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5.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729" r:id="rId2"/>
    <p:sldMasterId id="2147483764" r:id="rId3"/>
    <p:sldMasterId id="2147483800" r:id="rId4"/>
    <p:sldMasterId id="2147483846" r:id="rId5"/>
    <p:sldMasterId id="2147483890" r:id="rId6"/>
  </p:sldMasterIdLst>
  <p:notesMasterIdLst>
    <p:notesMasterId r:id="rId47"/>
  </p:notesMasterIdLst>
  <p:handoutMasterIdLst>
    <p:handoutMasterId r:id="rId48"/>
  </p:handoutMasterIdLst>
  <p:sldIdLst>
    <p:sldId id="990" r:id="rId7"/>
    <p:sldId id="1772" r:id="rId8"/>
    <p:sldId id="279" r:id="rId9"/>
    <p:sldId id="281" r:id="rId10"/>
    <p:sldId id="283" r:id="rId11"/>
    <p:sldId id="383" r:id="rId12"/>
    <p:sldId id="330" r:id="rId13"/>
    <p:sldId id="2013" r:id="rId14"/>
    <p:sldId id="434" r:id="rId15"/>
    <p:sldId id="2015" r:id="rId16"/>
    <p:sldId id="2147472150" r:id="rId17"/>
    <p:sldId id="960" r:id="rId18"/>
    <p:sldId id="1217" r:id="rId19"/>
    <p:sldId id="1218" r:id="rId20"/>
    <p:sldId id="1219" r:id="rId21"/>
    <p:sldId id="1231" r:id="rId22"/>
    <p:sldId id="1232" r:id="rId23"/>
    <p:sldId id="2147472152" r:id="rId24"/>
    <p:sldId id="2147472157" r:id="rId25"/>
    <p:sldId id="1221" r:id="rId26"/>
    <p:sldId id="2147472158" r:id="rId27"/>
    <p:sldId id="2147472151" r:id="rId28"/>
    <p:sldId id="1222" r:id="rId29"/>
    <p:sldId id="1223" r:id="rId30"/>
    <p:sldId id="2147472159" r:id="rId31"/>
    <p:sldId id="1230" r:id="rId32"/>
    <p:sldId id="1224" r:id="rId33"/>
    <p:sldId id="1225" r:id="rId34"/>
    <p:sldId id="1228" r:id="rId35"/>
    <p:sldId id="1226" r:id="rId36"/>
    <p:sldId id="2147472155" r:id="rId37"/>
    <p:sldId id="1227" r:id="rId38"/>
    <p:sldId id="2147472154" r:id="rId39"/>
    <p:sldId id="2147472161" r:id="rId40"/>
    <p:sldId id="2147472162" r:id="rId41"/>
    <p:sldId id="2147472163" r:id="rId42"/>
    <p:sldId id="2147472164" r:id="rId43"/>
    <p:sldId id="2147472165" r:id="rId44"/>
    <p:sldId id="1210" r:id="rId45"/>
    <p:sldId id="323" r:id="rId4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angenberg, Roman" initials="SR" lastIdx="3" clrIdx="0">
    <p:extLst>
      <p:ext uri="{19B8F6BF-5375-455C-9EA6-DF929625EA0E}">
        <p15:presenceInfo xmlns:p15="http://schemas.microsoft.com/office/powerpoint/2012/main" userId="S-1-5-21-672356716-1913027572-619646970-1682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1636"/>
    <a:srgbClr val="102A42"/>
    <a:srgbClr val="67AF9D"/>
    <a:srgbClr val="DD857E"/>
    <a:srgbClr val="B6BAC9"/>
    <a:srgbClr val="D8A618"/>
    <a:srgbClr val="416762"/>
    <a:srgbClr val="B9963A"/>
    <a:srgbClr val="B7BA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6" autoAdjust="0"/>
    <p:restoredTop sz="96374" autoAdjust="0"/>
  </p:normalViewPr>
  <p:slideViewPr>
    <p:cSldViewPr snapToGrid="0" snapToObjects="1" showGuides="1">
      <p:cViewPr varScale="1">
        <p:scale>
          <a:sx n="110" d="100"/>
          <a:sy n="110" d="100"/>
        </p:scale>
        <p:origin x="684" y="108"/>
      </p:cViewPr>
      <p:guideLst/>
    </p:cSldViewPr>
  </p:slideViewPr>
  <p:notesTextViewPr>
    <p:cViewPr>
      <p:scale>
        <a:sx n="1" d="1"/>
        <a:sy n="1" d="1"/>
      </p:scale>
      <p:origin x="0" y="0"/>
    </p:cViewPr>
  </p:notesTextViewPr>
  <p:notesViewPr>
    <p:cSldViewPr snapToGrid="0" snapToObjects="1">
      <p:cViewPr varScale="1">
        <p:scale>
          <a:sx n="83" d="100"/>
          <a:sy n="83" d="100"/>
        </p:scale>
        <p:origin x="3816"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C04531-EF4B-4033-AA8D-C46C9FA532E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57098F8-B95C-4369-8402-4E876920B1EE}">
      <dgm:prSet phldrT="[Text]" custT="1"/>
      <dgm:spPr/>
      <dgm:t>
        <a:bodyPr/>
        <a:lstStyle/>
        <a:p>
          <a:r>
            <a:rPr lang="en-US" sz="2200" b="1" dirty="0"/>
            <a:t>Policy</a:t>
          </a:r>
        </a:p>
      </dgm:t>
    </dgm:pt>
    <dgm:pt modelId="{2F890208-842F-414F-8056-0ADC821CAC50}" type="parTrans" cxnId="{F310C37E-2CBE-4B3A-B851-3E7D7ADA7283}">
      <dgm:prSet/>
      <dgm:spPr/>
      <dgm:t>
        <a:bodyPr/>
        <a:lstStyle/>
        <a:p>
          <a:endParaRPr lang="en-US"/>
        </a:p>
      </dgm:t>
    </dgm:pt>
    <dgm:pt modelId="{89C2A682-3C46-4BCA-80BA-24A2E9874BB1}" type="sibTrans" cxnId="{F310C37E-2CBE-4B3A-B851-3E7D7ADA7283}">
      <dgm:prSet/>
      <dgm:spPr/>
      <dgm:t>
        <a:bodyPr/>
        <a:lstStyle/>
        <a:p>
          <a:endParaRPr lang="en-US"/>
        </a:p>
      </dgm:t>
    </dgm:pt>
    <dgm:pt modelId="{45175998-BD89-4AFA-8FB0-71F2DDB97389}">
      <dgm:prSet phldrT="[Text]" custT="1"/>
      <dgm:spPr/>
      <dgm:t>
        <a:bodyPr/>
        <a:lstStyle/>
        <a:p>
          <a:pPr>
            <a:buClr>
              <a:srgbClr val="990033"/>
            </a:buClr>
            <a:buFont typeface="Arial" panose="020B0604020202020204" pitchFamily="34" charset="0"/>
            <a:buNone/>
          </a:pPr>
          <a:r>
            <a:rPr kumimoji="0" lang="en-US" sz="1600" b="0" i="0" u="none" strike="noStrike" kern="1200" cap="none" spc="0" normalizeH="0" baseline="0" noProof="0" dirty="0">
              <a:ln>
                <a:noFill/>
              </a:ln>
              <a:solidFill>
                <a:srgbClr val="262626"/>
              </a:solidFill>
              <a:effectLst/>
              <a:uLnTx/>
              <a:uFillTx/>
              <a:latin typeface="Cambria"/>
              <a:ea typeface="+mn-ea"/>
              <a:cs typeface="+mn-cs"/>
            </a:rPr>
            <a:t>    We provide </a:t>
          </a:r>
          <a:r>
            <a:rPr kumimoji="0" lang="en-US" sz="1600" b="1" i="0" u="none" strike="noStrike" kern="1200" cap="none" spc="0" normalizeH="0" baseline="0" noProof="0" dirty="0">
              <a:ln>
                <a:noFill/>
              </a:ln>
              <a:solidFill>
                <a:srgbClr val="971B2F"/>
              </a:solidFill>
              <a:effectLst/>
              <a:uLnTx/>
              <a:uFillTx/>
              <a:latin typeface="Cambria"/>
              <a:ea typeface="+mn-ea"/>
              <a:cs typeface="+mn-cs"/>
            </a:rPr>
            <a:t>integrated strategies (legal,  policy, science, soft and hard  advocacy) </a:t>
          </a:r>
          <a:r>
            <a:rPr kumimoji="0" lang="en-US" sz="1600" b="0" i="0" u="none" strike="noStrike" kern="1200" cap="none" spc="0" normalizeH="0" baseline="0" noProof="0" dirty="0">
              <a:ln>
                <a:noFill/>
              </a:ln>
              <a:solidFill>
                <a:srgbClr val="262626"/>
              </a:solidFill>
              <a:effectLst/>
              <a:uLnTx/>
              <a:uFillTx/>
              <a:latin typeface="Cambria"/>
              <a:ea typeface="+mn-ea"/>
              <a:cs typeface="+mn-cs"/>
            </a:rPr>
            <a:t>to develop effective solutions to commercial  challenges</a:t>
          </a:r>
          <a:endParaRPr lang="en-US" sz="1600" kern="1200" dirty="0"/>
        </a:p>
      </dgm:t>
    </dgm:pt>
    <dgm:pt modelId="{ED556D1D-5A22-47BD-B385-8B1F82BF31C6}" type="parTrans" cxnId="{CFB10CA3-347C-45D6-8193-D74316347083}">
      <dgm:prSet/>
      <dgm:spPr/>
      <dgm:t>
        <a:bodyPr/>
        <a:lstStyle/>
        <a:p>
          <a:endParaRPr lang="en-US"/>
        </a:p>
      </dgm:t>
    </dgm:pt>
    <dgm:pt modelId="{89168B26-3A78-4D5B-B5A8-88DDEA24F11E}" type="sibTrans" cxnId="{CFB10CA3-347C-45D6-8193-D74316347083}">
      <dgm:prSet/>
      <dgm:spPr/>
      <dgm:t>
        <a:bodyPr/>
        <a:lstStyle/>
        <a:p>
          <a:endParaRPr lang="en-US"/>
        </a:p>
      </dgm:t>
    </dgm:pt>
    <dgm:pt modelId="{ECE311C1-7681-4404-92D2-5A50F9EBD7A3}">
      <dgm:prSet phldrT="[Text]" custT="1"/>
      <dgm:spPr/>
      <dgm:t>
        <a:bodyPr/>
        <a:lstStyle/>
        <a:p>
          <a:r>
            <a:rPr lang="en-US" sz="2200" b="1" dirty="0"/>
            <a:t>Engagement</a:t>
          </a:r>
        </a:p>
      </dgm:t>
    </dgm:pt>
    <dgm:pt modelId="{F5767DC5-2F23-4CE8-BB64-5770749F6007}" type="parTrans" cxnId="{F16B13A7-EE14-4F8A-B449-6984E3EBEE89}">
      <dgm:prSet/>
      <dgm:spPr/>
      <dgm:t>
        <a:bodyPr/>
        <a:lstStyle/>
        <a:p>
          <a:endParaRPr lang="en-US"/>
        </a:p>
      </dgm:t>
    </dgm:pt>
    <dgm:pt modelId="{C5E90E6D-5365-4F91-B2EF-764DF58D7B15}" type="sibTrans" cxnId="{F16B13A7-EE14-4F8A-B449-6984E3EBEE89}">
      <dgm:prSet/>
      <dgm:spPr/>
      <dgm:t>
        <a:bodyPr/>
        <a:lstStyle/>
        <a:p>
          <a:endParaRPr lang="en-US"/>
        </a:p>
      </dgm:t>
    </dgm:pt>
    <dgm:pt modelId="{2CFD4569-1684-4972-BD71-2869C930D106}">
      <dgm:prSet phldrT="[Text]"/>
      <dgm:spPr/>
      <dgm:t>
        <a:bodyPr/>
        <a:lstStyle/>
        <a:p>
          <a:pPr>
            <a:buClr>
              <a:srgbClr val="990033"/>
            </a:buClr>
            <a:buFont typeface="Arial" panose="020B0604020202020204" pitchFamily="34" charset="0"/>
            <a:buNone/>
          </a:pPr>
          <a:r>
            <a:rPr kumimoji="0" lang="en-US" b="0" i="0" u="none" strike="noStrike" cap="none" spc="0" normalizeH="0" baseline="0" noProof="0" dirty="0">
              <a:ln>
                <a:noFill/>
              </a:ln>
              <a:solidFill>
                <a:srgbClr val="262626"/>
              </a:solidFill>
              <a:effectLst/>
              <a:uLnTx/>
              <a:uFillTx/>
              <a:latin typeface="Cambria"/>
              <a:ea typeface="+mn-ea"/>
              <a:cs typeface="+mn-cs"/>
            </a:rPr>
            <a:t>	Our constructive engagement with </a:t>
          </a:r>
          <a:r>
            <a:rPr kumimoji="0" lang="en-US" b="1" i="0" u="none" strike="noStrike" cap="none" spc="0" normalizeH="0" baseline="0" noProof="0" dirty="0">
              <a:ln>
                <a:noFill/>
              </a:ln>
              <a:solidFill>
                <a:srgbClr val="971B2F"/>
              </a:solidFill>
              <a:effectLst/>
              <a:uLnTx/>
              <a:uFillTx/>
              <a:latin typeface="Cambria"/>
              <a:ea typeface="+mn-ea"/>
              <a:cs typeface="+mn-cs"/>
            </a:rPr>
            <a:t>regulators and legislators</a:t>
          </a:r>
          <a:r>
            <a:rPr kumimoji="0" lang="en-US" b="0" i="0" u="none" strike="noStrike" cap="none" spc="0" normalizeH="0" baseline="0" noProof="0" dirty="0">
              <a:ln>
                <a:noFill/>
              </a:ln>
              <a:solidFill>
                <a:srgbClr val="262626"/>
              </a:solidFill>
              <a:effectLst/>
              <a:uLnTx/>
              <a:uFillTx/>
              <a:latin typeface="Cambria"/>
              <a:ea typeface="+mn-ea"/>
              <a:cs typeface="+mn-cs"/>
            </a:rPr>
            <a:t> helps us obtain the best possible results and shape our clients’ regulatory environment.</a:t>
          </a:r>
          <a:endParaRPr lang="en-US" dirty="0"/>
        </a:p>
      </dgm:t>
    </dgm:pt>
    <dgm:pt modelId="{89B6D635-8F30-4618-BD8A-A08474AA421C}" type="parTrans" cxnId="{8D9BD625-04D2-4311-BC94-74CA60CC58AB}">
      <dgm:prSet/>
      <dgm:spPr/>
      <dgm:t>
        <a:bodyPr/>
        <a:lstStyle/>
        <a:p>
          <a:endParaRPr lang="en-US"/>
        </a:p>
      </dgm:t>
    </dgm:pt>
    <dgm:pt modelId="{638D0AB4-88E5-41C4-BE5E-13FCC19C2B1C}" type="sibTrans" cxnId="{8D9BD625-04D2-4311-BC94-74CA60CC58AB}">
      <dgm:prSet/>
      <dgm:spPr/>
      <dgm:t>
        <a:bodyPr/>
        <a:lstStyle/>
        <a:p>
          <a:endParaRPr lang="en-US"/>
        </a:p>
      </dgm:t>
    </dgm:pt>
    <dgm:pt modelId="{5537799F-FA3A-4246-9324-BED19648E3A7}">
      <dgm:prSet phldrT="[Text]" custT="1"/>
      <dgm:spPr/>
      <dgm:t>
        <a:bodyPr/>
        <a:lstStyle/>
        <a:p>
          <a:r>
            <a:rPr lang="en-US" sz="2200" b="1" dirty="0"/>
            <a:t>Litigation</a:t>
          </a:r>
        </a:p>
      </dgm:t>
    </dgm:pt>
    <dgm:pt modelId="{2BB7E7CD-948A-4FEC-BA81-84F7553DB24C}" type="parTrans" cxnId="{8E52F045-57F3-41A0-8E70-19BD83859638}">
      <dgm:prSet/>
      <dgm:spPr/>
      <dgm:t>
        <a:bodyPr/>
        <a:lstStyle/>
        <a:p>
          <a:endParaRPr lang="en-US"/>
        </a:p>
      </dgm:t>
    </dgm:pt>
    <dgm:pt modelId="{148E495B-5FE4-4465-8CAB-56DB77499E98}" type="sibTrans" cxnId="{8E52F045-57F3-41A0-8E70-19BD83859638}">
      <dgm:prSet/>
      <dgm:spPr/>
      <dgm:t>
        <a:bodyPr/>
        <a:lstStyle/>
        <a:p>
          <a:endParaRPr lang="en-US"/>
        </a:p>
      </dgm:t>
    </dgm:pt>
    <dgm:pt modelId="{1D240C4C-7817-4CC3-8F0C-D973BCE24BE1}">
      <dgm:prSet phldrT="[Text]"/>
      <dgm:spPr/>
      <dgm:t>
        <a:bodyPr/>
        <a:lstStyle/>
        <a:p>
          <a:pPr>
            <a:buClr>
              <a:srgbClr val="990033"/>
            </a:buClr>
            <a:buSzTx/>
            <a:buFont typeface="Arial" panose="020B0604020202020204" pitchFamily="34" charset="0"/>
            <a:buNone/>
          </a:pPr>
          <a:r>
            <a:rPr kumimoji="0" lang="en-US" b="0" i="0" u="none" strike="noStrike" cap="none" spc="0" normalizeH="0" baseline="0" noProof="0" dirty="0">
              <a:ln>
                <a:noFill/>
              </a:ln>
              <a:solidFill>
                <a:srgbClr val="262626"/>
              </a:solidFill>
              <a:effectLst/>
              <a:uLnTx/>
              <a:uFillTx/>
              <a:latin typeface="Cambria"/>
              <a:ea typeface="+mn-ea"/>
              <a:cs typeface="+mn-cs"/>
            </a:rPr>
            <a:t>	We </a:t>
          </a:r>
          <a:r>
            <a:rPr kumimoji="0" lang="en-US" b="1" i="0" u="none" strike="noStrike" cap="none" spc="0" normalizeH="0" baseline="0" noProof="0" dirty="0">
              <a:ln>
                <a:noFill/>
              </a:ln>
              <a:solidFill>
                <a:srgbClr val="971B2F"/>
              </a:solidFill>
              <a:effectLst/>
              <a:uLnTx/>
              <a:uFillTx/>
              <a:latin typeface="Cambria"/>
              <a:ea typeface="+mn-ea"/>
              <a:cs typeface="+mn-cs"/>
            </a:rPr>
            <a:t>litigate </a:t>
          </a:r>
          <a:r>
            <a:rPr kumimoji="0" lang="en-US" b="0" i="0" u="none" strike="noStrike" cap="none" spc="0" normalizeH="0" baseline="0" noProof="0" dirty="0">
              <a:ln>
                <a:noFill/>
              </a:ln>
              <a:solidFill>
                <a:srgbClr val="262626"/>
              </a:solidFill>
              <a:effectLst/>
              <a:uLnTx/>
              <a:uFillTx/>
              <a:latin typeface="Cambria"/>
              <a:ea typeface="+mn-ea"/>
              <a:cs typeface="+mn-cs"/>
            </a:rPr>
            <a:t>matters involving chemical regulation, including hazardous substances and waste, and air and water quality and land use. We have an  active litigation practice in the EU, including before ECHA and national  Courts.</a:t>
          </a:r>
          <a:endParaRPr lang="en-US" dirty="0"/>
        </a:p>
      </dgm:t>
    </dgm:pt>
    <dgm:pt modelId="{D601283A-34D9-474F-B11F-CA86B1A824F6}" type="parTrans" cxnId="{2CDB18E2-0521-4632-8B36-906D5E896D0B}">
      <dgm:prSet/>
      <dgm:spPr/>
      <dgm:t>
        <a:bodyPr/>
        <a:lstStyle/>
        <a:p>
          <a:endParaRPr lang="en-US"/>
        </a:p>
      </dgm:t>
    </dgm:pt>
    <dgm:pt modelId="{2A95AF41-59DD-419A-8711-DB4D634F0969}" type="sibTrans" cxnId="{2CDB18E2-0521-4632-8B36-906D5E896D0B}">
      <dgm:prSet/>
      <dgm:spPr/>
      <dgm:t>
        <a:bodyPr/>
        <a:lstStyle/>
        <a:p>
          <a:endParaRPr lang="en-US"/>
        </a:p>
      </dgm:t>
    </dgm:pt>
    <dgm:pt modelId="{EAC037A0-9354-4A0C-B400-460D8625787A}">
      <dgm:prSet phldrT="[Text]" custT="1"/>
      <dgm:spPr/>
      <dgm:t>
        <a:bodyPr/>
        <a:lstStyle/>
        <a:p>
          <a:pPr>
            <a:buClr>
              <a:srgbClr val="990033"/>
            </a:buClr>
            <a:buSzTx/>
            <a:buFont typeface="Arial" panose="020B0604020202020204" pitchFamily="34" charset="0"/>
            <a:buNone/>
          </a:pPr>
          <a:r>
            <a:rPr lang="en-US" sz="2200" b="1" dirty="0"/>
            <a:t>Expertise Areas</a:t>
          </a:r>
        </a:p>
      </dgm:t>
    </dgm:pt>
    <dgm:pt modelId="{B7F753AC-6918-4635-BD53-8089A96998E5}" type="parTrans" cxnId="{913FFC42-4A93-4B82-8784-4DA6F521D841}">
      <dgm:prSet/>
      <dgm:spPr/>
      <dgm:t>
        <a:bodyPr/>
        <a:lstStyle/>
        <a:p>
          <a:endParaRPr lang="en-US"/>
        </a:p>
      </dgm:t>
    </dgm:pt>
    <dgm:pt modelId="{EAEDFD71-05EC-42F2-8FA0-EC3042CECCF7}" type="sibTrans" cxnId="{913FFC42-4A93-4B82-8784-4DA6F521D841}">
      <dgm:prSet/>
      <dgm:spPr/>
      <dgm:t>
        <a:bodyPr/>
        <a:lstStyle/>
        <a:p>
          <a:endParaRPr lang="en-US"/>
        </a:p>
      </dgm:t>
    </dgm:pt>
    <dgm:pt modelId="{9719D822-CD9B-431C-A3D0-1A018D3B3E6A}">
      <dgm:prSet phldrT="[Text]"/>
      <dgm:spPr/>
      <dgm:t>
        <a:bodyPr/>
        <a:lstStyle/>
        <a:p>
          <a:pPr>
            <a:buClr>
              <a:srgbClr val="991636"/>
            </a:buClr>
            <a:buSzTx/>
            <a:buFont typeface="Arial" panose="020B0604020202020204" pitchFamily="34" charset="0"/>
            <a:buChar char="•"/>
          </a:pPr>
          <a:r>
            <a:rPr kumimoji="0" lang="en-US" b="0" i="0" u="none" strike="noStrike" cap="none" spc="0" normalizeH="0" baseline="0" noProof="0" dirty="0">
              <a:ln>
                <a:noFill/>
              </a:ln>
              <a:solidFill>
                <a:prstClr val="black"/>
              </a:solidFill>
              <a:effectLst/>
              <a:uLnTx/>
              <a:uFillTx/>
              <a:latin typeface="Cambria"/>
              <a:ea typeface="+mn-ea"/>
              <a:cs typeface="+mn-cs"/>
            </a:rPr>
            <a:t>REACH</a:t>
          </a:r>
          <a:endParaRPr lang="en-US" dirty="0"/>
        </a:p>
      </dgm:t>
    </dgm:pt>
    <dgm:pt modelId="{F60F1A9A-9ADD-48F6-B65D-94C943E18268}" type="parTrans" cxnId="{8E2C3011-3631-4BA0-A5DE-EB12727DF79B}">
      <dgm:prSet/>
      <dgm:spPr/>
      <dgm:t>
        <a:bodyPr/>
        <a:lstStyle/>
        <a:p>
          <a:endParaRPr lang="en-US"/>
        </a:p>
      </dgm:t>
    </dgm:pt>
    <dgm:pt modelId="{84DE8BDC-D29F-47DC-BB78-44AC01C73B15}" type="sibTrans" cxnId="{8E2C3011-3631-4BA0-A5DE-EB12727DF79B}">
      <dgm:prSet/>
      <dgm:spPr/>
      <dgm:t>
        <a:bodyPr/>
        <a:lstStyle/>
        <a:p>
          <a:endParaRPr lang="en-US"/>
        </a:p>
      </dgm:t>
    </dgm:pt>
    <dgm:pt modelId="{BA891FDC-9746-43C7-A525-6E0E21315499}">
      <dgm:prSet/>
      <dgm:spPr/>
      <dgm:t>
        <a:bodyPr/>
        <a:lstStyle/>
        <a:p>
          <a:pPr>
            <a:buClr>
              <a:srgbClr val="991636"/>
            </a:buClr>
            <a:buSzTx/>
            <a:buFont typeface="Arial" panose="020B0604020202020204" pitchFamily="34" charset="0"/>
            <a:buChar char="•"/>
          </a:pPr>
          <a:r>
            <a:rPr kumimoji="0" lang="en-US" b="0" i="0" u="none" strike="noStrike" cap="none" spc="0" normalizeH="0" baseline="0" noProof="0" dirty="0">
              <a:ln>
                <a:noFill/>
              </a:ln>
              <a:solidFill>
                <a:prstClr val="black"/>
              </a:solidFill>
              <a:effectLst/>
              <a:uLnTx/>
              <a:uFillTx/>
              <a:latin typeface="Cambria"/>
              <a:ea typeface="+mn-ea"/>
              <a:cs typeface="+mn-cs"/>
            </a:rPr>
            <a:t>CLP</a:t>
          </a:r>
        </a:p>
      </dgm:t>
    </dgm:pt>
    <dgm:pt modelId="{A214BDD3-ED21-414B-9E5E-F0431187179B}" type="parTrans" cxnId="{D0FD789B-4D0A-43D6-B6C0-E55B57036B4D}">
      <dgm:prSet/>
      <dgm:spPr/>
      <dgm:t>
        <a:bodyPr/>
        <a:lstStyle/>
        <a:p>
          <a:endParaRPr lang="en-US"/>
        </a:p>
      </dgm:t>
    </dgm:pt>
    <dgm:pt modelId="{F0E9F747-C47C-4329-878C-15C2CB29C743}" type="sibTrans" cxnId="{D0FD789B-4D0A-43D6-B6C0-E55B57036B4D}">
      <dgm:prSet/>
      <dgm:spPr/>
      <dgm:t>
        <a:bodyPr/>
        <a:lstStyle/>
        <a:p>
          <a:endParaRPr lang="en-US"/>
        </a:p>
      </dgm:t>
    </dgm:pt>
    <dgm:pt modelId="{B258F248-48C7-4A86-9BC8-C79EBE9E0850}">
      <dgm:prSet/>
      <dgm:spPr/>
      <dgm:t>
        <a:bodyPr/>
        <a:lstStyle/>
        <a:p>
          <a:pPr>
            <a:buClr>
              <a:srgbClr val="991636"/>
            </a:buClr>
            <a:buSzTx/>
            <a:buFont typeface="Arial" panose="020B0604020202020204" pitchFamily="34" charset="0"/>
            <a:buChar char="•"/>
          </a:pPr>
          <a:r>
            <a:rPr kumimoji="0" lang="en-US" b="0" i="0" u="none" strike="noStrike" cap="none" spc="0" normalizeH="0" baseline="0" noProof="0" dirty="0">
              <a:ln>
                <a:noFill/>
              </a:ln>
              <a:solidFill>
                <a:prstClr val="black"/>
              </a:solidFill>
              <a:effectLst/>
              <a:uLnTx/>
              <a:uFillTx/>
              <a:latin typeface="Cambria"/>
              <a:ea typeface="+mn-ea"/>
              <a:cs typeface="+mn-cs"/>
            </a:rPr>
            <a:t>Biocides &amp; Pesticides </a:t>
          </a:r>
        </a:p>
      </dgm:t>
    </dgm:pt>
    <dgm:pt modelId="{6E2DA0AC-60D6-449F-91E0-0B66E4AA256E}" type="parTrans" cxnId="{3AC1532F-9432-4500-84BA-1F89217291D5}">
      <dgm:prSet/>
      <dgm:spPr/>
      <dgm:t>
        <a:bodyPr/>
        <a:lstStyle/>
        <a:p>
          <a:endParaRPr lang="en-US"/>
        </a:p>
      </dgm:t>
    </dgm:pt>
    <dgm:pt modelId="{39686163-F2E6-4AD9-ACDA-37211AABA6D0}" type="sibTrans" cxnId="{3AC1532F-9432-4500-84BA-1F89217291D5}">
      <dgm:prSet/>
      <dgm:spPr/>
      <dgm:t>
        <a:bodyPr/>
        <a:lstStyle/>
        <a:p>
          <a:endParaRPr lang="en-US"/>
        </a:p>
      </dgm:t>
    </dgm:pt>
    <dgm:pt modelId="{9A6F8EA9-B023-4933-9A7A-5ADE5DA85492}">
      <dgm:prSet/>
      <dgm:spPr/>
      <dgm:t>
        <a:bodyPr/>
        <a:lstStyle/>
        <a:p>
          <a:pPr>
            <a:buClr>
              <a:srgbClr val="991636"/>
            </a:buClr>
            <a:buSzTx/>
            <a:buFont typeface="Arial" panose="020B0604020202020204" pitchFamily="34" charset="0"/>
            <a:buChar char="•"/>
          </a:pPr>
          <a:r>
            <a:rPr kumimoji="0" lang="en-US" b="0" i="0" u="none" strike="noStrike" cap="none" spc="0" normalizeH="0" baseline="0" noProof="0" dirty="0">
              <a:ln>
                <a:noFill/>
              </a:ln>
              <a:solidFill>
                <a:prstClr val="black"/>
              </a:solidFill>
              <a:effectLst/>
              <a:uLnTx/>
              <a:uFillTx/>
              <a:latin typeface="Cambria"/>
              <a:ea typeface="+mn-ea"/>
              <a:cs typeface="+mn-cs"/>
            </a:rPr>
            <a:t>Food/Food contact</a:t>
          </a:r>
        </a:p>
      </dgm:t>
    </dgm:pt>
    <dgm:pt modelId="{32AE432F-2BB3-4802-852F-CD11474AF17C}" type="parTrans" cxnId="{5F4280AE-BEB6-421E-AC49-8EC78FC6DADE}">
      <dgm:prSet/>
      <dgm:spPr/>
      <dgm:t>
        <a:bodyPr/>
        <a:lstStyle/>
        <a:p>
          <a:endParaRPr lang="en-US"/>
        </a:p>
      </dgm:t>
    </dgm:pt>
    <dgm:pt modelId="{476C3DA2-4B00-4693-8E49-47B11C61AAAF}" type="sibTrans" cxnId="{5F4280AE-BEB6-421E-AC49-8EC78FC6DADE}">
      <dgm:prSet/>
      <dgm:spPr/>
      <dgm:t>
        <a:bodyPr/>
        <a:lstStyle/>
        <a:p>
          <a:endParaRPr lang="en-US"/>
        </a:p>
      </dgm:t>
    </dgm:pt>
    <dgm:pt modelId="{E3B04EB7-F659-4185-B6CA-7605F1BC1FAE}">
      <dgm:prSet/>
      <dgm:spPr/>
      <dgm:t>
        <a:bodyPr/>
        <a:lstStyle/>
        <a:p>
          <a:pPr>
            <a:buClr>
              <a:srgbClr val="991636"/>
            </a:buClr>
            <a:buSzTx/>
            <a:buFont typeface="Arial" panose="020B0604020202020204" pitchFamily="34" charset="0"/>
            <a:buChar char="•"/>
          </a:pPr>
          <a:r>
            <a:rPr lang="en-US" dirty="0">
              <a:solidFill>
                <a:prstClr val="black"/>
              </a:solidFill>
              <a:latin typeface="Cambria"/>
            </a:rPr>
            <a:t>ESG</a:t>
          </a:r>
          <a:endParaRPr kumimoji="0" lang="en-US" b="0" i="0" u="none" strike="noStrike" cap="none" spc="0" normalizeH="0" baseline="0" noProof="0" dirty="0">
            <a:ln>
              <a:noFill/>
            </a:ln>
            <a:solidFill>
              <a:prstClr val="black"/>
            </a:solidFill>
            <a:effectLst/>
            <a:uLnTx/>
            <a:uFillTx/>
            <a:latin typeface="Cambria"/>
            <a:ea typeface="+mn-ea"/>
            <a:cs typeface="+mn-cs"/>
          </a:endParaRPr>
        </a:p>
      </dgm:t>
    </dgm:pt>
    <dgm:pt modelId="{ADE25CCA-EB99-4066-8B54-274AE7216F8C}" type="parTrans" cxnId="{C143A585-4FD4-439E-8E2B-0DC9CBD1A098}">
      <dgm:prSet/>
      <dgm:spPr/>
      <dgm:t>
        <a:bodyPr/>
        <a:lstStyle/>
        <a:p>
          <a:endParaRPr lang="en-US"/>
        </a:p>
      </dgm:t>
    </dgm:pt>
    <dgm:pt modelId="{EED9CA2D-8768-480D-A5A5-AC44455281E4}" type="sibTrans" cxnId="{C143A585-4FD4-439E-8E2B-0DC9CBD1A098}">
      <dgm:prSet/>
      <dgm:spPr/>
      <dgm:t>
        <a:bodyPr/>
        <a:lstStyle/>
        <a:p>
          <a:endParaRPr lang="en-US"/>
        </a:p>
      </dgm:t>
    </dgm:pt>
    <dgm:pt modelId="{6164BAC4-C11C-4446-BFE4-17649228ACB9}">
      <dgm:prSet/>
      <dgm:spPr/>
      <dgm:t>
        <a:bodyPr/>
        <a:lstStyle/>
        <a:p>
          <a:pPr>
            <a:buClr>
              <a:srgbClr val="991636"/>
            </a:buClr>
            <a:buSzTx/>
            <a:buFont typeface="Arial" panose="020B0604020202020204" pitchFamily="34" charset="0"/>
            <a:buChar char="•"/>
          </a:pPr>
          <a:r>
            <a:rPr kumimoji="0" lang="en-US" b="0" i="0" u="none" strike="noStrike" cap="none" spc="0" normalizeH="0" baseline="0" noProof="0" dirty="0">
              <a:ln>
                <a:noFill/>
              </a:ln>
              <a:solidFill>
                <a:prstClr val="black"/>
              </a:solidFill>
              <a:effectLst/>
              <a:uLnTx/>
              <a:uFillTx/>
              <a:latin typeface="Cambria"/>
              <a:ea typeface="+mn-ea"/>
              <a:cs typeface="+mn-cs"/>
            </a:rPr>
            <a:t>Cosmetics</a:t>
          </a:r>
        </a:p>
      </dgm:t>
    </dgm:pt>
    <dgm:pt modelId="{1B93E27B-973D-459E-836A-C6EAFDF000B4}" type="parTrans" cxnId="{1D580C90-A0CF-4857-B662-28D0E80085CC}">
      <dgm:prSet/>
      <dgm:spPr/>
      <dgm:t>
        <a:bodyPr/>
        <a:lstStyle/>
        <a:p>
          <a:endParaRPr lang="en-US"/>
        </a:p>
      </dgm:t>
    </dgm:pt>
    <dgm:pt modelId="{01B822B4-88A1-4473-9D1C-2DE60ECD22C0}" type="sibTrans" cxnId="{1D580C90-A0CF-4857-B662-28D0E80085CC}">
      <dgm:prSet/>
      <dgm:spPr/>
      <dgm:t>
        <a:bodyPr/>
        <a:lstStyle/>
        <a:p>
          <a:endParaRPr lang="en-US"/>
        </a:p>
      </dgm:t>
    </dgm:pt>
    <dgm:pt modelId="{1176F365-13ED-410F-85A3-2ADF69CD5788}">
      <dgm:prSet/>
      <dgm:spPr/>
      <dgm:t>
        <a:bodyPr/>
        <a:lstStyle/>
        <a:p>
          <a:pPr>
            <a:buClr>
              <a:srgbClr val="991636"/>
            </a:buClr>
            <a:buSzTx/>
            <a:buFont typeface="Arial" panose="020B0604020202020204" pitchFamily="34" charset="0"/>
            <a:buChar char="•"/>
          </a:pPr>
          <a:r>
            <a:rPr kumimoji="0" lang="en-US" b="0" i="0" u="none" strike="noStrike" cap="none" spc="0" normalizeH="0" baseline="0" noProof="0" dirty="0">
              <a:ln>
                <a:noFill/>
              </a:ln>
              <a:solidFill>
                <a:prstClr val="black"/>
              </a:solidFill>
              <a:effectLst/>
              <a:uLnTx/>
              <a:uFillTx/>
              <a:latin typeface="Cambria"/>
              <a:ea typeface="+mn-ea"/>
              <a:cs typeface="+mn-cs"/>
            </a:rPr>
            <a:t>GMOs</a:t>
          </a:r>
        </a:p>
      </dgm:t>
    </dgm:pt>
    <dgm:pt modelId="{69691972-FE13-4366-98E8-EDFB63FECB9B}" type="parTrans" cxnId="{2F7E6F4F-C7A3-400F-93CF-8CD1A8A58068}">
      <dgm:prSet/>
      <dgm:spPr/>
      <dgm:t>
        <a:bodyPr/>
        <a:lstStyle/>
        <a:p>
          <a:endParaRPr lang="en-US"/>
        </a:p>
      </dgm:t>
    </dgm:pt>
    <dgm:pt modelId="{32E7C5A6-0034-4A11-8218-194784A33860}" type="sibTrans" cxnId="{2F7E6F4F-C7A3-400F-93CF-8CD1A8A58068}">
      <dgm:prSet/>
      <dgm:spPr/>
      <dgm:t>
        <a:bodyPr/>
        <a:lstStyle/>
        <a:p>
          <a:endParaRPr lang="en-US"/>
        </a:p>
      </dgm:t>
    </dgm:pt>
    <dgm:pt modelId="{21AB96EE-34CD-4CAE-9F7F-147072A0F975}">
      <dgm:prSet/>
      <dgm:spPr/>
      <dgm:t>
        <a:bodyPr/>
        <a:lstStyle/>
        <a:p>
          <a:pPr>
            <a:buClr>
              <a:srgbClr val="991636"/>
            </a:buClr>
            <a:buSzTx/>
            <a:buFont typeface="Arial" panose="020B0604020202020204" pitchFamily="34" charset="0"/>
            <a:buChar char="•"/>
          </a:pPr>
          <a:r>
            <a:rPr kumimoji="0" lang="en-US" b="0" i="0" u="none" strike="noStrike" cap="none" spc="0" normalizeH="0" baseline="0" noProof="0" dirty="0">
              <a:ln>
                <a:noFill/>
              </a:ln>
              <a:solidFill>
                <a:prstClr val="black"/>
              </a:solidFill>
              <a:effectLst/>
              <a:uLnTx/>
              <a:uFillTx/>
              <a:latin typeface="Cambria"/>
              <a:ea typeface="+mn-ea"/>
              <a:cs typeface="+mn-cs"/>
            </a:rPr>
            <a:t>Nano </a:t>
          </a:r>
        </a:p>
      </dgm:t>
    </dgm:pt>
    <dgm:pt modelId="{97EEB738-D451-4B39-B626-351F31FA8F6E}" type="parTrans" cxnId="{A787F0E3-8572-46C6-80AD-E42889F505A0}">
      <dgm:prSet/>
      <dgm:spPr/>
      <dgm:t>
        <a:bodyPr/>
        <a:lstStyle/>
        <a:p>
          <a:endParaRPr lang="en-US"/>
        </a:p>
      </dgm:t>
    </dgm:pt>
    <dgm:pt modelId="{9E115C52-E637-43CC-B596-6CA774253111}" type="sibTrans" cxnId="{A787F0E3-8572-46C6-80AD-E42889F505A0}">
      <dgm:prSet/>
      <dgm:spPr/>
      <dgm:t>
        <a:bodyPr/>
        <a:lstStyle/>
        <a:p>
          <a:endParaRPr lang="en-US"/>
        </a:p>
      </dgm:t>
    </dgm:pt>
    <dgm:pt modelId="{14121F10-1AE1-431F-8F1B-0D9947916BBD}">
      <dgm:prSet/>
      <dgm:spPr/>
      <dgm:t>
        <a:bodyPr/>
        <a:lstStyle/>
        <a:p>
          <a:pPr>
            <a:buClr>
              <a:srgbClr val="991636"/>
            </a:buClr>
            <a:buSzTx/>
            <a:buFont typeface="Arial" panose="020B0604020202020204" pitchFamily="34" charset="0"/>
            <a:buChar char="•"/>
          </a:pPr>
          <a:r>
            <a:rPr kumimoji="0" lang="en-US" b="0" i="0" u="none" strike="noStrike" cap="none" spc="0" normalizeH="0" baseline="0" noProof="0" dirty="0">
              <a:ln>
                <a:noFill/>
              </a:ln>
              <a:solidFill>
                <a:prstClr val="black"/>
              </a:solidFill>
              <a:effectLst/>
              <a:uLnTx/>
              <a:uFillTx/>
              <a:latin typeface="Cambria"/>
              <a:ea typeface="+mn-ea"/>
              <a:cs typeface="+mn-cs"/>
            </a:rPr>
            <a:t>RoHS, medical devices, and other product regulations.</a:t>
          </a:r>
        </a:p>
      </dgm:t>
    </dgm:pt>
    <dgm:pt modelId="{8B373A9A-4A0B-4BF6-8FDC-2A2A6220A2EB}" type="parTrans" cxnId="{204BC03D-6660-4F49-AF29-DE09F8305579}">
      <dgm:prSet/>
      <dgm:spPr/>
      <dgm:t>
        <a:bodyPr/>
        <a:lstStyle/>
        <a:p>
          <a:endParaRPr lang="en-US"/>
        </a:p>
      </dgm:t>
    </dgm:pt>
    <dgm:pt modelId="{DFE65CC5-12E1-4F23-93B4-6883621E2FCC}" type="sibTrans" cxnId="{204BC03D-6660-4F49-AF29-DE09F8305579}">
      <dgm:prSet/>
      <dgm:spPr/>
      <dgm:t>
        <a:bodyPr/>
        <a:lstStyle/>
        <a:p>
          <a:endParaRPr lang="en-US"/>
        </a:p>
      </dgm:t>
    </dgm:pt>
    <dgm:pt modelId="{690350BB-B980-4ABB-BB88-49CDB90FC012}" type="pres">
      <dgm:prSet presAssocID="{34C04531-EF4B-4033-AA8D-C46C9FA532E4}" presName="Name0" presStyleCnt="0">
        <dgm:presLayoutVars>
          <dgm:dir/>
          <dgm:animLvl val="lvl"/>
          <dgm:resizeHandles val="exact"/>
        </dgm:presLayoutVars>
      </dgm:prSet>
      <dgm:spPr/>
    </dgm:pt>
    <dgm:pt modelId="{DA399D16-388C-4C34-BDC9-62FD10E8B732}" type="pres">
      <dgm:prSet presAssocID="{157098F8-B95C-4369-8402-4E876920B1EE}" presName="composite" presStyleCnt="0"/>
      <dgm:spPr/>
    </dgm:pt>
    <dgm:pt modelId="{BFB8BCCB-65BD-4DA4-A145-3F62E8AE7803}" type="pres">
      <dgm:prSet presAssocID="{157098F8-B95C-4369-8402-4E876920B1EE}" presName="parTx" presStyleLbl="alignNode1" presStyleIdx="0" presStyleCnt="4">
        <dgm:presLayoutVars>
          <dgm:chMax val="0"/>
          <dgm:chPref val="0"/>
          <dgm:bulletEnabled val="1"/>
        </dgm:presLayoutVars>
      </dgm:prSet>
      <dgm:spPr/>
    </dgm:pt>
    <dgm:pt modelId="{BCE233E3-32F9-441F-8DE8-C911576DEAF4}" type="pres">
      <dgm:prSet presAssocID="{157098F8-B95C-4369-8402-4E876920B1EE}" presName="desTx" presStyleLbl="alignAccFollowNode1" presStyleIdx="0" presStyleCnt="4" custLinFactNeighborX="-261">
        <dgm:presLayoutVars>
          <dgm:bulletEnabled val="1"/>
        </dgm:presLayoutVars>
      </dgm:prSet>
      <dgm:spPr/>
    </dgm:pt>
    <dgm:pt modelId="{9EB4673C-9ED8-47E8-B701-721402EA38AD}" type="pres">
      <dgm:prSet presAssocID="{89C2A682-3C46-4BCA-80BA-24A2E9874BB1}" presName="space" presStyleCnt="0"/>
      <dgm:spPr/>
    </dgm:pt>
    <dgm:pt modelId="{2E4EF4E2-3F05-43BB-B0EF-0AD70C415854}" type="pres">
      <dgm:prSet presAssocID="{ECE311C1-7681-4404-92D2-5A50F9EBD7A3}" presName="composite" presStyleCnt="0"/>
      <dgm:spPr/>
    </dgm:pt>
    <dgm:pt modelId="{319C75E3-D3BD-47CC-8FA0-E4BEE56197E1}" type="pres">
      <dgm:prSet presAssocID="{ECE311C1-7681-4404-92D2-5A50F9EBD7A3}" presName="parTx" presStyleLbl="alignNode1" presStyleIdx="1" presStyleCnt="4">
        <dgm:presLayoutVars>
          <dgm:chMax val="0"/>
          <dgm:chPref val="0"/>
          <dgm:bulletEnabled val="1"/>
        </dgm:presLayoutVars>
      </dgm:prSet>
      <dgm:spPr/>
    </dgm:pt>
    <dgm:pt modelId="{91BD06AA-7891-4618-8397-61E20ADCAE64}" type="pres">
      <dgm:prSet presAssocID="{ECE311C1-7681-4404-92D2-5A50F9EBD7A3}" presName="desTx" presStyleLbl="alignAccFollowNode1" presStyleIdx="1" presStyleCnt="4">
        <dgm:presLayoutVars>
          <dgm:bulletEnabled val="1"/>
        </dgm:presLayoutVars>
      </dgm:prSet>
      <dgm:spPr/>
    </dgm:pt>
    <dgm:pt modelId="{128C7F97-F1D6-43D2-8393-B1AAF0D1444B}" type="pres">
      <dgm:prSet presAssocID="{C5E90E6D-5365-4F91-B2EF-764DF58D7B15}" presName="space" presStyleCnt="0"/>
      <dgm:spPr/>
    </dgm:pt>
    <dgm:pt modelId="{225F875A-059A-45AD-B02D-2D3124444362}" type="pres">
      <dgm:prSet presAssocID="{5537799F-FA3A-4246-9324-BED19648E3A7}" presName="composite" presStyleCnt="0"/>
      <dgm:spPr/>
    </dgm:pt>
    <dgm:pt modelId="{B08932B5-527F-4B00-89AF-35C4F3DAE5E6}" type="pres">
      <dgm:prSet presAssocID="{5537799F-FA3A-4246-9324-BED19648E3A7}" presName="parTx" presStyleLbl="alignNode1" presStyleIdx="2" presStyleCnt="4">
        <dgm:presLayoutVars>
          <dgm:chMax val="0"/>
          <dgm:chPref val="0"/>
          <dgm:bulletEnabled val="1"/>
        </dgm:presLayoutVars>
      </dgm:prSet>
      <dgm:spPr/>
    </dgm:pt>
    <dgm:pt modelId="{63614444-8E12-4FCE-A699-5154CE09956E}" type="pres">
      <dgm:prSet presAssocID="{5537799F-FA3A-4246-9324-BED19648E3A7}" presName="desTx" presStyleLbl="alignAccFollowNode1" presStyleIdx="2" presStyleCnt="4">
        <dgm:presLayoutVars>
          <dgm:bulletEnabled val="1"/>
        </dgm:presLayoutVars>
      </dgm:prSet>
      <dgm:spPr/>
    </dgm:pt>
    <dgm:pt modelId="{231B4769-575B-4EB5-AAF0-9A5F7F514C40}" type="pres">
      <dgm:prSet presAssocID="{148E495B-5FE4-4465-8CAB-56DB77499E98}" presName="space" presStyleCnt="0"/>
      <dgm:spPr/>
    </dgm:pt>
    <dgm:pt modelId="{6A7E042D-679A-4ED0-9F37-FB701F5B610C}" type="pres">
      <dgm:prSet presAssocID="{EAC037A0-9354-4A0C-B400-460D8625787A}" presName="composite" presStyleCnt="0"/>
      <dgm:spPr/>
    </dgm:pt>
    <dgm:pt modelId="{B8EFA172-C83A-49C1-B844-D01EE24C7AF6}" type="pres">
      <dgm:prSet presAssocID="{EAC037A0-9354-4A0C-B400-460D8625787A}" presName="parTx" presStyleLbl="alignNode1" presStyleIdx="3" presStyleCnt="4">
        <dgm:presLayoutVars>
          <dgm:chMax val="0"/>
          <dgm:chPref val="0"/>
          <dgm:bulletEnabled val="1"/>
        </dgm:presLayoutVars>
      </dgm:prSet>
      <dgm:spPr/>
    </dgm:pt>
    <dgm:pt modelId="{6330FEE1-FF5C-4F7A-AA2F-A1FD2A078B97}" type="pres">
      <dgm:prSet presAssocID="{EAC037A0-9354-4A0C-B400-460D8625787A}" presName="desTx" presStyleLbl="alignAccFollowNode1" presStyleIdx="3" presStyleCnt="4">
        <dgm:presLayoutVars>
          <dgm:bulletEnabled val="1"/>
        </dgm:presLayoutVars>
      </dgm:prSet>
      <dgm:spPr/>
    </dgm:pt>
  </dgm:ptLst>
  <dgm:cxnLst>
    <dgm:cxn modelId="{8E2C3011-3631-4BA0-A5DE-EB12727DF79B}" srcId="{EAC037A0-9354-4A0C-B400-460D8625787A}" destId="{9719D822-CD9B-431C-A3D0-1A018D3B3E6A}" srcOrd="0" destOrd="0" parTransId="{F60F1A9A-9ADD-48F6-B65D-94C943E18268}" sibTransId="{84DE8BDC-D29F-47DC-BB78-44AC01C73B15}"/>
    <dgm:cxn modelId="{9131111D-AA1A-4873-B41B-F297E8E8DAF5}" type="presOf" srcId="{1D240C4C-7817-4CC3-8F0C-D973BCE24BE1}" destId="{63614444-8E12-4FCE-A699-5154CE09956E}" srcOrd="0" destOrd="0" presId="urn:microsoft.com/office/officeart/2005/8/layout/hList1"/>
    <dgm:cxn modelId="{7A462220-D655-4A46-88DE-7AFC6D71158C}" type="presOf" srcId="{ECE311C1-7681-4404-92D2-5A50F9EBD7A3}" destId="{319C75E3-D3BD-47CC-8FA0-E4BEE56197E1}" srcOrd="0" destOrd="0" presId="urn:microsoft.com/office/officeart/2005/8/layout/hList1"/>
    <dgm:cxn modelId="{6E9B5120-AF4C-489A-B78E-0CBF17A37C3A}" type="presOf" srcId="{14121F10-1AE1-431F-8F1B-0D9947916BBD}" destId="{6330FEE1-FF5C-4F7A-AA2F-A1FD2A078B97}" srcOrd="0" destOrd="8" presId="urn:microsoft.com/office/officeart/2005/8/layout/hList1"/>
    <dgm:cxn modelId="{45161E22-CB2C-4DE2-87F1-E21E367F5DDB}" type="presOf" srcId="{E3B04EB7-F659-4185-B6CA-7605F1BC1FAE}" destId="{6330FEE1-FF5C-4F7A-AA2F-A1FD2A078B97}" srcOrd="0" destOrd="4" presId="urn:microsoft.com/office/officeart/2005/8/layout/hList1"/>
    <dgm:cxn modelId="{8D9BD625-04D2-4311-BC94-74CA60CC58AB}" srcId="{ECE311C1-7681-4404-92D2-5A50F9EBD7A3}" destId="{2CFD4569-1684-4972-BD71-2869C930D106}" srcOrd="0" destOrd="0" parTransId="{89B6D635-8F30-4618-BD8A-A08474AA421C}" sibTransId="{638D0AB4-88E5-41C4-BE5E-13FCC19C2B1C}"/>
    <dgm:cxn modelId="{3AC1532F-9432-4500-84BA-1F89217291D5}" srcId="{EAC037A0-9354-4A0C-B400-460D8625787A}" destId="{B258F248-48C7-4A86-9BC8-C79EBE9E0850}" srcOrd="2" destOrd="0" parTransId="{6E2DA0AC-60D6-449F-91E0-0B66E4AA256E}" sibTransId="{39686163-F2E6-4AD9-ACDA-37211AABA6D0}"/>
    <dgm:cxn modelId="{60B94A33-F097-4DEF-8399-0592E44A8EB6}" type="presOf" srcId="{157098F8-B95C-4369-8402-4E876920B1EE}" destId="{BFB8BCCB-65BD-4DA4-A145-3F62E8AE7803}" srcOrd="0" destOrd="0" presId="urn:microsoft.com/office/officeart/2005/8/layout/hList1"/>
    <dgm:cxn modelId="{49357E3B-8BBF-4F02-8577-07BDC7A7884A}" type="presOf" srcId="{9A6F8EA9-B023-4933-9A7A-5ADE5DA85492}" destId="{6330FEE1-FF5C-4F7A-AA2F-A1FD2A078B97}" srcOrd="0" destOrd="3" presId="urn:microsoft.com/office/officeart/2005/8/layout/hList1"/>
    <dgm:cxn modelId="{204BC03D-6660-4F49-AF29-DE09F8305579}" srcId="{EAC037A0-9354-4A0C-B400-460D8625787A}" destId="{14121F10-1AE1-431F-8F1B-0D9947916BBD}" srcOrd="8" destOrd="0" parTransId="{8B373A9A-4A0B-4BF6-8FDC-2A2A6220A2EB}" sibTransId="{DFE65CC5-12E1-4F23-93B4-6883621E2FCC}"/>
    <dgm:cxn modelId="{913FFC42-4A93-4B82-8784-4DA6F521D841}" srcId="{34C04531-EF4B-4033-AA8D-C46C9FA532E4}" destId="{EAC037A0-9354-4A0C-B400-460D8625787A}" srcOrd="3" destOrd="0" parTransId="{B7F753AC-6918-4635-BD53-8089A96998E5}" sibTransId="{EAEDFD71-05EC-42F2-8FA0-EC3042CECCF7}"/>
    <dgm:cxn modelId="{8E52F045-57F3-41A0-8E70-19BD83859638}" srcId="{34C04531-EF4B-4033-AA8D-C46C9FA532E4}" destId="{5537799F-FA3A-4246-9324-BED19648E3A7}" srcOrd="2" destOrd="0" parTransId="{2BB7E7CD-948A-4FEC-BA81-84F7553DB24C}" sibTransId="{148E495B-5FE4-4465-8CAB-56DB77499E98}"/>
    <dgm:cxn modelId="{EAE6F265-D01B-4217-8597-8D68B1136254}" type="presOf" srcId="{2CFD4569-1684-4972-BD71-2869C930D106}" destId="{91BD06AA-7891-4618-8397-61E20ADCAE64}" srcOrd="0" destOrd="0" presId="urn:microsoft.com/office/officeart/2005/8/layout/hList1"/>
    <dgm:cxn modelId="{3EAC674C-3B47-42C4-BA01-A32FDFE79E28}" type="presOf" srcId="{21AB96EE-34CD-4CAE-9F7F-147072A0F975}" destId="{6330FEE1-FF5C-4F7A-AA2F-A1FD2A078B97}" srcOrd="0" destOrd="7" presId="urn:microsoft.com/office/officeart/2005/8/layout/hList1"/>
    <dgm:cxn modelId="{539BD04C-2C7A-4743-84B1-63263580D478}" type="presOf" srcId="{34C04531-EF4B-4033-AA8D-C46C9FA532E4}" destId="{690350BB-B980-4ABB-BB88-49CDB90FC012}" srcOrd="0" destOrd="0" presId="urn:microsoft.com/office/officeart/2005/8/layout/hList1"/>
    <dgm:cxn modelId="{92BE436D-9BAB-42AB-AA0E-94203F779E50}" type="presOf" srcId="{BA891FDC-9746-43C7-A525-6E0E21315499}" destId="{6330FEE1-FF5C-4F7A-AA2F-A1FD2A078B97}" srcOrd="0" destOrd="1" presId="urn:microsoft.com/office/officeart/2005/8/layout/hList1"/>
    <dgm:cxn modelId="{2F7E6F4F-C7A3-400F-93CF-8CD1A8A58068}" srcId="{EAC037A0-9354-4A0C-B400-460D8625787A}" destId="{1176F365-13ED-410F-85A3-2ADF69CD5788}" srcOrd="6" destOrd="0" parTransId="{69691972-FE13-4366-98E8-EDFB63FECB9B}" sibTransId="{32E7C5A6-0034-4A11-8218-194784A33860}"/>
    <dgm:cxn modelId="{F310C37E-2CBE-4B3A-B851-3E7D7ADA7283}" srcId="{34C04531-EF4B-4033-AA8D-C46C9FA532E4}" destId="{157098F8-B95C-4369-8402-4E876920B1EE}" srcOrd="0" destOrd="0" parTransId="{2F890208-842F-414F-8056-0ADC821CAC50}" sibTransId="{89C2A682-3C46-4BCA-80BA-24A2E9874BB1}"/>
    <dgm:cxn modelId="{C143A585-4FD4-439E-8E2B-0DC9CBD1A098}" srcId="{EAC037A0-9354-4A0C-B400-460D8625787A}" destId="{E3B04EB7-F659-4185-B6CA-7605F1BC1FAE}" srcOrd="4" destOrd="0" parTransId="{ADE25CCA-EB99-4066-8B54-274AE7216F8C}" sibTransId="{EED9CA2D-8768-480D-A5A5-AC44455281E4}"/>
    <dgm:cxn modelId="{1D580C90-A0CF-4857-B662-28D0E80085CC}" srcId="{EAC037A0-9354-4A0C-B400-460D8625787A}" destId="{6164BAC4-C11C-4446-BFE4-17649228ACB9}" srcOrd="5" destOrd="0" parTransId="{1B93E27B-973D-459E-836A-C6EAFDF000B4}" sibTransId="{01B822B4-88A1-4473-9D1C-2DE60ECD22C0}"/>
    <dgm:cxn modelId="{945DBF97-A065-4A9E-9949-A9B3604DC280}" type="presOf" srcId="{EAC037A0-9354-4A0C-B400-460D8625787A}" destId="{B8EFA172-C83A-49C1-B844-D01EE24C7AF6}" srcOrd="0" destOrd="0" presId="urn:microsoft.com/office/officeart/2005/8/layout/hList1"/>
    <dgm:cxn modelId="{D0FD789B-4D0A-43D6-B6C0-E55B57036B4D}" srcId="{EAC037A0-9354-4A0C-B400-460D8625787A}" destId="{BA891FDC-9746-43C7-A525-6E0E21315499}" srcOrd="1" destOrd="0" parTransId="{A214BDD3-ED21-414B-9E5E-F0431187179B}" sibTransId="{F0E9F747-C47C-4329-878C-15C2CB29C743}"/>
    <dgm:cxn modelId="{4FE879A0-25F9-4A00-AD4B-11EE23187778}" type="presOf" srcId="{5537799F-FA3A-4246-9324-BED19648E3A7}" destId="{B08932B5-527F-4B00-89AF-35C4F3DAE5E6}" srcOrd="0" destOrd="0" presId="urn:microsoft.com/office/officeart/2005/8/layout/hList1"/>
    <dgm:cxn modelId="{CFB10CA3-347C-45D6-8193-D74316347083}" srcId="{157098F8-B95C-4369-8402-4E876920B1EE}" destId="{45175998-BD89-4AFA-8FB0-71F2DDB97389}" srcOrd="0" destOrd="0" parTransId="{ED556D1D-5A22-47BD-B385-8B1F82BF31C6}" sibTransId="{89168B26-3A78-4D5B-B5A8-88DDEA24F11E}"/>
    <dgm:cxn modelId="{F16B13A7-EE14-4F8A-B449-6984E3EBEE89}" srcId="{34C04531-EF4B-4033-AA8D-C46C9FA532E4}" destId="{ECE311C1-7681-4404-92D2-5A50F9EBD7A3}" srcOrd="1" destOrd="0" parTransId="{F5767DC5-2F23-4CE8-BB64-5770749F6007}" sibTransId="{C5E90E6D-5365-4F91-B2EF-764DF58D7B15}"/>
    <dgm:cxn modelId="{5F4280AE-BEB6-421E-AC49-8EC78FC6DADE}" srcId="{EAC037A0-9354-4A0C-B400-460D8625787A}" destId="{9A6F8EA9-B023-4933-9A7A-5ADE5DA85492}" srcOrd="3" destOrd="0" parTransId="{32AE432F-2BB3-4802-852F-CD11474AF17C}" sibTransId="{476C3DA2-4B00-4693-8E49-47B11C61AAAF}"/>
    <dgm:cxn modelId="{1938A7B2-4379-4A78-9FD9-FEF99E4828A3}" type="presOf" srcId="{6164BAC4-C11C-4446-BFE4-17649228ACB9}" destId="{6330FEE1-FF5C-4F7A-AA2F-A1FD2A078B97}" srcOrd="0" destOrd="5" presId="urn:microsoft.com/office/officeart/2005/8/layout/hList1"/>
    <dgm:cxn modelId="{DA4EBEB4-D059-41DB-91CB-8E65C43A3501}" type="presOf" srcId="{B258F248-48C7-4A86-9BC8-C79EBE9E0850}" destId="{6330FEE1-FF5C-4F7A-AA2F-A1FD2A078B97}" srcOrd="0" destOrd="2" presId="urn:microsoft.com/office/officeart/2005/8/layout/hList1"/>
    <dgm:cxn modelId="{1F28ECC4-97BC-4073-AC3C-12AB4563797F}" type="presOf" srcId="{1176F365-13ED-410F-85A3-2ADF69CD5788}" destId="{6330FEE1-FF5C-4F7A-AA2F-A1FD2A078B97}" srcOrd="0" destOrd="6" presId="urn:microsoft.com/office/officeart/2005/8/layout/hList1"/>
    <dgm:cxn modelId="{2CDB18E2-0521-4632-8B36-906D5E896D0B}" srcId="{5537799F-FA3A-4246-9324-BED19648E3A7}" destId="{1D240C4C-7817-4CC3-8F0C-D973BCE24BE1}" srcOrd="0" destOrd="0" parTransId="{D601283A-34D9-474F-B11F-CA86B1A824F6}" sibTransId="{2A95AF41-59DD-419A-8711-DB4D634F0969}"/>
    <dgm:cxn modelId="{A787F0E3-8572-46C6-80AD-E42889F505A0}" srcId="{EAC037A0-9354-4A0C-B400-460D8625787A}" destId="{21AB96EE-34CD-4CAE-9F7F-147072A0F975}" srcOrd="7" destOrd="0" parTransId="{97EEB738-D451-4B39-B626-351F31FA8F6E}" sibTransId="{9E115C52-E637-43CC-B596-6CA774253111}"/>
    <dgm:cxn modelId="{D9B0E5E7-2CF2-4CBD-878E-7F59F98129A5}" type="presOf" srcId="{9719D822-CD9B-431C-A3D0-1A018D3B3E6A}" destId="{6330FEE1-FF5C-4F7A-AA2F-A1FD2A078B97}" srcOrd="0" destOrd="0" presId="urn:microsoft.com/office/officeart/2005/8/layout/hList1"/>
    <dgm:cxn modelId="{50C5A7F1-2338-4B08-AAEF-E67291B52516}" type="presOf" srcId="{45175998-BD89-4AFA-8FB0-71F2DDB97389}" destId="{BCE233E3-32F9-441F-8DE8-C911576DEAF4}" srcOrd="0" destOrd="0" presId="urn:microsoft.com/office/officeart/2005/8/layout/hList1"/>
    <dgm:cxn modelId="{192B6B26-AAE3-4D30-9797-E88F2E6D88BF}" type="presParOf" srcId="{690350BB-B980-4ABB-BB88-49CDB90FC012}" destId="{DA399D16-388C-4C34-BDC9-62FD10E8B732}" srcOrd="0" destOrd="0" presId="urn:microsoft.com/office/officeart/2005/8/layout/hList1"/>
    <dgm:cxn modelId="{76B0B2B3-A678-47E7-95F1-EAA705313293}" type="presParOf" srcId="{DA399D16-388C-4C34-BDC9-62FD10E8B732}" destId="{BFB8BCCB-65BD-4DA4-A145-3F62E8AE7803}" srcOrd="0" destOrd="0" presId="urn:microsoft.com/office/officeart/2005/8/layout/hList1"/>
    <dgm:cxn modelId="{F0F1E63C-BC0F-4180-A48B-5B4650566E3E}" type="presParOf" srcId="{DA399D16-388C-4C34-BDC9-62FD10E8B732}" destId="{BCE233E3-32F9-441F-8DE8-C911576DEAF4}" srcOrd="1" destOrd="0" presId="urn:microsoft.com/office/officeart/2005/8/layout/hList1"/>
    <dgm:cxn modelId="{FD4F3BD2-7679-4B38-8CBC-774AA2E10CA3}" type="presParOf" srcId="{690350BB-B980-4ABB-BB88-49CDB90FC012}" destId="{9EB4673C-9ED8-47E8-B701-721402EA38AD}" srcOrd="1" destOrd="0" presId="urn:microsoft.com/office/officeart/2005/8/layout/hList1"/>
    <dgm:cxn modelId="{7917D36F-5100-473A-A2C9-E069F1FEE998}" type="presParOf" srcId="{690350BB-B980-4ABB-BB88-49CDB90FC012}" destId="{2E4EF4E2-3F05-43BB-B0EF-0AD70C415854}" srcOrd="2" destOrd="0" presId="urn:microsoft.com/office/officeart/2005/8/layout/hList1"/>
    <dgm:cxn modelId="{20AA39C1-173D-46C2-8BCF-8C81754E63B4}" type="presParOf" srcId="{2E4EF4E2-3F05-43BB-B0EF-0AD70C415854}" destId="{319C75E3-D3BD-47CC-8FA0-E4BEE56197E1}" srcOrd="0" destOrd="0" presId="urn:microsoft.com/office/officeart/2005/8/layout/hList1"/>
    <dgm:cxn modelId="{4410B445-F9D5-4747-B926-DC3218F69B6F}" type="presParOf" srcId="{2E4EF4E2-3F05-43BB-B0EF-0AD70C415854}" destId="{91BD06AA-7891-4618-8397-61E20ADCAE64}" srcOrd="1" destOrd="0" presId="urn:microsoft.com/office/officeart/2005/8/layout/hList1"/>
    <dgm:cxn modelId="{7ACA99AE-D88C-47E3-A632-CE55D751C7FF}" type="presParOf" srcId="{690350BB-B980-4ABB-BB88-49CDB90FC012}" destId="{128C7F97-F1D6-43D2-8393-B1AAF0D1444B}" srcOrd="3" destOrd="0" presId="urn:microsoft.com/office/officeart/2005/8/layout/hList1"/>
    <dgm:cxn modelId="{47EE7CA9-53BF-4495-8F89-E3704E3F7489}" type="presParOf" srcId="{690350BB-B980-4ABB-BB88-49CDB90FC012}" destId="{225F875A-059A-45AD-B02D-2D3124444362}" srcOrd="4" destOrd="0" presId="urn:microsoft.com/office/officeart/2005/8/layout/hList1"/>
    <dgm:cxn modelId="{1AEEA173-F2A7-464C-827D-6D1934FD9B86}" type="presParOf" srcId="{225F875A-059A-45AD-B02D-2D3124444362}" destId="{B08932B5-527F-4B00-89AF-35C4F3DAE5E6}" srcOrd="0" destOrd="0" presId="urn:microsoft.com/office/officeart/2005/8/layout/hList1"/>
    <dgm:cxn modelId="{BE5F977E-B74D-44A3-9FFF-32DA6EB7200D}" type="presParOf" srcId="{225F875A-059A-45AD-B02D-2D3124444362}" destId="{63614444-8E12-4FCE-A699-5154CE09956E}" srcOrd="1" destOrd="0" presId="urn:microsoft.com/office/officeart/2005/8/layout/hList1"/>
    <dgm:cxn modelId="{C3625044-D878-4DF8-8388-5D0C9792BE91}" type="presParOf" srcId="{690350BB-B980-4ABB-BB88-49CDB90FC012}" destId="{231B4769-575B-4EB5-AAF0-9A5F7F514C40}" srcOrd="5" destOrd="0" presId="urn:microsoft.com/office/officeart/2005/8/layout/hList1"/>
    <dgm:cxn modelId="{091C347A-AAC4-4824-9726-D421FF429BF2}" type="presParOf" srcId="{690350BB-B980-4ABB-BB88-49CDB90FC012}" destId="{6A7E042D-679A-4ED0-9F37-FB701F5B610C}" srcOrd="6" destOrd="0" presId="urn:microsoft.com/office/officeart/2005/8/layout/hList1"/>
    <dgm:cxn modelId="{2B633D22-10A4-4CF2-BE9B-54683D022340}" type="presParOf" srcId="{6A7E042D-679A-4ED0-9F37-FB701F5B610C}" destId="{B8EFA172-C83A-49C1-B844-D01EE24C7AF6}" srcOrd="0" destOrd="0" presId="urn:microsoft.com/office/officeart/2005/8/layout/hList1"/>
    <dgm:cxn modelId="{387F37A1-4641-4375-AF20-78B39D97077E}" type="presParOf" srcId="{6A7E042D-679A-4ED0-9F37-FB701F5B610C}" destId="{6330FEE1-FF5C-4F7A-AA2F-A1FD2A078B9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8BCCB-65BD-4DA4-A145-3F62E8AE7803}">
      <dsp:nvSpPr>
        <dsp:cNvPr id="0" name=""/>
        <dsp:cNvSpPr/>
      </dsp:nvSpPr>
      <dsp:spPr>
        <a:xfrm>
          <a:off x="3250" y="173412"/>
          <a:ext cx="1954741" cy="77248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dirty="0"/>
            <a:t>Policy</a:t>
          </a:r>
        </a:p>
      </dsp:txBody>
      <dsp:txXfrm>
        <a:off x="3250" y="173412"/>
        <a:ext cx="1954741" cy="772489"/>
      </dsp:txXfrm>
    </dsp:sp>
    <dsp:sp modelId="{BCE233E3-32F9-441F-8DE8-C911576DEAF4}">
      <dsp:nvSpPr>
        <dsp:cNvPr id="0" name=""/>
        <dsp:cNvSpPr/>
      </dsp:nvSpPr>
      <dsp:spPr>
        <a:xfrm>
          <a:off x="0" y="945902"/>
          <a:ext cx="1954741" cy="37057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lr>
              <a:srgbClr val="990033"/>
            </a:buClr>
            <a:buFont typeface="Arial" panose="020B0604020202020204" pitchFamily="34" charset="0"/>
            <a:buNone/>
          </a:pPr>
          <a:r>
            <a:rPr kumimoji="0" lang="en-US" sz="1600" b="0" i="0" u="none" strike="noStrike" kern="1200" cap="none" spc="0" normalizeH="0" baseline="0" noProof="0" dirty="0">
              <a:ln>
                <a:noFill/>
              </a:ln>
              <a:solidFill>
                <a:srgbClr val="262626"/>
              </a:solidFill>
              <a:effectLst/>
              <a:uLnTx/>
              <a:uFillTx/>
              <a:latin typeface="Cambria"/>
              <a:ea typeface="+mn-ea"/>
              <a:cs typeface="+mn-cs"/>
            </a:rPr>
            <a:t>    We provide </a:t>
          </a:r>
          <a:r>
            <a:rPr kumimoji="0" lang="en-US" sz="1600" b="1" i="0" u="none" strike="noStrike" kern="1200" cap="none" spc="0" normalizeH="0" baseline="0" noProof="0" dirty="0">
              <a:ln>
                <a:noFill/>
              </a:ln>
              <a:solidFill>
                <a:srgbClr val="971B2F"/>
              </a:solidFill>
              <a:effectLst/>
              <a:uLnTx/>
              <a:uFillTx/>
              <a:latin typeface="Cambria"/>
              <a:ea typeface="+mn-ea"/>
              <a:cs typeface="+mn-cs"/>
            </a:rPr>
            <a:t>integrated strategies (legal,  policy, science, soft and hard  advocacy) </a:t>
          </a:r>
          <a:r>
            <a:rPr kumimoji="0" lang="en-US" sz="1600" b="0" i="0" u="none" strike="noStrike" kern="1200" cap="none" spc="0" normalizeH="0" baseline="0" noProof="0" dirty="0">
              <a:ln>
                <a:noFill/>
              </a:ln>
              <a:solidFill>
                <a:srgbClr val="262626"/>
              </a:solidFill>
              <a:effectLst/>
              <a:uLnTx/>
              <a:uFillTx/>
              <a:latin typeface="Cambria"/>
              <a:ea typeface="+mn-ea"/>
              <a:cs typeface="+mn-cs"/>
            </a:rPr>
            <a:t>to develop effective solutions to commercial  challenges</a:t>
          </a:r>
          <a:endParaRPr lang="en-US" sz="1600" kern="1200" dirty="0"/>
        </a:p>
      </dsp:txBody>
      <dsp:txXfrm>
        <a:off x="0" y="945902"/>
        <a:ext cx="1954741" cy="3705750"/>
      </dsp:txXfrm>
    </dsp:sp>
    <dsp:sp modelId="{319C75E3-D3BD-47CC-8FA0-E4BEE56197E1}">
      <dsp:nvSpPr>
        <dsp:cNvPr id="0" name=""/>
        <dsp:cNvSpPr/>
      </dsp:nvSpPr>
      <dsp:spPr>
        <a:xfrm>
          <a:off x="2231656" y="173412"/>
          <a:ext cx="1954741" cy="77248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dirty="0"/>
            <a:t>Engagement</a:t>
          </a:r>
        </a:p>
      </dsp:txBody>
      <dsp:txXfrm>
        <a:off x="2231656" y="173412"/>
        <a:ext cx="1954741" cy="772489"/>
      </dsp:txXfrm>
    </dsp:sp>
    <dsp:sp modelId="{91BD06AA-7891-4618-8397-61E20ADCAE64}">
      <dsp:nvSpPr>
        <dsp:cNvPr id="0" name=""/>
        <dsp:cNvSpPr/>
      </dsp:nvSpPr>
      <dsp:spPr>
        <a:xfrm>
          <a:off x="2231656" y="945902"/>
          <a:ext cx="1954741" cy="37057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lr>
              <a:srgbClr val="990033"/>
            </a:buClr>
            <a:buFont typeface="Arial" panose="020B0604020202020204" pitchFamily="34" charset="0"/>
            <a:buNone/>
          </a:pPr>
          <a:r>
            <a:rPr kumimoji="0" lang="en-US" sz="1600" b="0" i="0" u="none" strike="noStrike" kern="1200" cap="none" spc="0" normalizeH="0" baseline="0" noProof="0" dirty="0">
              <a:ln>
                <a:noFill/>
              </a:ln>
              <a:solidFill>
                <a:srgbClr val="262626"/>
              </a:solidFill>
              <a:effectLst/>
              <a:uLnTx/>
              <a:uFillTx/>
              <a:latin typeface="Cambria"/>
              <a:ea typeface="+mn-ea"/>
              <a:cs typeface="+mn-cs"/>
            </a:rPr>
            <a:t>	Our constructive engagement with </a:t>
          </a:r>
          <a:r>
            <a:rPr kumimoji="0" lang="en-US" sz="1600" b="1" i="0" u="none" strike="noStrike" kern="1200" cap="none" spc="0" normalizeH="0" baseline="0" noProof="0" dirty="0">
              <a:ln>
                <a:noFill/>
              </a:ln>
              <a:solidFill>
                <a:srgbClr val="971B2F"/>
              </a:solidFill>
              <a:effectLst/>
              <a:uLnTx/>
              <a:uFillTx/>
              <a:latin typeface="Cambria"/>
              <a:ea typeface="+mn-ea"/>
              <a:cs typeface="+mn-cs"/>
            </a:rPr>
            <a:t>regulators and legislators</a:t>
          </a:r>
          <a:r>
            <a:rPr kumimoji="0" lang="en-US" sz="1600" b="0" i="0" u="none" strike="noStrike" kern="1200" cap="none" spc="0" normalizeH="0" baseline="0" noProof="0" dirty="0">
              <a:ln>
                <a:noFill/>
              </a:ln>
              <a:solidFill>
                <a:srgbClr val="262626"/>
              </a:solidFill>
              <a:effectLst/>
              <a:uLnTx/>
              <a:uFillTx/>
              <a:latin typeface="Cambria"/>
              <a:ea typeface="+mn-ea"/>
              <a:cs typeface="+mn-cs"/>
            </a:rPr>
            <a:t> helps us obtain the best possible results and shape our clients’ regulatory environment.</a:t>
          </a:r>
          <a:endParaRPr lang="en-US" sz="1600" kern="1200" dirty="0"/>
        </a:p>
      </dsp:txBody>
      <dsp:txXfrm>
        <a:off x="2231656" y="945902"/>
        <a:ext cx="1954741" cy="3705750"/>
      </dsp:txXfrm>
    </dsp:sp>
    <dsp:sp modelId="{B08932B5-527F-4B00-89AF-35C4F3DAE5E6}">
      <dsp:nvSpPr>
        <dsp:cNvPr id="0" name=""/>
        <dsp:cNvSpPr/>
      </dsp:nvSpPr>
      <dsp:spPr>
        <a:xfrm>
          <a:off x="4460061" y="173412"/>
          <a:ext cx="1954741" cy="77248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dirty="0"/>
            <a:t>Litigation</a:t>
          </a:r>
        </a:p>
      </dsp:txBody>
      <dsp:txXfrm>
        <a:off x="4460061" y="173412"/>
        <a:ext cx="1954741" cy="772489"/>
      </dsp:txXfrm>
    </dsp:sp>
    <dsp:sp modelId="{63614444-8E12-4FCE-A699-5154CE09956E}">
      <dsp:nvSpPr>
        <dsp:cNvPr id="0" name=""/>
        <dsp:cNvSpPr/>
      </dsp:nvSpPr>
      <dsp:spPr>
        <a:xfrm>
          <a:off x="4460061" y="945902"/>
          <a:ext cx="1954741" cy="37057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lr>
              <a:srgbClr val="990033"/>
            </a:buClr>
            <a:buSzTx/>
            <a:buFont typeface="Arial" panose="020B0604020202020204" pitchFamily="34" charset="0"/>
            <a:buNone/>
          </a:pPr>
          <a:r>
            <a:rPr kumimoji="0" lang="en-US" sz="1600" b="0" i="0" u="none" strike="noStrike" kern="1200" cap="none" spc="0" normalizeH="0" baseline="0" noProof="0" dirty="0">
              <a:ln>
                <a:noFill/>
              </a:ln>
              <a:solidFill>
                <a:srgbClr val="262626"/>
              </a:solidFill>
              <a:effectLst/>
              <a:uLnTx/>
              <a:uFillTx/>
              <a:latin typeface="Cambria"/>
              <a:ea typeface="+mn-ea"/>
              <a:cs typeface="+mn-cs"/>
            </a:rPr>
            <a:t>	We </a:t>
          </a:r>
          <a:r>
            <a:rPr kumimoji="0" lang="en-US" sz="1600" b="1" i="0" u="none" strike="noStrike" kern="1200" cap="none" spc="0" normalizeH="0" baseline="0" noProof="0" dirty="0">
              <a:ln>
                <a:noFill/>
              </a:ln>
              <a:solidFill>
                <a:srgbClr val="971B2F"/>
              </a:solidFill>
              <a:effectLst/>
              <a:uLnTx/>
              <a:uFillTx/>
              <a:latin typeface="Cambria"/>
              <a:ea typeface="+mn-ea"/>
              <a:cs typeface="+mn-cs"/>
            </a:rPr>
            <a:t>litigate </a:t>
          </a:r>
          <a:r>
            <a:rPr kumimoji="0" lang="en-US" sz="1600" b="0" i="0" u="none" strike="noStrike" kern="1200" cap="none" spc="0" normalizeH="0" baseline="0" noProof="0" dirty="0">
              <a:ln>
                <a:noFill/>
              </a:ln>
              <a:solidFill>
                <a:srgbClr val="262626"/>
              </a:solidFill>
              <a:effectLst/>
              <a:uLnTx/>
              <a:uFillTx/>
              <a:latin typeface="Cambria"/>
              <a:ea typeface="+mn-ea"/>
              <a:cs typeface="+mn-cs"/>
            </a:rPr>
            <a:t>matters involving chemical regulation, including hazardous substances and waste, and air and water quality and land use. We have an  active litigation practice in the EU, including before ECHA and national  Courts.</a:t>
          </a:r>
          <a:endParaRPr lang="en-US" sz="1600" kern="1200" dirty="0"/>
        </a:p>
      </dsp:txBody>
      <dsp:txXfrm>
        <a:off x="4460061" y="945902"/>
        <a:ext cx="1954741" cy="3705750"/>
      </dsp:txXfrm>
    </dsp:sp>
    <dsp:sp modelId="{B8EFA172-C83A-49C1-B844-D01EE24C7AF6}">
      <dsp:nvSpPr>
        <dsp:cNvPr id="0" name=""/>
        <dsp:cNvSpPr/>
      </dsp:nvSpPr>
      <dsp:spPr>
        <a:xfrm>
          <a:off x="6688466" y="173412"/>
          <a:ext cx="1954741" cy="77248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Clr>
              <a:srgbClr val="990033"/>
            </a:buClr>
            <a:buSzTx/>
            <a:buFont typeface="Arial" panose="020B0604020202020204" pitchFamily="34" charset="0"/>
            <a:buNone/>
          </a:pPr>
          <a:r>
            <a:rPr lang="en-US" sz="2200" b="1" kern="1200" dirty="0"/>
            <a:t>Expertise Areas</a:t>
          </a:r>
        </a:p>
      </dsp:txBody>
      <dsp:txXfrm>
        <a:off x="6688466" y="173412"/>
        <a:ext cx="1954741" cy="772489"/>
      </dsp:txXfrm>
    </dsp:sp>
    <dsp:sp modelId="{6330FEE1-FF5C-4F7A-AA2F-A1FD2A078B97}">
      <dsp:nvSpPr>
        <dsp:cNvPr id="0" name=""/>
        <dsp:cNvSpPr/>
      </dsp:nvSpPr>
      <dsp:spPr>
        <a:xfrm>
          <a:off x="6688466" y="945902"/>
          <a:ext cx="1954741" cy="37057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lr>
              <a:srgbClr val="991636"/>
            </a:buClr>
            <a:buSzTx/>
            <a:buFont typeface="Arial" panose="020B0604020202020204" pitchFamily="34" charset="0"/>
            <a:buChar char="•"/>
          </a:pPr>
          <a:r>
            <a:rPr kumimoji="0" lang="en-US" sz="1600" b="0" i="0" u="none" strike="noStrike" kern="1200" cap="none" spc="0" normalizeH="0" baseline="0" noProof="0" dirty="0">
              <a:ln>
                <a:noFill/>
              </a:ln>
              <a:solidFill>
                <a:prstClr val="black"/>
              </a:solidFill>
              <a:effectLst/>
              <a:uLnTx/>
              <a:uFillTx/>
              <a:latin typeface="Cambria"/>
              <a:ea typeface="+mn-ea"/>
              <a:cs typeface="+mn-cs"/>
            </a:rPr>
            <a:t>REACH</a:t>
          </a:r>
          <a:endParaRPr lang="en-US" sz="1600" kern="1200" dirty="0"/>
        </a:p>
        <a:p>
          <a:pPr marL="171450" lvl="1" indent="-171450" algn="l" defTabSz="711200">
            <a:lnSpc>
              <a:spcPct val="90000"/>
            </a:lnSpc>
            <a:spcBef>
              <a:spcPct val="0"/>
            </a:spcBef>
            <a:spcAft>
              <a:spcPct val="15000"/>
            </a:spcAft>
            <a:buClr>
              <a:srgbClr val="991636"/>
            </a:buClr>
            <a:buSzTx/>
            <a:buFont typeface="Arial" panose="020B0604020202020204" pitchFamily="34" charset="0"/>
            <a:buChar char="•"/>
          </a:pPr>
          <a:r>
            <a:rPr kumimoji="0" lang="en-US" sz="1600" b="0" i="0" u="none" strike="noStrike" kern="1200" cap="none" spc="0" normalizeH="0" baseline="0" noProof="0" dirty="0">
              <a:ln>
                <a:noFill/>
              </a:ln>
              <a:solidFill>
                <a:prstClr val="black"/>
              </a:solidFill>
              <a:effectLst/>
              <a:uLnTx/>
              <a:uFillTx/>
              <a:latin typeface="Cambria"/>
              <a:ea typeface="+mn-ea"/>
              <a:cs typeface="+mn-cs"/>
            </a:rPr>
            <a:t>CLP</a:t>
          </a:r>
        </a:p>
        <a:p>
          <a:pPr marL="171450" lvl="1" indent="-171450" algn="l" defTabSz="711200">
            <a:lnSpc>
              <a:spcPct val="90000"/>
            </a:lnSpc>
            <a:spcBef>
              <a:spcPct val="0"/>
            </a:spcBef>
            <a:spcAft>
              <a:spcPct val="15000"/>
            </a:spcAft>
            <a:buClr>
              <a:srgbClr val="991636"/>
            </a:buClr>
            <a:buSzTx/>
            <a:buFont typeface="Arial" panose="020B0604020202020204" pitchFamily="34" charset="0"/>
            <a:buChar char="•"/>
          </a:pPr>
          <a:r>
            <a:rPr kumimoji="0" lang="en-US" sz="1600" b="0" i="0" u="none" strike="noStrike" kern="1200" cap="none" spc="0" normalizeH="0" baseline="0" noProof="0" dirty="0">
              <a:ln>
                <a:noFill/>
              </a:ln>
              <a:solidFill>
                <a:prstClr val="black"/>
              </a:solidFill>
              <a:effectLst/>
              <a:uLnTx/>
              <a:uFillTx/>
              <a:latin typeface="Cambria"/>
              <a:ea typeface="+mn-ea"/>
              <a:cs typeface="+mn-cs"/>
            </a:rPr>
            <a:t>Biocides &amp; Pesticides </a:t>
          </a:r>
        </a:p>
        <a:p>
          <a:pPr marL="171450" lvl="1" indent="-171450" algn="l" defTabSz="711200">
            <a:lnSpc>
              <a:spcPct val="90000"/>
            </a:lnSpc>
            <a:spcBef>
              <a:spcPct val="0"/>
            </a:spcBef>
            <a:spcAft>
              <a:spcPct val="15000"/>
            </a:spcAft>
            <a:buClr>
              <a:srgbClr val="991636"/>
            </a:buClr>
            <a:buSzTx/>
            <a:buFont typeface="Arial" panose="020B0604020202020204" pitchFamily="34" charset="0"/>
            <a:buChar char="•"/>
          </a:pPr>
          <a:r>
            <a:rPr kumimoji="0" lang="en-US" sz="1600" b="0" i="0" u="none" strike="noStrike" kern="1200" cap="none" spc="0" normalizeH="0" baseline="0" noProof="0" dirty="0">
              <a:ln>
                <a:noFill/>
              </a:ln>
              <a:solidFill>
                <a:prstClr val="black"/>
              </a:solidFill>
              <a:effectLst/>
              <a:uLnTx/>
              <a:uFillTx/>
              <a:latin typeface="Cambria"/>
              <a:ea typeface="+mn-ea"/>
              <a:cs typeface="+mn-cs"/>
            </a:rPr>
            <a:t>Food/Food contact</a:t>
          </a:r>
        </a:p>
        <a:p>
          <a:pPr marL="171450" lvl="1" indent="-171450" algn="l" defTabSz="711200">
            <a:lnSpc>
              <a:spcPct val="90000"/>
            </a:lnSpc>
            <a:spcBef>
              <a:spcPct val="0"/>
            </a:spcBef>
            <a:spcAft>
              <a:spcPct val="15000"/>
            </a:spcAft>
            <a:buClr>
              <a:srgbClr val="991636"/>
            </a:buClr>
            <a:buSzTx/>
            <a:buFont typeface="Arial" panose="020B0604020202020204" pitchFamily="34" charset="0"/>
            <a:buChar char="•"/>
          </a:pPr>
          <a:r>
            <a:rPr lang="en-US" sz="1600" kern="1200" dirty="0">
              <a:solidFill>
                <a:prstClr val="black"/>
              </a:solidFill>
              <a:latin typeface="Cambria"/>
            </a:rPr>
            <a:t>ESG</a:t>
          </a:r>
          <a:endParaRPr kumimoji="0" lang="en-US" sz="1600" b="0" i="0" u="none" strike="noStrike" kern="1200" cap="none" spc="0" normalizeH="0" baseline="0" noProof="0" dirty="0">
            <a:ln>
              <a:noFill/>
            </a:ln>
            <a:solidFill>
              <a:prstClr val="black"/>
            </a:solidFill>
            <a:effectLst/>
            <a:uLnTx/>
            <a:uFillTx/>
            <a:latin typeface="Cambria"/>
            <a:ea typeface="+mn-ea"/>
            <a:cs typeface="+mn-cs"/>
          </a:endParaRPr>
        </a:p>
        <a:p>
          <a:pPr marL="171450" lvl="1" indent="-171450" algn="l" defTabSz="711200">
            <a:lnSpc>
              <a:spcPct val="90000"/>
            </a:lnSpc>
            <a:spcBef>
              <a:spcPct val="0"/>
            </a:spcBef>
            <a:spcAft>
              <a:spcPct val="15000"/>
            </a:spcAft>
            <a:buClr>
              <a:srgbClr val="991636"/>
            </a:buClr>
            <a:buSzTx/>
            <a:buFont typeface="Arial" panose="020B0604020202020204" pitchFamily="34" charset="0"/>
            <a:buChar char="•"/>
          </a:pPr>
          <a:r>
            <a:rPr kumimoji="0" lang="en-US" sz="1600" b="0" i="0" u="none" strike="noStrike" kern="1200" cap="none" spc="0" normalizeH="0" baseline="0" noProof="0" dirty="0">
              <a:ln>
                <a:noFill/>
              </a:ln>
              <a:solidFill>
                <a:prstClr val="black"/>
              </a:solidFill>
              <a:effectLst/>
              <a:uLnTx/>
              <a:uFillTx/>
              <a:latin typeface="Cambria"/>
              <a:ea typeface="+mn-ea"/>
              <a:cs typeface="+mn-cs"/>
            </a:rPr>
            <a:t>Cosmetics</a:t>
          </a:r>
        </a:p>
        <a:p>
          <a:pPr marL="171450" lvl="1" indent="-171450" algn="l" defTabSz="711200">
            <a:lnSpc>
              <a:spcPct val="90000"/>
            </a:lnSpc>
            <a:spcBef>
              <a:spcPct val="0"/>
            </a:spcBef>
            <a:spcAft>
              <a:spcPct val="15000"/>
            </a:spcAft>
            <a:buClr>
              <a:srgbClr val="991636"/>
            </a:buClr>
            <a:buSzTx/>
            <a:buFont typeface="Arial" panose="020B0604020202020204" pitchFamily="34" charset="0"/>
            <a:buChar char="•"/>
          </a:pPr>
          <a:r>
            <a:rPr kumimoji="0" lang="en-US" sz="1600" b="0" i="0" u="none" strike="noStrike" kern="1200" cap="none" spc="0" normalizeH="0" baseline="0" noProof="0" dirty="0">
              <a:ln>
                <a:noFill/>
              </a:ln>
              <a:solidFill>
                <a:prstClr val="black"/>
              </a:solidFill>
              <a:effectLst/>
              <a:uLnTx/>
              <a:uFillTx/>
              <a:latin typeface="Cambria"/>
              <a:ea typeface="+mn-ea"/>
              <a:cs typeface="+mn-cs"/>
            </a:rPr>
            <a:t>GMOs</a:t>
          </a:r>
        </a:p>
        <a:p>
          <a:pPr marL="171450" lvl="1" indent="-171450" algn="l" defTabSz="711200">
            <a:lnSpc>
              <a:spcPct val="90000"/>
            </a:lnSpc>
            <a:spcBef>
              <a:spcPct val="0"/>
            </a:spcBef>
            <a:spcAft>
              <a:spcPct val="15000"/>
            </a:spcAft>
            <a:buClr>
              <a:srgbClr val="991636"/>
            </a:buClr>
            <a:buSzTx/>
            <a:buFont typeface="Arial" panose="020B0604020202020204" pitchFamily="34" charset="0"/>
            <a:buChar char="•"/>
          </a:pPr>
          <a:r>
            <a:rPr kumimoji="0" lang="en-US" sz="1600" b="0" i="0" u="none" strike="noStrike" kern="1200" cap="none" spc="0" normalizeH="0" baseline="0" noProof="0" dirty="0">
              <a:ln>
                <a:noFill/>
              </a:ln>
              <a:solidFill>
                <a:prstClr val="black"/>
              </a:solidFill>
              <a:effectLst/>
              <a:uLnTx/>
              <a:uFillTx/>
              <a:latin typeface="Cambria"/>
              <a:ea typeface="+mn-ea"/>
              <a:cs typeface="+mn-cs"/>
            </a:rPr>
            <a:t>Nano </a:t>
          </a:r>
        </a:p>
        <a:p>
          <a:pPr marL="171450" lvl="1" indent="-171450" algn="l" defTabSz="711200">
            <a:lnSpc>
              <a:spcPct val="90000"/>
            </a:lnSpc>
            <a:spcBef>
              <a:spcPct val="0"/>
            </a:spcBef>
            <a:spcAft>
              <a:spcPct val="15000"/>
            </a:spcAft>
            <a:buClr>
              <a:srgbClr val="991636"/>
            </a:buClr>
            <a:buSzTx/>
            <a:buFont typeface="Arial" panose="020B0604020202020204" pitchFamily="34" charset="0"/>
            <a:buChar char="•"/>
          </a:pPr>
          <a:r>
            <a:rPr kumimoji="0" lang="en-US" sz="1600" b="0" i="0" u="none" strike="noStrike" kern="1200" cap="none" spc="0" normalizeH="0" baseline="0" noProof="0" dirty="0">
              <a:ln>
                <a:noFill/>
              </a:ln>
              <a:solidFill>
                <a:prstClr val="black"/>
              </a:solidFill>
              <a:effectLst/>
              <a:uLnTx/>
              <a:uFillTx/>
              <a:latin typeface="Cambria"/>
              <a:ea typeface="+mn-ea"/>
              <a:cs typeface="+mn-cs"/>
            </a:rPr>
            <a:t>RoHS, medical devices, and other product regulations.</a:t>
          </a:r>
        </a:p>
      </dsp:txBody>
      <dsp:txXfrm>
        <a:off x="6688466" y="945902"/>
        <a:ext cx="1954741" cy="370575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653BF0-6C23-4AC0-ADCF-D3F0ECA17C13}"/>
              </a:ext>
            </a:extLst>
          </p:cNvPr>
          <p:cNvSpPr>
            <a:spLocks noGrp="1"/>
          </p:cNvSpPr>
          <p:nvPr>
            <p:ph type="hdr" sz="quarter"/>
          </p:nvPr>
        </p:nvSpPr>
        <p:spPr>
          <a:xfrm>
            <a:off x="0" y="1"/>
            <a:ext cx="2945659" cy="498055"/>
          </a:xfrm>
          <a:prstGeom prst="rect">
            <a:avLst/>
          </a:prstGeom>
        </p:spPr>
        <p:txBody>
          <a:bodyPr vert="horz" lIns="96661" tIns="48331" rIns="96661" bIns="48331" rtlCol="0"/>
          <a:lstStyle>
            <a:lvl1pPr algn="l">
              <a:defRPr sz="1300"/>
            </a:lvl1pPr>
          </a:lstStyle>
          <a:p>
            <a:endParaRPr lang="en-US" dirty="0">
              <a:ea typeface="Cambria" panose="02040503050406030204" pitchFamily="18" charset="0"/>
            </a:endParaRPr>
          </a:p>
        </p:txBody>
      </p:sp>
      <p:sp>
        <p:nvSpPr>
          <p:cNvPr id="3" name="Date Placeholder 2">
            <a:extLst>
              <a:ext uri="{FF2B5EF4-FFF2-40B4-BE49-F238E27FC236}">
                <a16:creationId xmlns:a16="http://schemas.microsoft.com/office/drawing/2014/main" id="{031B888A-E9B3-451D-9251-C184EA220F25}"/>
              </a:ext>
            </a:extLst>
          </p:cNvPr>
          <p:cNvSpPr>
            <a:spLocks noGrp="1"/>
          </p:cNvSpPr>
          <p:nvPr>
            <p:ph type="dt" sz="quarter" idx="1"/>
          </p:nvPr>
        </p:nvSpPr>
        <p:spPr>
          <a:xfrm>
            <a:off x="3850443" y="1"/>
            <a:ext cx="2945659" cy="498055"/>
          </a:xfrm>
          <a:prstGeom prst="rect">
            <a:avLst/>
          </a:prstGeom>
        </p:spPr>
        <p:txBody>
          <a:bodyPr vert="horz" lIns="96661" tIns="48331" rIns="96661" bIns="48331" rtlCol="0"/>
          <a:lstStyle>
            <a:lvl1pPr algn="r">
              <a:defRPr sz="1300"/>
            </a:lvl1pPr>
          </a:lstStyle>
          <a:p>
            <a:fld id="{8367940A-C68F-4CB1-A2AD-A66CF2EEACA6}" type="datetimeFigureOut">
              <a:rPr lang="en-US" smtClean="0">
                <a:ea typeface="Cambria" panose="02040503050406030204" pitchFamily="18" charset="0"/>
              </a:rPr>
              <a:t>3/13/2025</a:t>
            </a:fld>
            <a:endParaRPr lang="en-US" dirty="0">
              <a:ea typeface="Cambria" panose="02040503050406030204" pitchFamily="18" charset="0"/>
            </a:endParaRPr>
          </a:p>
        </p:txBody>
      </p:sp>
      <p:sp>
        <p:nvSpPr>
          <p:cNvPr id="4" name="Footer Placeholder 3">
            <a:extLst>
              <a:ext uri="{FF2B5EF4-FFF2-40B4-BE49-F238E27FC236}">
                <a16:creationId xmlns:a16="http://schemas.microsoft.com/office/drawing/2014/main" id="{3E9077D1-E76A-4E8A-8AC6-5AC761D6C807}"/>
              </a:ext>
            </a:extLst>
          </p:cNvPr>
          <p:cNvSpPr>
            <a:spLocks noGrp="1"/>
          </p:cNvSpPr>
          <p:nvPr>
            <p:ph type="ftr" sz="quarter" idx="2"/>
          </p:nvPr>
        </p:nvSpPr>
        <p:spPr>
          <a:xfrm>
            <a:off x="0" y="9428584"/>
            <a:ext cx="2945659" cy="498054"/>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96FA94DD-371C-4B37-B924-D180F23218AA}"/>
              </a:ext>
            </a:extLst>
          </p:cNvPr>
          <p:cNvSpPr>
            <a:spLocks noGrp="1"/>
          </p:cNvSpPr>
          <p:nvPr>
            <p:ph type="sldNum" sz="quarter" idx="3"/>
          </p:nvPr>
        </p:nvSpPr>
        <p:spPr>
          <a:xfrm>
            <a:off x="3850443" y="9428584"/>
            <a:ext cx="2945659" cy="498054"/>
          </a:xfrm>
          <a:prstGeom prst="rect">
            <a:avLst/>
          </a:prstGeom>
        </p:spPr>
        <p:txBody>
          <a:bodyPr vert="horz" lIns="96661" tIns="48331" rIns="96661" bIns="48331" rtlCol="0" anchor="b"/>
          <a:lstStyle>
            <a:lvl1pPr algn="r">
              <a:defRPr sz="1300"/>
            </a:lvl1pPr>
          </a:lstStyle>
          <a:p>
            <a:fld id="{7E30653E-413B-413A-9FDD-D074407DA6AF}" type="slidenum">
              <a:rPr lang="en-US" smtClean="0"/>
              <a:t>‹#›</a:t>
            </a:fld>
            <a:endParaRPr lang="en-US" dirty="0"/>
          </a:p>
        </p:txBody>
      </p:sp>
      <p:pic>
        <p:nvPicPr>
          <p:cNvPr id="7" name="Picture 6">
            <a:extLst>
              <a:ext uri="{FF2B5EF4-FFF2-40B4-BE49-F238E27FC236}">
                <a16:creationId xmlns:a16="http://schemas.microsoft.com/office/drawing/2014/main" id="{111387E6-4368-41FC-83B0-23B573F60BC0}"/>
              </a:ext>
            </a:extLst>
          </p:cNvPr>
          <p:cNvPicPr>
            <a:picLocks noChangeAspect="1"/>
          </p:cNvPicPr>
          <p:nvPr/>
        </p:nvPicPr>
        <p:blipFill>
          <a:blip r:embed="rId2"/>
          <a:stretch>
            <a:fillRect/>
          </a:stretch>
        </p:blipFill>
        <p:spPr>
          <a:xfrm>
            <a:off x="417679" y="181275"/>
            <a:ext cx="1293069" cy="420080"/>
          </a:xfrm>
          <a:prstGeom prst="rect">
            <a:avLst/>
          </a:prstGeom>
        </p:spPr>
      </p:pic>
    </p:spTree>
    <p:extLst>
      <p:ext uri="{BB962C8B-B14F-4D97-AF65-F5344CB8AC3E}">
        <p14:creationId xmlns:p14="http://schemas.microsoft.com/office/powerpoint/2010/main" val="2529393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055"/>
          </a:xfrm>
          <a:prstGeom prst="rect">
            <a:avLst/>
          </a:prstGeom>
        </p:spPr>
        <p:txBody>
          <a:bodyPr vert="horz" lIns="96661" tIns="48331" rIns="96661" bIns="48331" rtlCol="0"/>
          <a:lstStyle>
            <a:lvl1pPr algn="l">
              <a:defRPr sz="1300">
                <a:latin typeface="+mn-lt"/>
                <a:ea typeface="Cambria" panose="02040503050406030204" pitchFamily="18" charset="0"/>
              </a:defRPr>
            </a:lvl1pPr>
          </a:lstStyle>
          <a:p>
            <a:endParaRPr lang="en-US" dirty="0"/>
          </a:p>
        </p:txBody>
      </p:sp>
      <p:sp>
        <p:nvSpPr>
          <p:cNvPr id="3" name="Date Placeholder 2"/>
          <p:cNvSpPr>
            <a:spLocks noGrp="1"/>
          </p:cNvSpPr>
          <p:nvPr>
            <p:ph type="dt" idx="1"/>
          </p:nvPr>
        </p:nvSpPr>
        <p:spPr>
          <a:xfrm>
            <a:off x="3850443" y="1"/>
            <a:ext cx="2945659" cy="498055"/>
          </a:xfrm>
          <a:prstGeom prst="rect">
            <a:avLst/>
          </a:prstGeom>
        </p:spPr>
        <p:txBody>
          <a:bodyPr vert="horz" lIns="96661" tIns="48331" rIns="96661" bIns="48331" rtlCol="0"/>
          <a:lstStyle>
            <a:lvl1pPr algn="r">
              <a:defRPr sz="1300">
                <a:latin typeface="+mn-lt"/>
                <a:ea typeface="Cambria" panose="02040503050406030204" pitchFamily="18" charset="0"/>
              </a:defRPr>
            </a:lvl1pPr>
          </a:lstStyle>
          <a:p>
            <a:fld id="{49C52DE0-2098-D44F-A4A3-7A58B92E66A7}" type="datetimeFigureOut">
              <a:rPr lang="en-US" smtClean="0"/>
              <a:pPr/>
              <a:t>3/13/2025</a:t>
            </a:fld>
            <a:endParaRPr lang="en-US"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6661" tIns="48331" rIns="96661" bIns="48331"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4"/>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3850443" y="9428584"/>
            <a:ext cx="2945659" cy="498054"/>
          </a:xfrm>
          <a:prstGeom prst="rect">
            <a:avLst/>
          </a:prstGeom>
        </p:spPr>
        <p:txBody>
          <a:bodyPr vert="horz" lIns="96661" tIns="48331" rIns="96661" bIns="48331" rtlCol="0" anchor="b"/>
          <a:lstStyle>
            <a:lvl1pPr algn="r">
              <a:defRPr sz="1300"/>
            </a:lvl1pPr>
          </a:lstStyle>
          <a:p>
            <a:fld id="{62DB3819-2C7A-7A46-A887-23482FDC8904}" type="slidenum">
              <a:rPr lang="en-US" smtClean="0"/>
              <a:t>‹#›</a:t>
            </a:fld>
            <a:endParaRPr lang="en-US" dirty="0"/>
          </a:p>
        </p:txBody>
      </p:sp>
      <p:pic>
        <p:nvPicPr>
          <p:cNvPr id="9" name="Picture 8">
            <a:extLst>
              <a:ext uri="{FF2B5EF4-FFF2-40B4-BE49-F238E27FC236}">
                <a16:creationId xmlns:a16="http://schemas.microsoft.com/office/drawing/2014/main" id="{B0418CAF-F46F-4575-8FE3-D11B9BFA53DE}"/>
              </a:ext>
            </a:extLst>
          </p:cNvPr>
          <p:cNvPicPr>
            <a:picLocks noChangeAspect="1"/>
          </p:cNvPicPr>
          <p:nvPr/>
        </p:nvPicPr>
        <p:blipFill>
          <a:blip r:embed="rId2"/>
          <a:stretch>
            <a:fillRect/>
          </a:stretch>
        </p:blipFill>
        <p:spPr>
          <a:xfrm>
            <a:off x="417679" y="181275"/>
            <a:ext cx="1293069" cy="420080"/>
          </a:xfrm>
          <a:prstGeom prst="rect">
            <a:avLst/>
          </a:prstGeom>
        </p:spPr>
      </p:pic>
    </p:spTree>
    <p:extLst>
      <p:ext uri="{BB962C8B-B14F-4D97-AF65-F5344CB8AC3E}">
        <p14:creationId xmlns:p14="http://schemas.microsoft.com/office/powerpoint/2010/main" val="3372237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A5210CD-4440-429E-9DFF-B21F68568C37}" type="slidenum">
              <a:rPr lang="en-US" smtClean="0"/>
              <a:t>1</a:t>
            </a:fld>
            <a:endParaRPr lang="en-US"/>
          </a:p>
        </p:txBody>
      </p:sp>
      <p:sp>
        <p:nvSpPr>
          <p:cNvPr id="3" name="Notes Placeholder 2">
            <a:extLst>
              <a:ext uri="{FF2B5EF4-FFF2-40B4-BE49-F238E27FC236}">
                <a16:creationId xmlns:a16="http://schemas.microsoft.com/office/drawing/2014/main" id="{74C08596-BE34-433F-ABA0-3C828B6B7E0C}"/>
              </a:ext>
            </a:extLst>
          </p:cNvPr>
          <p:cNvSpPr>
            <a:spLocks noGrp="1"/>
          </p:cNvSpPr>
          <p:nvPr>
            <p:ph type="body" idx="1"/>
          </p:nvPr>
        </p:nvSpPr>
        <p:spPr/>
        <p:txBody>
          <a:bodyPr/>
          <a:lstStyle/>
          <a:p>
            <a:r>
              <a:rPr lang="de-DE" dirty="0"/>
              <a:t>Approach </a:t>
            </a:r>
            <a:r>
              <a:rPr lang="de-DE" dirty="0" err="1"/>
              <a:t>or</a:t>
            </a:r>
            <a:r>
              <a:rPr lang="de-DE" dirty="0"/>
              <a:t> „</a:t>
            </a:r>
            <a:r>
              <a:rPr lang="de-DE" dirty="0" err="1"/>
              <a:t>Process</a:t>
            </a:r>
            <a:r>
              <a:rPr lang="de-DE" dirty="0"/>
              <a:t>“</a:t>
            </a:r>
          </a:p>
        </p:txBody>
      </p:sp>
    </p:spTree>
    <p:extLst>
      <p:ext uri="{BB962C8B-B14F-4D97-AF65-F5344CB8AC3E}">
        <p14:creationId xmlns:p14="http://schemas.microsoft.com/office/powerpoint/2010/main" val="720986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DB3819-2C7A-7A46-A887-23482FDC8904}" type="slidenum">
              <a:rPr lang="en-US" smtClean="0"/>
              <a:t>2</a:t>
            </a:fld>
            <a:endParaRPr lang="en-US" dirty="0"/>
          </a:p>
        </p:txBody>
      </p:sp>
    </p:spTree>
    <p:extLst>
      <p:ext uri="{BB962C8B-B14F-4D97-AF65-F5344CB8AC3E}">
        <p14:creationId xmlns:p14="http://schemas.microsoft.com/office/powerpoint/2010/main" val="57425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DB3819-2C7A-7A46-A887-23482FDC8904}" type="slidenum">
              <a:rPr lang="en-US" smtClean="0"/>
              <a:t>6</a:t>
            </a:fld>
            <a:endParaRPr lang="en-US" dirty="0"/>
          </a:p>
        </p:txBody>
      </p:sp>
    </p:spTree>
    <p:extLst>
      <p:ext uri="{BB962C8B-B14F-4D97-AF65-F5344CB8AC3E}">
        <p14:creationId xmlns:p14="http://schemas.microsoft.com/office/powerpoint/2010/main" val="4240328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DB3819-2C7A-7A46-A887-23482FDC8904}" type="slidenum">
              <a:rPr lang="en-US" smtClean="0"/>
              <a:t>7</a:t>
            </a:fld>
            <a:endParaRPr lang="en-US" dirty="0"/>
          </a:p>
        </p:txBody>
      </p:sp>
    </p:spTree>
    <p:extLst>
      <p:ext uri="{BB962C8B-B14F-4D97-AF65-F5344CB8AC3E}">
        <p14:creationId xmlns:p14="http://schemas.microsoft.com/office/powerpoint/2010/main" val="397229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Focus Areas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B3819-2C7A-7A46-A887-23482FDC89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566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shall apply from 1 January 2030 or 24 months from the date of entry into force of the delegated acts adopted pursuant to the first subparagraph of paragraph 4, whichever is the latest.</a:t>
            </a:r>
          </a:p>
          <a:p>
            <a:r>
              <a:rPr lang="en-US" dirty="0"/>
              <a:t>shall apply from 1 January 2035 or, as regards the recycled-at-scale requirement, from 1 January 2035 or five years from the date of entry into force of the implementing acts adopted pursuant to paragraph 5, whichever is the latest.</a:t>
            </a:r>
          </a:p>
          <a:p>
            <a:endParaRPr lang="en-US" dirty="0"/>
          </a:p>
        </p:txBody>
      </p:sp>
      <p:sp>
        <p:nvSpPr>
          <p:cNvPr id="4" name="Slide Number Placeholder 3"/>
          <p:cNvSpPr>
            <a:spLocks noGrp="1"/>
          </p:cNvSpPr>
          <p:nvPr>
            <p:ph type="sldNum" sz="quarter" idx="5"/>
          </p:nvPr>
        </p:nvSpPr>
        <p:spPr/>
        <p:txBody>
          <a:bodyPr/>
          <a:lstStyle/>
          <a:p>
            <a:fld id="{62DB3819-2C7A-7A46-A887-23482FDC8904}" type="slidenum">
              <a:rPr lang="en-US" smtClean="0"/>
              <a:t>20</a:t>
            </a:fld>
            <a:endParaRPr lang="en-US" dirty="0"/>
          </a:p>
        </p:txBody>
      </p:sp>
    </p:spTree>
    <p:extLst>
      <p:ext uri="{BB962C8B-B14F-4D97-AF65-F5344CB8AC3E}">
        <p14:creationId xmlns:p14="http://schemas.microsoft.com/office/powerpoint/2010/main" val="642660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DB3819-2C7A-7A46-A887-23482FDC8904}" type="slidenum">
              <a:rPr lang="en-US" smtClean="0"/>
              <a:t>21</a:t>
            </a:fld>
            <a:endParaRPr lang="en-US" dirty="0"/>
          </a:p>
        </p:txBody>
      </p:sp>
    </p:spTree>
    <p:extLst>
      <p:ext uri="{BB962C8B-B14F-4D97-AF65-F5344CB8AC3E}">
        <p14:creationId xmlns:p14="http://schemas.microsoft.com/office/powerpoint/2010/main" val="7075679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image" Target="../media/image15.jpg"/><Relationship Id="rId1" Type="http://schemas.openxmlformats.org/officeDocument/2006/relationships/slideMaster" Target="../slideMasters/slideMaster4.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3.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3.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23.png"/></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23.png"/></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ith image a">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E5FB23-AD45-8B4C-B0F4-9DE6E5FA11AC}"/>
              </a:ext>
            </a:extLst>
          </p:cNvPr>
          <p:cNvPicPr>
            <a:picLocks noChangeAspect="1"/>
          </p:cNvPicPr>
          <p:nvPr userDrawn="1"/>
        </p:nvPicPr>
        <p:blipFill>
          <a:blip r:embed="rId2"/>
          <a:stretch>
            <a:fillRect/>
          </a:stretch>
        </p:blipFill>
        <p:spPr>
          <a:xfrm>
            <a:off x="593815" y="546763"/>
            <a:ext cx="1586678" cy="470245"/>
          </a:xfrm>
          <a:prstGeom prst="rect">
            <a:avLst/>
          </a:prstGeom>
        </p:spPr>
      </p:pic>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7843603" cy="533400"/>
          </a:xfrm>
        </p:spPr>
        <p:txBody>
          <a:bodyPr>
            <a:normAutofit/>
          </a:bodyPr>
          <a:lstStyle>
            <a:lvl1pPr>
              <a:defRPr sz="5400">
                <a:solidFill>
                  <a:schemeClr val="bg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p:spPr>
        <p:txBody>
          <a:bodyPr>
            <a:normAutofit/>
          </a:bodyPr>
          <a:lstStyle>
            <a:lvl1pPr marL="0" indent="0">
              <a:buNone/>
              <a:defRPr sz="2800">
                <a:solidFill>
                  <a:schemeClr val="bg1"/>
                </a:solidFill>
                <a:latin typeface="+mj-lt"/>
              </a:defRPr>
            </a:lvl1pPr>
          </a:lstStyle>
          <a:p>
            <a:pPr lvl="0"/>
            <a:r>
              <a:rPr lang="en-GB" dirty="0"/>
              <a:t>Subtitle</a:t>
            </a:r>
          </a:p>
        </p:txBody>
      </p:sp>
      <p:sp>
        <p:nvSpPr>
          <p:cNvPr id="78" name="Oval 77">
            <a:extLst>
              <a:ext uri="{FF2B5EF4-FFF2-40B4-BE49-F238E27FC236}">
                <a16:creationId xmlns:a16="http://schemas.microsoft.com/office/drawing/2014/main" id="{590B463E-1B33-5E4F-B754-2B5097C9F659}"/>
              </a:ext>
            </a:extLst>
          </p:cNvPr>
          <p:cNvSpPr>
            <a:spLocks noChangeAspect="1"/>
          </p:cNvSpPr>
          <p:nvPr userDrawn="1"/>
        </p:nvSpPr>
        <p:spPr>
          <a:xfrm>
            <a:off x="7430815" y="3033382"/>
            <a:ext cx="2412000" cy="241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58F10700-8380-104A-ABF1-0B5E52FED11B}"/>
              </a:ext>
            </a:extLst>
          </p:cNvPr>
          <p:cNvSpPr>
            <a:spLocks noChangeAspect="1"/>
          </p:cNvSpPr>
          <p:nvPr userDrawn="1"/>
        </p:nvSpPr>
        <p:spPr>
          <a:xfrm>
            <a:off x="8221835" y="2529382"/>
            <a:ext cx="1008000" cy="1008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a:extLst>
              <a:ext uri="{FF2B5EF4-FFF2-40B4-BE49-F238E27FC236}">
                <a16:creationId xmlns:a16="http://schemas.microsoft.com/office/drawing/2014/main" id="{6900DAE5-0156-1B44-AF98-9FA048993899}"/>
              </a:ext>
            </a:extLst>
          </p:cNvPr>
          <p:cNvSpPr>
            <a:spLocks noChangeAspect="1"/>
          </p:cNvSpPr>
          <p:nvPr userDrawn="1"/>
        </p:nvSpPr>
        <p:spPr>
          <a:xfrm>
            <a:off x="8319038" y="3319548"/>
            <a:ext cx="1523777" cy="2125834"/>
          </a:xfrm>
          <a:custGeom>
            <a:avLst/>
            <a:gdLst>
              <a:gd name="connsiteX0" fmla="*/ 1096759 w 1523777"/>
              <a:gd name="connsiteY0" fmla="*/ 0 h 2125834"/>
              <a:gd name="connsiteX1" fmla="*/ 1170548 w 1523777"/>
              <a:gd name="connsiteY1" fmla="*/ 67064 h 2125834"/>
              <a:gd name="connsiteX2" fmla="*/ 1523777 w 1523777"/>
              <a:gd name="connsiteY2" fmla="*/ 919834 h 2125834"/>
              <a:gd name="connsiteX3" fmla="*/ 317777 w 1523777"/>
              <a:gd name="connsiteY3" fmla="*/ 2125834 h 2125834"/>
              <a:gd name="connsiteX4" fmla="*/ 74726 w 1523777"/>
              <a:gd name="connsiteY4" fmla="*/ 2101333 h 2125834"/>
              <a:gd name="connsiteX5" fmla="*/ 20076 w 1523777"/>
              <a:gd name="connsiteY5" fmla="*/ 2087281 h 2125834"/>
              <a:gd name="connsiteX6" fmla="*/ 10595 w 1523777"/>
              <a:gd name="connsiteY6" fmla="*/ 2025154 h 2125834"/>
              <a:gd name="connsiteX7" fmla="*/ 0 w 1523777"/>
              <a:gd name="connsiteY7" fmla="*/ 1815349 h 2125834"/>
              <a:gd name="connsiteX8" fmla="*/ 1073895 w 1523777"/>
              <a:gd name="connsiteY8" fmla="*/ 11015 h 212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777" h="2125834">
                <a:moveTo>
                  <a:pt x="1096759" y="0"/>
                </a:moveTo>
                <a:lnTo>
                  <a:pt x="1170548" y="67064"/>
                </a:lnTo>
                <a:cubicBezTo>
                  <a:pt x="1388791" y="285307"/>
                  <a:pt x="1523777" y="586807"/>
                  <a:pt x="1523777" y="919834"/>
                </a:cubicBezTo>
                <a:cubicBezTo>
                  <a:pt x="1523777" y="1585889"/>
                  <a:pt x="983832" y="2125834"/>
                  <a:pt x="317777" y="2125834"/>
                </a:cubicBezTo>
                <a:cubicBezTo>
                  <a:pt x="234520" y="2125834"/>
                  <a:pt x="153234" y="2117398"/>
                  <a:pt x="74726" y="2101333"/>
                </a:cubicBezTo>
                <a:lnTo>
                  <a:pt x="20076" y="2087281"/>
                </a:lnTo>
                <a:lnTo>
                  <a:pt x="10595" y="2025154"/>
                </a:lnTo>
                <a:cubicBezTo>
                  <a:pt x="3589" y="1956172"/>
                  <a:pt x="0" y="1886180"/>
                  <a:pt x="0" y="1815349"/>
                </a:cubicBezTo>
                <a:cubicBezTo>
                  <a:pt x="0" y="1036214"/>
                  <a:pt x="434235" y="358499"/>
                  <a:pt x="1073895" y="1101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CF47FB6-AE7F-5D47-9749-575A96D4A7EC}"/>
              </a:ext>
            </a:extLst>
          </p:cNvPr>
          <p:cNvSpPr>
            <a:spLocks noChangeAspect="1"/>
          </p:cNvSpPr>
          <p:nvPr userDrawn="1"/>
        </p:nvSpPr>
        <p:spPr>
          <a:xfrm>
            <a:off x="11610621" y="3624505"/>
            <a:ext cx="648000" cy="648000"/>
          </a:xfrm>
          <a:prstGeom prst="ellipse">
            <a:avLst/>
          </a:prstGeom>
          <a:solidFill>
            <a:srgbClr val="DD8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a:extLst>
              <a:ext uri="{FF2B5EF4-FFF2-40B4-BE49-F238E27FC236}">
                <a16:creationId xmlns:a16="http://schemas.microsoft.com/office/drawing/2014/main" id="{74D6A7A5-6A69-7B45-88D9-541FAA283ECD}"/>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Picture Placeholder 82">
            <a:extLst>
              <a:ext uri="{FF2B5EF4-FFF2-40B4-BE49-F238E27FC236}">
                <a16:creationId xmlns:a16="http://schemas.microsoft.com/office/drawing/2014/main" id="{CAEBF91A-6C0D-FE41-86A5-26C5E81C550B}"/>
              </a:ext>
            </a:extLst>
          </p:cNvPr>
          <p:cNvSpPr>
            <a:spLocks noGrp="1"/>
          </p:cNvSpPr>
          <p:nvPr>
            <p:ph type="pic" sz="quarter" idx="12" hasCustomPrompt="1"/>
          </p:nvPr>
        </p:nvSpPr>
        <p:spPr>
          <a:xfrm>
            <a:off x="8337467" y="3082898"/>
            <a:ext cx="3854533" cy="3775103"/>
          </a:xfrm>
          <a:custGeom>
            <a:avLst/>
            <a:gdLst>
              <a:gd name="connsiteX0" fmla="*/ 3839942 w 3854533"/>
              <a:gd name="connsiteY0" fmla="*/ 1078123 h 3775103"/>
              <a:gd name="connsiteX1" fmla="*/ 3854533 w 3854533"/>
              <a:gd name="connsiteY1" fmla="*/ 1108414 h 3775103"/>
              <a:gd name="connsiteX2" fmla="*/ 3854533 w 3854533"/>
              <a:gd name="connsiteY2" fmla="*/ 2995587 h 3775103"/>
              <a:gd name="connsiteX3" fmla="*/ 3837905 w 3854533"/>
              <a:gd name="connsiteY3" fmla="*/ 3030105 h 3775103"/>
              <a:gd name="connsiteX4" fmla="*/ 3180863 w 3854533"/>
              <a:gd name="connsiteY4" fmla="*/ 3753551 h 3775103"/>
              <a:gd name="connsiteX5" fmla="*/ 3145386 w 3854533"/>
              <a:gd name="connsiteY5" fmla="*/ 3775103 h 3775103"/>
              <a:gd name="connsiteX6" fmla="*/ 2683062 w 3854533"/>
              <a:gd name="connsiteY6" fmla="*/ 3775103 h 3775103"/>
              <a:gd name="connsiteX7" fmla="*/ 2800473 w 3854533"/>
              <a:gd name="connsiteY7" fmla="*/ 3703774 h 3775103"/>
              <a:gd name="connsiteX8" fmla="*/ 3816285 w 3854533"/>
              <a:gd name="connsiteY8" fmla="*/ 1793261 h 3775103"/>
              <a:gd name="connsiteX9" fmla="*/ 3769476 w 3854533"/>
              <a:gd name="connsiteY9" fmla="*/ 1328925 h 3775103"/>
              <a:gd name="connsiteX10" fmla="*/ 3726637 w 3854533"/>
              <a:gd name="connsiteY10" fmla="*/ 1162318 h 3775103"/>
              <a:gd name="connsiteX11" fmla="*/ 3778305 w 3854533"/>
              <a:gd name="connsiteY11" fmla="*/ 1134273 h 3775103"/>
              <a:gd name="connsiteX12" fmla="*/ 3826256 w 3854533"/>
              <a:gd name="connsiteY12" fmla="*/ 1094710 h 3775103"/>
              <a:gd name="connsiteX13" fmla="*/ 2033570 w 3854533"/>
              <a:gd name="connsiteY13" fmla="*/ 0 h 3775103"/>
              <a:gd name="connsiteX14" fmla="*/ 3319735 w 3854533"/>
              <a:gd name="connsiteY14" fmla="*/ 453007 h 3775103"/>
              <a:gd name="connsiteX15" fmla="*/ 3448254 w 3854533"/>
              <a:gd name="connsiteY15" fmla="*/ 571218 h 3775103"/>
              <a:gd name="connsiteX16" fmla="*/ 3452009 w 3854533"/>
              <a:gd name="connsiteY16" fmla="*/ 577398 h 3775103"/>
              <a:gd name="connsiteX17" fmla="*/ 3416003 w 3854533"/>
              <a:gd name="connsiteY17" fmla="*/ 596941 h 3775103"/>
              <a:gd name="connsiteX18" fmla="*/ 3273154 w 3854533"/>
              <a:gd name="connsiteY18" fmla="*/ 865607 h 3775103"/>
              <a:gd name="connsiteX19" fmla="*/ 3597154 w 3854533"/>
              <a:gd name="connsiteY19" fmla="*/ 1189607 h 3775103"/>
              <a:gd name="connsiteX20" fmla="*/ 3662451 w 3854533"/>
              <a:gd name="connsiteY20" fmla="*/ 1183025 h 3775103"/>
              <a:gd name="connsiteX21" fmla="*/ 3714787 w 3854533"/>
              <a:gd name="connsiteY21" fmla="*/ 1166779 h 3775103"/>
              <a:gd name="connsiteX22" fmla="*/ 3757132 w 3854533"/>
              <a:gd name="connsiteY22" fmla="*/ 1331464 h 3775103"/>
              <a:gd name="connsiteX23" fmla="*/ 3803685 w 3854533"/>
              <a:gd name="connsiteY23" fmla="*/ 1793261 h 3775103"/>
              <a:gd name="connsiteX24" fmla="*/ 2793428 w 3854533"/>
              <a:gd name="connsiteY24" fmla="*/ 3693326 h 3775103"/>
              <a:gd name="connsiteX25" fmla="*/ 2658819 w 3854533"/>
              <a:gd name="connsiteY25" fmla="*/ 3775103 h 3775103"/>
              <a:gd name="connsiteX26" fmla="*/ 921754 w 3854533"/>
              <a:gd name="connsiteY26" fmla="*/ 3775103 h 3775103"/>
              <a:gd name="connsiteX27" fmla="*/ 886277 w 3854533"/>
              <a:gd name="connsiteY27" fmla="*/ 3753551 h 3775103"/>
              <a:gd name="connsiteX28" fmla="*/ 46173 w 3854533"/>
              <a:gd name="connsiteY28" fmla="*/ 2564827 h 3775103"/>
              <a:gd name="connsiteX29" fmla="*/ 0 w 3854533"/>
              <a:gd name="connsiteY29" fmla="*/ 2323507 h 3775103"/>
              <a:gd name="connsiteX30" fmla="*/ 56297 w 3854533"/>
              <a:gd name="connsiteY30" fmla="*/ 2337983 h 3775103"/>
              <a:gd name="connsiteX31" fmla="*/ 299348 w 3854533"/>
              <a:gd name="connsiteY31" fmla="*/ 2362484 h 3775103"/>
              <a:gd name="connsiteX32" fmla="*/ 1505348 w 3854533"/>
              <a:gd name="connsiteY32" fmla="*/ 1156484 h 3775103"/>
              <a:gd name="connsiteX33" fmla="*/ 1152119 w 3854533"/>
              <a:gd name="connsiteY33" fmla="*/ 303714 h 3775103"/>
              <a:gd name="connsiteX34" fmla="*/ 1078331 w 3854533"/>
              <a:gd name="connsiteY34" fmla="*/ 236651 h 3775103"/>
              <a:gd name="connsiteX35" fmla="*/ 1234839 w 3854533"/>
              <a:gd name="connsiteY35" fmla="*/ 161257 h 3775103"/>
              <a:gd name="connsiteX36" fmla="*/ 2033570 w 3854533"/>
              <a:gd name="connsiteY36" fmla="*/ 0 h 377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54533" h="3775103">
                <a:moveTo>
                  <a:pt x="3839942" y="1078123"/>
                </a:moveTo>
                <a:lnTo>
                  <a:pt x="3854533" y="1108414"/>
                </a:lnTo>
                <a:lnTo>
                  <a:pt x="3854533" y="2995587"/>
                </a:lnTo>
                <a:lnTo>
                  <a:pt x="3837905" y="3030105"/>
                </a:lnTo>
                <a:cubicBezTo>
                  <a:pt x="3679957" y="3320860"/>
                  <a:pt x="3453780" y="3569171"/>
                  <a:pt x="3180863" y="3753551"/>
                </a:cubicBezTo>
                <a:lnTo>
                  <a:pt x="3145386" y="3775103"/>
                </a:lnTo>
                <a:lnTo>
                  <a:pt x="2683062" y="3775103"/>
                </a:lnTo>
                <a:lnTo>
                  <a:pt x="2800473" y="3703774"/>
                </a:lnTo>
                <a:cubicBezTo>
                  <a:pt x="3413341" y="3289729"/>
                  <a:pt x="3816285" y="2588551"/>
                  <a:pt x="3816285" y="1793261"/>
                </a:cubicBezTo>
                <a:cubicBezTo>
                  <a:pt x="3816285" y="1634203"/>
                  <a:pt x="3800167" y="1478910"/>
                  <a:pt x="3769476" y="1328925"/>
                </a:cubicBezTo>
                <a:lnTo>
                  <a:pt x="3726637" y="1162318"/>
                </a:lnTo>
                <a:lnTo>
                  <a:pt x="3778305" y="1134273"/>
                </a:lnTo>
                <a:cubicBezTo>
                  <a:pt x="3795542" y="1122628"/>
                  <a:pt x="3811598" y="1109368"/>
                  <a:pt x="3826256" y="1094710"/>
                </a:cubicBezTo>
                <a:close/>
                <a:moveTo>
                  <a:pt x="2033570" y="0"/>
                </a:moveTo>
                <a:cubicBezTo>
                  <a:pt x="2520530" y="0"/>
                  <a:pt x="2967872" y="169623"/>
                  <a:pt x="3319735" y="453007"/>
                </a:cubicBezTo>
                <a:lnTo>
                  <a:pt x="3448254" y="571218"/>
                </a:lnTo>
                <a:lnTo>
                  <a:pt x="3452009" y="577398"/>
                </a:lnTo>
                <a:lnTo>
                  <a:pt x="3416003" y="596941"/>
                </a:lnTo>
                <a:cubicBezTo>
                  <a:pt x="3329818" y="655167"/>
                  <a:pt x="3273154" y="753770"/>
                  <a:pt x="3273154" y="865607"/>
                </a:cubicBezTo>
                <a:cubicBezTo>
                  <a:pt x="3273154" y="1044547"/>
                  <a:pt x="3418214" y="1189607"/>
                  <a:pt x="3597154" y="1189607"/>
                </a:cubicBezTo>
                <a:cubicBezTo>
                  <a:pt x="3619522" y="1189607"/>
                  <a:pt x="3641360" y="1187341"/>
                  <a:pt x="3662451" y="1183025"/>
                </a:cubicBezTo>
                <a:lnTo>
                  <a:pt x="3714787" y="1166779"/>
                </a:lnTo>
                <a:lnTo>
                  <a:pt x="3757132" y="1331464"/>
                </a:lnTo>
                <a:cubicBezTo>
                  <a:pt x="3787655" y="1480629"/>
                  <a:pt x="3803685" y="1635073"/>
                  <a:pt x="3803685" y="1793261"/>
                </a:cubicBezTo>
                <a:cubicBezTo>
                  <a:pt x="3803685" y="2584202"/>
                  <a:pt x="3402945" y="3281545"/>
                  <a:pt x="2793428" y="3693326"/>
                </a:cubicBezTo>
                <a:lnTo>
                  <a:pt x="2658819" y="3775103"/>
                </a:lnTo>
                <a:lnTo>
                  <a:pt x="921754" y="3775103"/>
                </a:lnTo>
                <a:lnTo>
                  <a:pt x="886277" y="3753551"/>
                </a:lnTo>
                <a:cubicBezTo>
                  <a:pt x="476901" y="3476982"/>
                  <a:pt x="172691" y="3056566"/>
                  <a:pt x="46173" y="2564827"/>
                </a:cubicBezTo>
                <a:lnTo>
                  <a:pt x="0" y="2323507"/>
                </a:lnTo>
                <a:lnTo>
                  <a:pt x="56297" y="2337983"/>
                </a:lnTo>
                <a:cubicBezTo>
                  <a:pt x="134805" y="2354048"/>
                  <a:pt x="216091" y="2362484"/>
                  <a:pt x="299348" y="2362484"/>
                </a:cubicBezTo>
                <a:cubicBezTo>
                  <a:pt x="965403" y="2362484"/>
                  <a:pt x="1505348" y="1822539"/>
                  <a:pt x="1505348" y="1156484"/>
                </a:cubicBezTo>
                <a:cubicBezTo>
                  <a:pt x="1505348" y="823457"/>
                  <a:pt x="1370362" y="521957"/>
                  <a:pt x="1152119" y="303714"/>
                </a:cubicBezTo>
                <a:lnTo>
                  <a:pt x="1078331" y="236651"/>
                </a:lnTo>
                <a:lnTo>
                  <a:pt x="1234839" y="161257"/>
                </a:lnTo>
                <a:cubicBezTo>
                  <a:pt x="1480337" y="57420"/>
                  <a:pt x="1750248" y="0"/>
                  <a:pt x="2033570" y="0"/>
                </a:cubicBezTo>
                <a:close/>
              </a:path>
            </a:pathLst>
          </a:custGeom>
          <a:noFill/>
        </p:spPr>
        <p:txBody>
          <a:bodyPr wrap="square" anchor="ctr">
            <a:noAutofit/>
          </a:bodyPr>
          <a:lstStyle>
            <a:lvl1pPr marL="0" indent="0" algn="ctr">
              <a:buNone/>
              <a:defRPr>
                <a:solidFill>
                  <a:schemeClr val="bg1"/>
                </a:solidFill>
              </a:defRPr>
            </a:lvl1pPr>
          </a:lstStyle>
          <a:p>
            <a:r>
              <a:rPr lang="en-US" dirty="0"/>
              <a:t>Click to insert image</a:t>
            </a:r>
          </a:p>
        </p:txBody>
      </p:sp>
      <p:sp>
        <p:nvSpPr>
          <p:cNvPr id="84" name="Oval 83">
            <a:extLst>
              <a:ext uri="{FF2B5EF4-FFF2-40B4-BE49-F238E27FC236}">
                <a16:creationId xmlns:a16="http://schemas.microsoft.com/office/drawing/2014/main" id="{9F2DA0C2-D7F8-6340-A107-ED2490707B0D}"/>
              </a:ext>
            </a:extLst>
          </p:cNvPr>
          <p:cNvSpPr>
            <a:spLocks noChangeAspect="1"/>
          </p:cNvSpPr>
          <p:nvPr userDrawn="1"/>
        </p:nvSpPr>
        <p:spPr>
          <a:xfrm>
            <a:off x="8221835" y="6502074"/>
            <a:ext cx="158400" cy="158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6E4EDB02-A1E7-7F4C-94BB-C6A71FA12F4B}"/>
              </a:ext>
            </a:extLst>
          </p:cNvPr>
          <p:cNvSpPr>
            <a:spLocks noChangeAspect="1"/>
          </p:cNvSpPr>
          <p:nvPr userDrawn="1"/>
        </p:nvSpPr>
        <p:spPr>
          <a:xfrm>
            <a:off x="8444794" y="6642063"/>
            <a:ext cx="324000" cy="3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362125"/>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userDrawn="1">
          <p15:clr>
            <a:srgbClr val="FBAE40"/>
          </p15:clr>
        </p15:guide>
        <p15:guide id="2" pos="3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8E2B9DBE-47B6-8349-A387-A6223FA6FA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r>
              <a:rPr lang="en-GB" dirty="0"/>
              <a:t> (1-Column Text)</a:t>
            </a:r>
          </a:p>
        </p:txBody>
      </p:sp>
      <p:sp>
        <p:nvSpPr>
          <p:cNvPr id="15" name="Text Placeholder 12">
            <a:extLst>
              <a:ext uri="{FF2B5EF4-FFF2-40B4-BE49-F238E27FC236}">
                <a16:creationId xmlns:a16="http://schemas.microsoft.com/office/drawing/2014/main" id="{9F108E35-5977-7249-B722-24D7DF7655D7}"/>
              </a:ext>
            </a:extLst>
          </p:cNvPr>
          <p:cNvSpPr>
            <a:spLocks noGrp="1"/>
          </p:cNvSpPr>
          <p:nvPr>
            <p:ph type="body" sz="quarter" idx="10" hasCustomPrompt="1"/>
          </p:nvPr>
        </p:nvSpPr>
        <p:spPr>
          <a:xfrm>
            <a:off x="450850" y="1364975"/>
            <a:ext cx="8322088" cy="3088272"/>
          </a:xfrm>
        </p:spPr>
        <p:txBody>
          <a:bodyPr/>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indent="-285750">
              <a:spcAft>
                <a:spcPts val="1200"/>
              </a:spcAft>
              <a:buClr>
                <a:srgbClr val="991636"/>
              </a:buClr>
              <a:buFont typeface="Arial" panose="020B0604020202020204" pitchFamily="34" charset="0"/>
              <a:buChar char="•"/>
            </a:pPr>
            <a:endParaRPr lang="en-US" dirty="0">
              <a:solidFill>
                <a:schemeClr val="tx1">
                  <a:lumMod val="85000"/>
                  <a:lumOff val="15000"/>
                </a:schemeClr>
              </a:solidFill>
              <a:latin typeface="Cambria" panose="02040503050406030204" pitchFamily="18" charset="0"/>
            </a:endParaRP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Tree>
    <p:extLst>
      <p:ext uri="{BB962C8B-B14F-4D97-AF65-F5344CB8AC3E}">
        <p14:creationId xmlns:p14="http://schemas.microsoft.com/office/powerpoint/2010/main" val="986631960"/>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End Slide a">
    <p:bg>
      <p:bgPr>
        <a:solidFill>
          <a:schemeClr val="tx2"/>
        </a:solidFill>
        <a:effectLst/>
      </p:bgPr>
    </p:bg>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E6C594B2-C29B-9B45-B307-09C742950F12}"/>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44" name="TextBox 43">
            <a:extLst>
              <a:ext uri="{FF2B5EF4-FFF2-40B4-BE49-F238E27FC236}">
                <a16:creationId xmlns:a16="http://schemas.microsoft.com/office/drawing/2014/main" id="{10ABE706-C316-D645-B8AE-B87D845C0DCB}"/>
              </a:ext>
            </a:extLst>
          </p:cNvPr>
          <p:cNvSpPr txBox="1"/>
          <p:nvPr userDrawn="1"/>
        </p:nvSpPr>
        <p:spPr>
          <a:xfrm>
            <a:off x="2380487" y="5642793"/>
            <a:ext cx="7431026" cy="784830"/>
          </a:xfrm>
          <a:prstGeom prst="rect">
            <a:avLst/>
          </a:prstGeom>
          <a:noFill/>
        </p:spPr>
        <p:txBody>
          <a:bodyPr wrap="square" rtlCol="0">
            <a:spAutoFit/>
          </a:bodyPr>
          <a:lstStyle/>
          <a:p>
            <a:pPr algn="ctr"/>
            <a:r>
              <a:rPr lang="en-US" sz="900" dirty="0">
                <a:solidFill>
                  <a:schemeClr val="bg1"/>
                </a:solidFill>
                <a:latin typeface="Century Gothic" panose="020B0502020202020204" pitchFamily="34" charset="0"/>
              </a:rPr>
              <a:t>This communication is provided by Steptoe &amp; Johnson LLP for educational and informational purposes only and does not constitute the rendering of legal advice or other professional services. No attorney−client relationship is created, nor is there any offer to provide legal services by the distribution of this presentation.</a:t>
            </a:r>
          </a:p>
          <a:p>
            <a:pPr algn="ctr"/>
            <a:endParaRPr lang="en-US" sz="900" dirty="0">
              <a:solidFill>
                <a:schemeClr val="bg1"/>
              </a:solidFill>
              <a:latin typeface="Century Gothic" panose="020B0502020202020204" pitchFamily="34" charset="0"/>
            </a:endParaRPr>
          </a:p>
          <a:p>
            <a:pPr algn="ctr"/>
            <a:r>
              <a:rPr lang="en-US" sz="900" dirty="0">
                <a:solidFill>
                  <a:schemeClr val="bg1"/>
                </a:solidFill>
                <a:latin typeface="Century Gothic" panose="020B0502020202020204" pitchFamily="34" charset="0"/>
              </a:rPr>
              <a:t>© 2022 STEPTOE &amp; JOHNSON LLP. ALL RIGHTS RESERVED. ATTORNEY ADVERTISING.</a:t>
            </a:r>
          </a:p>
        </p:txBody>
      </p:sp>
      <p:pic>
        <p:nvPicPr>
          <p:cNvPr id="45" name="Picture 44">
            <a:extLst>
              <a:ext uri="{FF2B5EF4-FFF2-40B4-BE49-F238E27FC236}">
                <a16:creationId xmlns:a16="http://schemas.microsoft.com/office/drawing/2014/main" id="{036E7BE3-B490-9D4D-A9B7-BAD82B8EEE23}"/>
              </a:ext>
            </a:extLst>
          </p:cNvPr>
          <p:cNvPicPr>
            <a:picLocks noChangeAspect="1"/>
          </p:cNvPicPr>
          <p:nvPr userDrawn="1"/>
        </p:nvPicPr>
        <p:blipFill>
          <a:blip r:embed="rId2"/>
          <a:stretch>
            <a:fillRect/>
          </a:stretch>
        </p:blipFill>
        <p:spPr>
          <a:xfrm>
            <a:off x="596862" y="540157"/>
            <a:ext cx="1588554" cy="470801"/>
          </a:xfrm>
          <a:prstGeom prst="rect">
            <a:avLst/>
          </a:prstGeom>
        </p:spPr>
      </p:pic>
    </p:spTree>
    <p:extLst>
      <p:ext uri="{BB962C8B-B14F-4D97-AF65-F5344CB8AC3E}">
        <p14:creationId xmlns:p14="http://schemas.microsoft.com/office/powerpoint/2010/main" val="179235463"/>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End Slide b">
    <p:bg>
      <p:bgPr>
        <a:solidFill>
          <a:schemeClr val="accent2"/>
        </a:solidFill>
        <a:effectLst/>
      </p:bgPr>
    </p:bg>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E6C594B2-C29B-9B45-B307-09C742950F12}"/>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45" name="Picture 44">
            <a:extLst>
              <a:ext uri="{FF2B5EF4-FFF2-40B4-BE49-F238E27FC236}">
                <a16:creationId xmlns:a16="http://schemas.microsoft.com/office/drawing/2014/main" id="{036E7BE3-B490-9D4D-A9B7-BAD82B8EEE23}"/>
              </a:ext>
            </a:extLst>
          </p:cNvPr>
          <p:cNvPicPr>
            <a:picLocks noChangeAspect="1"/>
          </p:cNvPicPr>
          <p:nvPr userDrawn="1"/>
        </p:nvPicPr>
        <p:blipFill>
          <a:blip r:embed="rId2"/>
          <a:stretch>
            <a:fillRect/>
          </a:stretch>
        </p:blipFill>
        <p:spPr>
          <a:xfrm>
            <a:off x="596862" y="540157"/>
            <a:ext cx="1588554" cy="470801"/>
          </a:xfrm>
          <a:prstGeom prst="rect">
            <a:avLst/>
          </a:prstGeom>
        </p:spPr>
      </p:pic>
      <p:sp>
        <p:nvSpPr>
          <p:cNvPr id="5" name="TextBox 4">
            <a:extLst>
              <a:ext uri="{FF2B5EF4-FFF2-40B4-BE49-F238E27FC236}">
                <a16:creationId xmlns:a16="http://schemas.microsoft.com/office/drawing/2014/main" id="{53BC76FE-23F0-4AB7-AA7E-74CCA5E60CCB}"/>
              </a:ext>
            </a:extLst>
          </p:cNvPr>
          <p:cNvSpPr txBox="1"/>
          <p:nvPr userDrawn="1"/>
        </p:nvSpPr>
        <p:spPr>
          <a:xfrm>
            <a:off x="2380487" y="5642793"/>
            <a:ext cx="7431026" cy="923330"/>
          </a:xfrm>
          <a:prstGeom prst="rect">
            <a:avLst/>
          </a:prstGeom>
          <a:noFill/>
        </p:spPr>
        <p:txBody>
          <a:bodyPr wrap="square" rtlCol="0">
            <a:spAutoFit/>
          </a:bodyPr>
          <a:lstStyle/>
          <a:p>
            <a:pPr algn="ctr"/>
            <a:r>
              <a:rPr lang="en-US" sz="900" dirty="0">
                <a:solidFill>
                  <a:schemeClr val="bg1"/>
                </a:solidFill>
                <a:latin typeface="Century Gothic" panose="020B0502020202020204" pitchFamily="34" charset="0"/>
              </a:rPr>
              <a:t>This communication is provided by Steptoe &amp; Johnson LLP for educational and informational purposes only and does not constitute the rendering of legal advice or other professional services. No attorney−client relationship is created, nor is there any offer to provide legal services by the distribution of this presentation.</a:t>
            </a:r>
          </a:p>
          <a:p>
            <a:pPr algn="ctr"/>
            <a:endParaRPr lang="en-US" sz="900" dirty="0">
              <a:solidFill>
                <a:schemeClr val="bg1"/>
              </a:solidFill>
              <a:latin typeface="Century Gothic" panose="020B0502020202020204" pitchFamily="34" charset="0"/>
            </a:endParaRPr>
          </a:p>
          <a:p>
            <a:pPr algn="ctr"/>
            <a:r>
              <a:rPr lang="en-US" sz="900" dirty="0">
                <a:solidFill>
                  <a:schemeClr val="bg1"/>
                </a:solidFill>
                <a:latin typeface="Century Gothic" panose="020B0502020202020204" pitchFamily="34" charset="0"/>
              </a:rPr>
              <a:t>© 2022 STEPTOE &amp; JOHNSON LLP. ALL RIGHTS RESERVED. ATTORNEY ADVERTISING.</a:t>
            </a:r>
          </a:p>
          <a:p>
            <a:pPr algn="ctr"/>
            <a:endParaRPr lang="en-US" sz="9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71972441"/>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Content and image a">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err="1">
                <a:solidFill>
                  <a:srgbClr val="102A42"/>
                </a:solidFill>
                <a:latin typeface="Century Gothic" panose="020B0502020202020204" pitchFamily="34" charset="0"/>
              </a:rPr>
              <a:t>www.steptoe.com</a:t>
            </a:r>
            <a:endParaRPr lang="en-US" sz="1100" dirty="0">
              <a:solidFill>
                <a:srgbClr val="102A42"/>
              </a:solidFill>
              <a:latin typeface="Century Gothic" panose="020B0502020202020204" pitchFamily="34" charset="0"/>
            </a:endParaRP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endParaRPr lang="en-GB" dirty="0"/>
          </a:p>
        </p:txBody>
      </p:sp>
      <p:sp>
        <p:nvSpPr>
          <p:cNvPr id="15" name="Text Placeholder 12">
            <a:extLst>
              <a:ext uri="{FF2B5EF4-FFF2-40B4-BE49-F238E27FC236}">
                <a16:creationId xmlns:a16="http://schemas.microsoft.com/office/drawing/2014/main" id="{9F108E35-5977-7249-B722-24D7DF7655D7}"/>
              </a:ext>
            </a:extLst>
          </p:cNvPr>
          <p:cNvSpPr>
            <a:spLocks noGrp="1"/>
          </p:cNvSpPr>
          <p:nvPr>
            <p:ph type="body" sz="quarter" idx="10" hasCustomPrompt="1"/>
          </p:nvPr>
        </p:nvSpPr>
        <p:spPr>
          <a:xfrm>
            <a:off x="450850" y="1364975"/>
            <a:ext cx="8322088" cy="3088272"/>
          </a:xfrm>
        </p:spPr>
        <p:txBody>
          <a:bodyPr/>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indent="-285750">
              <a:spcAft>
                <a:spcPts val="1200"/>
              </a:spcAft>
              <a:buClr>
                <a:srgbClr val="991636"/>
              </a:buClr>
              <a:buFont typeface="Arial" panose="020B0604020202020204" pitchFamily="34" charset="0"/>
              <a:buChar char="•"/>
            </a:pPr>
            <a:endParaRPr lang="en-US" dirty="0">
              <a:solidFill>
                <a:schemeClr val="tx1">
                  <a:lumMod val="85000"/>
                  <a:lumOff val="15000"/>
                </a:schemeClr>
              </a:solidFill>
              <a:latin typeface="Cambria" panose="02040503050406030204" pitchFamily="18" charset="0"/>
            </a:endParaRP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Tree>
    <p:extLst>
      <p:ext uri="{BB962C8B-B14F-4D97-AF65-F5344CB8AC3E}">
        <p14:creationId xmlns:p14="http://schemas.microsoft.com/office/powerpoint/2010/main" val="1858478132"/>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2E9"/>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F1027D5-D888-43CA-A586-B67B469C600E}"/>
              </a:ext>
            </a:extLst>
          </p:cNvPr>
          <p:cNvSpPr>
            <a:spLocks noGrp="1"/>
          </p:cNvSpPr>
          <p:nvPr>
            <p:ph type="body" sz="quarter" idx="10" hasCustomPrompt="1"/>
          </p:nvPr>
        </p:nvSpPr>
        <p:spPr>
          <a:xfrm>
            <a:off x="626533" y="2028799"/>
            <a:ext cx="10388599" cy="914400"/>
          </a:xfrm>
        </p:spPr>
        <p:txBody>
          <a:bodyPr/>
          <a:lstStyle>
            <a:lvl1pPr>
              <a:defRPr/>
            </a:lvl1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36365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ue title slide – Logo top">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E5FB23-AD45-8B4C-B0F4-9DE6E5FA11AC}"/>
              </a:ext>
            </a:extLst>
          </p:cNvPr>
          <p:cNvPicPr>
            <a:picLocks noChangeAspect="1"/>
          </p:cNvPicPr>
          <p:nvPr userDrawn="1"/>
        </p:nvPicPr>
        <p:blipFill>
          <a:blip r:embed="rId2"/>
          <a:stretch>
            <a:fillRect/>
          </a:stretch>
        </p:blipFill>
        <p:spPr>
          <a:xfrm>
            <a:off x="593815" y="546763"/>
            <a:ext cx="1586678" cy="470245"/>
          </a:xfrm>
          <a:prstGeom prst="rect">
            <a:avLst/>
          </a:prstGeom>
        </p:spPr>
      </p:pic>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5963267" cy="533400"/>
          </a:xfrm>
        </p:spPr>
        <p:txBody>
          <a:bodyPr>
            <a:normAutofit/>
          </a:bodyPr>
          <a:lstStyle>
            <a:lvl1pPr>
              <a:defRPr sz="5400">
                <a:solidFill>
                  <a:schemeClr val="bg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963267" cy="533400"/>
          </a:xfrm>
          <a:prstGeom prst="rect">
            <a:avLst/>
          </a:prstGeom>
        </p:spPr>
        <p:txBody>
          <a:bodyPr>
            <a:normAutofit/>
          </a:bodyPr>
          <a:lstStyle>
            <a:lvl1pPr marL="0" indent="0">
              <a:buNone/>
              <a:defRPr sz="2800">
                <a:solidFill>
                  <a:schemeClr val="bg1"/>
                </a:solidFill>
                <a:latin typeface="+mj-lt"/>
              </a:defRPr>
            </a:lvl1pPr>
          </a:lstStyle>
          <a:p>
            <a:pPr lvl="0"/>
            <a:r>
              <a:rPr lang="en-GB" dirty="0"/>
              <a:t>Subtitle</a:t>
            </a:r>
          </a:p>
        </p:txBody>
      </p:sp>
      <p:sp>
        <p:nvSpPr>
          <p:cNvPr id="78" name="Oval 77">
            <a:extLst>
              <a:ext uri="{FF2B5EF4-FFF2-40B4-BE49-F238E27FC236}">
                <a16:creationId xmlns:a16="http://schemas.microsoft.com/office/drawing/2014/main" id="{590B463E-1B33-5E4F-B754-2B5097C9F659}"/>
              </a:ext>
            </a:extLst>
          </p:cNvPr>
          <p:cNvSpPr>
            <a:spLocks noChangeAspect="1"/>
          </p:cNvSpPr>
          <p:nvPr userDrawn="1"/>
        </p:nvSpPr>
        <p:spPr>
          <a:xfrm>
            <a:off x="7430815" y="3033382"/>
            <a:ext cx="2412000" cy="241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58F10700-8380-104A-ABF1-0B5E52FED11B}"/>
              </a:ext>
            </a:extLst>
          </p:cNvPr>
          <p:cNvSpPr>
            <a:spLocks noChangeAspect="1"/>
          </p:cNvSpPr>
          <p:nvPr userDrawn="1"/>
        </p:nvSpPr>
        <p:spPr>
          <a:xfrm>
            <a:off x="8221835" y="2529382"/>
            <a:ext cx="1008000" cy="1008000"/>
          </a:xfrm>
          <a:prstGeom prst="ellipse">
            <a:avLst/>
          </a:prstGeom>
          <a:solidFill>
            <a:schemeClr val="bg1">
              <a:alpha val="634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EDEF23B1-AB6B-F454-6AA2-C43CDF54DB48}"/>
              </a:ext>
            </a:extLst>
          </p:cNvPr>
          <p:cNvSpPr>
            <a:spLocks noGrp="1"/>
          </p:cNvSpPr>
          <p:nvPr>
            <p:ph type="pic" sz="quarter" idx="12" hasCustomPrompt="1"/>
          </p:nvPr>
        </p:nvSpPr>
        <p:spPr>
          <a:xfrm>
            <a:off x="8380235" y="3087230"/>
            <a:ext cx="4100133" cy="4102310"/>
          </a:xfrm>
          <a:prstGeom prst="ellipse">
            <a:avLst/>
          </a:prstGeom>
          <a:solidFill>
            <a:schemeClr val="accent2"/>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
        <p:nvSpPr>
          <p:cNvPr id="82" name="Freeform 81">
            <a:extLst>
              <a:ext uri="{FF2B5EF4-FFF2-40B4-BE49-F238E27FC236}">
                <a16:creationId xmlns:a16="http://schemas.microsoft.com/office/drawing/2014/main" id="{74D6A7A5-6A69-7B45-88D9-541FAA283ECD}"/>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a:extLst>
              <a:ext uri="{FF2B5EF4-FFF2-40B4-BE49-F238E27FC236}">
                <a16:creationId xmlns:a16="http://schemas.microsoft.com/office/drawing/2014/main" id="{9F2DA0C2-D7F8-6340-A107-ED2490707B0D}"/>
              </a:ext>
            </a:extLst>
          </p:cNvPr>
          <p:cNvSpPr>
            <a:spLocks noChangeAspect="1"/>
          </p:cNvSpPr>
          <p:nvPr userDrawn="1"/>
        </p:nvSpPr>
        <p:spPr>
          <a:xfrm>
            <a:off x="8221835" y="6502074"/>
            <a:ext cx="158400" cy="158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a:extLst>
              <a:ext uri="{FF2B5EF4-FFF2-40B4-BE49-F238E27FC236}">
                <a16:creationId xmlns:a16="http://schemas.microsoft.com/office/drawing/2014/main" id="{6E4EDB02-A1E7-7F4C-94BB-C6A71FA12F4B}"/>
              </a:ext>
            </a:extLst>
          </p:cNvPr>
          <p:cNvSpPr>
            <a:spLocks noChangeAspect="1"/>
          </p:cNvSpPr>
          <p:nvPr userDrawn="1"/>
        </p:nvSpPr>
        <p:spPr>
          <a:xfrm>
            <a:off x="8444794" y="6642063"/>
            <a:ext cx="324000" cy="32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CCF47FB6-AE7F-5D47-9749-575A96D4A7EC}"/>
              </a:ext>
            </a:extLst>
          </p:cNvPr>
          <p:cNvSpPr>
            <a:spLocks noChangeAspect="1"/>
          </p:cNvSpPr>
          <p:nvPr userDrawn="1"/>
        </p:nvSpPr>
        <p:spPr>
          <a:xfrm>
            <a:off x="11444858" y="3350657"/>
            <a:ext cx="648000" cy="64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7018114"/>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ue title slide – Logo bottom">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E5FB23-AD45-8B4C-B0F4-9DE6E5FA11AC}"/>
              </a:ext>
            </a:extLst>
          </p:cNvPr>
          <p:cNvPicPr>
            <a:picLocks noChangeAspect="1"/>
          </p:cNvPicPr>
          <p:nvPr userDrawn="1"/>
        </p:nvPicPr>
        <p:blipFill>
          <a:blip r:embed="rId2"/>
          <a:stretch>
            <a:fillRect/>
          </a:stretch>
        </p:blipFill>
        <p:spPr>
          <a:xfrm>
            <a:off x="593815" y="5896003"/>
            <a:ext cx="1586678" cy="470245"/>
          </a:xfrm>
          <a:prstGeom prst="rect">
            <a:avLst/>
          </a:prstGeom>
        </p:spPr>
      </p:pic>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5202290"/>
            <a:ext cx="2066307" cy="261610"/>
          </a:xfrm>
          <a:prstGeom prst="rect">
            <a:avLst/>
          </a:prstGeom>
          <a:noFill/>
        </p:spPr>
        <p:txBody>
          <a:bodyPr wrap="square" rtlCol="0">
            <a:spAutoFit/>
          </a:bodyPr>
          <a:lstStyle/>
          <a:p>
            <a:pPr algn="r"/>
            <a:r>
              <a:rPr lang="en-US" sz="1100" dirty="0">
                <a:solidFill>
                  <a:schemeClr val="bg1"/>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383547"/>
            <a:ext cx="5502185" cy="533400"/>
          </a:xfrm>
        </p:spPr>
        <p:txBody>
          <a:bodyPr>
            <a:normAutofit/>
          </a:bodyPr>
          <a:lstStyle>
            <a:lvl1pPr>
              <a:defRPr sz="5400">
                <a:solidFill>
                  <a:schemeClr val="bg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3136605"/>
            <a:ext cx="5502275" cy="533400"/>
          </a:xfrm>
          <a:prstGeom prst="rect">
            <a:avLst/>
          </a:prstGeom>
        </p:spPr>
        <p:txBody>
          <a:bodyPr>
            <a:normAutofit/>
          </a:bodyPr>
          <a:lstStyle>
            <a:lvl1pPr marL="0" indent="0">
              <a:buNone/>
              <a:defRPr sz="2800">
                <a:solidFill>
                  <a:schemeClr val="bg1"/>
                </a:solidFill>
                <a:latin typeface="+mj-lt"/>
              </a:defRPr>
            </a:lvl1pPr>
          </a:lstStyle>
          <a:p>
            <a:pPr lvl="0"/>
            <a:r>
              <a:rPr lang="en-GB" dirty="0"/>
              <a:t>Subtitle</a:t>
            </a:r>
          </a:p>
        </p:txBody>
      </p:sp>
      <p:grpSp>
        <p:nvGrpSpPr>
          <p:cNvPr id="2" name="Group 1">
            <a:extLst>
              <a:ext uri="{FF2B5EF4-FFF2-40B4-BE49-F238E27FC236}">
                <a16:creationId xmlns:a16="http://schemas.microsoft.com/office/drawing/2014/main" id="{D5C99974-7582-770B-C37E-79E6E7D9C4F5}"/>
              </a:ext>
            </a:extLst>
          </p:cNvPr>
          <p:cNvGrpSpPr/>
          <p:nvPr userDrawn="1"/>
        </p:nvGrpSpPr>
        <p:grpSpPr>
          <a:xfrm flipV="1">
            <a:off x="7385095" y="-350836"/>
            <a:ext cx="4722937" cy="4650777"/>
            <a:chOff x="7430815" y="2529382"/>
            <a:chExt cx="4722937" cy="4650777"/>
          </a:xfrm>
        </p:grpSpPr>
        <p:sp>
          <p:nvSpPr>
            <p:cNvPr id="78" name="Oval 77">
              <a:extLst>
                <a:ext uri="{FF2B5EF4-FFF2-40B4-BE49-F238E27FC236}">
                  <a16:creationId xmlns:a16="http://schemas.microsoft.com/office/drawing/2014/main" id="{590B463E-1B33-5E4F-B754-2B5097C9F659}"/>
                </a:ext>
              </a:extLst>
            </p:cNvPr>
            <p:cNvSpPr>
              <a:spLocks noChangeAspect="1"/>
            </p:cNvSpPr>
            <p:nvPr userDrawn="1"/>
          </p:nvSpPr>
          <p:spPr>
            <a:xfrm>
              <a:off x="7430815" y="3033382"/>
              <a:ext cx="2412000" cy="241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58F10700-8380-104A-ABF1-0B5E52FED11B}"/>
                </a:ext>
              </a:extLst>
            </p:cNvPr>
            <p:cNvSpPr>
              <a:spLocks noChangeAspect="1"/>
            </p:cNvSpPr>
            <p:nvPr userDrawn="1"/>
          </p:nvSpPr>
          <p:spPr>
            <a:xfrm>
              <a:off x="8221835" y="2529382"/>
              <a:ext cx="1008000" cy="1008000"/>
            </a:xfrm>
            <a:prstGeom prst="ellipse">
              <a:avLst/>
            </a:prstGeom>
            <a:solidFill>
              <a:schemeClr val="bg1">
                <a:alpha val="634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Freeform 81">
              <a:extLst>
                <a:ext uri="{FF2B5EF4-FFF2-40B4-BE49-F238E27FC236}">
                  <a16:creationId xmlns:a16="http://schemas.microsoft.com/office/drawing/2014/main" id="{74D6A7A5-6A69-7B45-88D9-541FAA283ECD}"/>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a:extLst>
                <a:ext uri="{FF2B5EF4-FFF2-40B4-BE49-F238E27FC236}">
                  <a16:creationId xmlns:a16="http://schemas.microsoft.com/office/drawing/2014/main" id="{9F2DA0C2-D7F8-6340-A107-ED2490707B0D}"/>
                </a:ext>
              </a:extLst>
            </p:cNvPr>
            <p:cNvSpPr>
              <a:spLocks noChangeAspect="1"/>
            </p:cNvSpPr>
            <p:nvPr userDrawn="1"/>
          </p:nvSpPr>
          <p:spPr>
            <a:xfrm>
              <a:off x="8221835" y="6502074"/>
              <a:ext cx="158400" cy="158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a:extLst>
                <a:ext uri="{FF2B5EF4-FFF2-40B4-BE49-F238E27FC236}">
                  <a16:creationId xmlns:a16="http://schemas.microsoft.com/office/drawing/2014/main" id="{6E4EDB02-A1E7-7F4C-94BB-C6A71FA12F4B}"/>
                </a:ext>
              </a:extLst>
            </p:cNvPr>
            <p:cNvSpPr>
              <a:spLocks noChangeAspect="1"/>
            </p:cNvSpPr>
            <p:nvPr userDrawn="1"/>
          </p:nvSpPr>
          <p:spPr>
            <a:xfrm>
              <a:off x="8444794" y="6642063"/>
              <a:ext cx="324000" cy="32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CCF47FB6-AE7F-5D47-9749-575A96D4A7EC}"/>
                </a:ext>
              </a:extLst>
            </p:cNvPr>
            <p:cNvSpPr>
              <a:spLocks noChangeAspect="1"/>
            </p:cNvSpPr>
            <p:nvPr userDrawn="1"/>
          </p:nvSpPr>
          <p:spPr>
            <a:xfrm>
              <a:off x="11444858" y="3350657"/>
              <a:ext cx="648000" cy="64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Picture Placeholder 2">
            <a:extLst>
              <a:ext uri="{FF2B5EF4-FFF2-40B4-BE49-F238E27FC236}">
                <a16:creationId xmlns:a16="http://schemas.microsoft.com/office/drawing/2014/main" id="{EDEF23B1-AB6B-F454-6AA2-C43CDF54DB48}"/>
              </a:ext>
            </a:extLst>
          </p:cNvPr>
          <p:cNvSpPr>
            <a:spLocks noGrp="1"/>
          </p:cNvSpPr>
          <p:nvPr>
            <p:ph type="pic" sz="quarter" idx="12" hasCustomPrompt="1"/>
          </p:nvPr>
        </p:nvSpPr>
        <p:spPr>
          <a:xfrm>
            <a:off x="8334515" y="-511904"/>
            <a:ext cx="4100133" cy="4102310"/>
          </a:xfrm>
          <a:prstGeom prst="ellipse">
            <a:avLst/>
          </a:prstGeom>
          <a:solidFill>
            <a:schemeClr val="accent2"/>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Tree>
    <p:extLst>
      <p:ext uri="{BB962C8B-B14F-4D97-AF65-F5344CB8AC3E}">
        <p14:creationId xmlns:p14="http://schemas.microsoft.com/office/powerpoint/2010/main" val="1625937174"/>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Red title slide – Logo top">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E5FB23-AD45-8B4C-B0F4-9DE6E5FA11AC}"/>
              </a:ext>
            </a:extLst>
          </p:cNvPr>
          <p:cNvPicPr>
            <a:picLocks noChangeAspect="1"/>
          </p:cNvPicPr>
          <p:nvPr userDrawn="1"/>
        </p:nvPicPr>
        <p:blipFill>
          <a:blip r:embed="rId2"/>
          <a:stretch>
            <a:fillRect/>
          </a:stretch>
        </p:blipFill>
        <p:spPr>
          <a:xfrm>
            <a:off x="593815" y="546763"/>
            <a:ext cx="1586678" cy="470245"/>
          </a:xfrm>
          <a:prstGeom prst="rect">
            <a:avLst/>
          </a:prstGeom>
        </p:spPr>
      </p:pic>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2" name="Oval 1">
            <a:extLst>
              <a:ext uri="{FF2B5EF4-FFF2-40B4-BE49-F238E27FC236}">
                <a16:creationId xmlns:a16="http://schemas.microsoft.com/office/drawing/2014/main" id="{F65B18DB-6573-6AF4-04A2-C74BC7F2AC03}"/>
              </a:ext>
            </a:extLst>
          </p:cNvPr>
          <p:cNvSpPr>
            <a:spLocks noChangeAspect="1"/>
          </p:cNvSpPr>
          <p:nvPr userDrawn="1"/>
        </p:nvSpPr>
        <p:spPr>
          <a:xfrm>
            <a:off x="7430815" y="3033382"/>
            <a:ext cx="2412000" cy="241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7CEAC71D-5A6F-F1C2-D7A0-52B56627852D}"/>
              </a:ext>
            </a:extLst>
          </p:cNvPr>
          <p:cNvSpPr>
            <a:spLocks noChangeAspect="1"/>
          </p:cNvSpPr>
          <p:nvPr userDrawn="1"/>
        </p:nvSpPr>
        <p:spPr>
          <a:xfrm>
            <a:off x="8221835" y="2529382"/>
            <a:ext cx="1008000" cy="1008000"/>
          </a:xfrm>
          <a:prstGeom prst="ellipse">
            <a:avLst/>
          </a:prstGeom>
          <a:solidFill>
            <a:schemeClr val="bg1">
              <a:alpha val="634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2">
            <a:extLst>
              <a:ext uri="{FF2B5EF4-FFF2-40B4-BE49-F238E27FC236}">
                <a16:creationId xmlns:a16="http://schemas.microsoft.com/office/drawing/2014/main" id="{61503857-6E43-4334-4A4E-F413FD4DCFFB}"/>
              </a:ext>
            </a:extLst>
          </p:cNvPr>
          <p:cNvSpPr>
            <a:spLocks noGrp="1"/>
          </p:cNvSpPr>
          <p:nvPr>
            <p:ph type="pic" sz="quarter" idx="12" hasCustomPrompt="1"/>
          </p:nvPr>
        </p:nvSpPr>
        <p:spPr>
          <a:xfrm>
            <a:off x="8380235" y="3087230"/>
            <a:ext cx="4100133" cy="4102310"/>
          </a:xfrm>
          <a:prstGeom prst="ellipse">
            <a:avLst/>
          </a:prstGeom>
          <a:solidFill>
            <a:schemeClr val="tx2"/>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
        <p:nvSpPr>
          <p:cNvPr id="5" name="Freeform 4">
            <a:extLst>
              <a:ext uri="{FF2B5EF4-FFF2-40B4-BE49-F238E27FC236}">
                <a16:creationId xmlns:a16="http://schemas.microsoft.com/office/drawing/2014/main" id="{8EC4CDB8-9E15-0615-2B02-772741A0E9AE}"/>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B077192-B6E7-E967-EF41-A710F3F175AF}"/>
              </a:ext>
            </a:extLst>
          </p:cNvPr>
          <p:cNvSpPr>
            <a:spLocks noChangeAspect="1"/>
          </p:cNvSpPr>
          <p:nvPr userDrawn="1"/>
        </p:nvSpPr>
        <p:spPr>
          <a:xfrm>
            <a:off x="8221835" y="6502074"/>
            <a:ext cx="158400" cy="158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1DE8142-7B9C-3661-FCE7-70EF46436383}"/>
              </a:ext>
            </a:extLst>
          </p:cNvPr>
          <p:cNvSpPr>
            <a:spLocks noChangeAspect="1"/>
          </p:cNvSpPr>
          <p:nvPr userDrawn="1"/>
        </p:nvSpPr>
        <p:spPr>
          <a:xfrm>
            <a:off x="8444794" y="6642063"/>
            <a:ext cx="324000" cy="324000"/>
          </a:xfrm>
          <a:prstGeom prst="ellipse">
            <a:avLst/>
          </a:prstGeom>
          <a:solidFill>
            <a:srgbClr val="67A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BE5F911E-7B10-CC3F-7944-30F5DFC7C15E}"/>
              </a:ext>
            </a:extLst>
          </p:cNvPr>
          <p:cNvSpPr>
            <a:spLocks noChangeAspect="1"/>
          </p:cNvSpPr>
          <p:nvPr userDrawn="1"/>
        </p:nvSpPr>
        <p:spPr>
          <a:xfrm>
            <a:off x="11444858" y="3350657"/>
            <a:ext cx="648000" cy="64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68">
            <a:extLst>
              <a:ext uri="{FF2B5EF4-FFF2-40B4-BE49-F238E27FC236}">
                <a16:creationId xmlns:a16="http://schemas.microsoft.com/office/drawing/2014/main" id="{55DF2900-15AF-5B82-34A7-92A35A763250}"/>
              </a:ext>
            </a:extLst>
          </p:cNvPr>
          <p:cNvSpPr>
            <a:spLocks noGrp="1"/>
          </p:cNvSpPr>
          <p:nvPr>
            <p:ph type="title" hasCustomPrompt="1"/>
          </p:nvPr>
        </p:nvSpPr>
        <p:spPr>
          <a:xfrm>
            <a:off x="510685" y="2064199"/>
            <a:ext cx="5963267" cy="533400"/>
          </a:xfrm>
        </p:spPr>
        <p:txBody>
          <a:bodyPr>
            <a:normAutofit/>
          </a:bodyPr>
          <a:lstStyle>
            <a:lvl1pPr>
              <a:defRPr sz="5400">
                <a:solidFill>
                  <a:schemeClr val="bg1"/>
                </a:solidFill>
                <a:latin typeface="+mj-lt"/>
              </a:defRPr>
            </a:lvl1pPr>
          </a:lstStyle>
          <a:p>
            <a:r>
              <a:rPr lang="en-GB" dirty="0"/>
              <a:t>Title text</a:t>
            </a:r>
            <a:endParaRPr lang="en-US" dirty="0"/>
          </a:p>
        </p:txBody>
      </p:sp>
      <p:sp>
        <p:nvSpPr>
          <p:cNvPr id="20" name="Text Placeholder 72">
            <a:extLst>
              <a:ext uri="{FF2B5EF4-FFF2-40B4-BE49-F238E27FC236}">
                <a16:creationId xmlns:a16="http://schemas.microsoft.com/office/drawing/2014/main" id="{A3A4F74A-E0F5-E70A-7975-AA0F0847B71E}"/>
              </a:ext>
            </a:extLst>
          </p:cNvPr>
          <p:cNvSpPr>
            <a:spLocks noGrp="1"/>
          </p:cNvSpPr>
          <p:nvPr>
            <p:ph type="body" sz="quarter" idx="11" hasCustomPrompt="1"/>
          </p:nvPr>
        </p:nvSpPr>
        <p:spPr>
          <a:xfrm>
            <a:off x="510595" y="2817257"/>
            <a:ext cx="5963267" cy="533400"/>
          </a:xfrm>
          <a:prstGeom prst="rect">
            <a:avLst/>
          </a:prstGeom>
        </p:spPr>
        <p:txBody>
          <a:bodyPr>
            <a:normAutofit/>
          </a:bodyPr>
          <a:lstStyle>
            <a:lvl1pPr marL="0" indent="0">
              <a:buNone/>
              <a:defRPr sz="2800">
                <a:solidFill>
                  <a:schemeClr val="bg1"/>
                </a:solidFill>
                <a:latin typeface="+mj-lt"/>
              </a:defRPr>
            </a:lvl1pPr>
          </a:lstStyle>
          <a:p>
            <a:pPr lvl="0"/>
            <a:r>
              <a:rPr lang="en-GB" dirty="0"/>
              <a:t>Subtitle</a:t>
            </a:r>
          </a:p>
        </p:txBody>
      </p:sp>
    </p:spTree>
    <p:extLst>
      <p:ext uri="{BB962C8B-B14F-4D97-AF65-F5344CB8AC3E}">
        <p14:creationId xmlns:p14="http://schemas.microsoft.com/office/powerpoint/2010/main" val="3761787919"/>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Red title slide – Logo bottom">
    <p:bg>
      <p:bgPr>
        <a:solidFill>
          <a:schemeClr val="accent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23417A2-A876-2BD4-C1D2-A433C8B81824}"/>
              </a:ext>
            </a:extLst>
          </p:cNvPr>
          <p:cNvGrpSpPr/>
          <p:nvPr userDrawn="1"/>
        </p:nvGrpSpPr>
        <p:grpSpPr>
          <a:xfrm flipV="1">
            <a:off x="7385095" y="-350836"/>
            <a:ext cx="4722937" cy="4650777"/>
            <a:chOff x="7430815" y="2529382"/>
            <a:chExt cx="4722937" cy="4650777"/>
          </a:xfrm>
        </p:grpSpPr>
        <p:sp>
          <p:nvSpPr>
            <p:cNvPr id="16" name="Oval 15">
              <a:extLst>
                <a:ext uri="{FF2B5EF4-FFF2-40B4-BE49-F238E27FC236}">
                  <a16:creationId xmlns:a16="http://schemas.microsoft.com/office/drawing/2014/main" id="{2C68AC9B-520F-4B07-7420-0296A9A81719}"/>
                </a:ext>
              </a:extLst>
            </p:cNvPr>
            <p:cNvSpPr>
              <a:spLocks noChangeAspect="1"/>
            </p:cNvSpPr>
            <p:nvPr userDrawn="1"/>
          </p:nvSpPr>
          <p:spPr>
            <a:xfrm>
              <a:off x="7430815" y="3033382"/>
              <a:ext cx="2412000" cy="241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70EA5A90-9CE3-3A3E-9F2B-9F693BF0D964}"/>
                </a:ext>
              </a:extLst>
            </p:cNvPr>
            <p:cNvSpPr>
              <a:spLocks noChangeAspect="1"/>
            </p:cNvSpPr>
            <p:nvPr userDrawn="1"/>
          </p:nvSpPr>
          <p:spPr>
            <a:xfrm>
              <a:off x="8221835" y="2529382"/>
              <a:ext cx="1008000" cy="1008000"/>
            </a:xfrm>
            <a:prstGeom prst="ellipse">
              <a:avLst/>
            </a:prstGeom>
            <a:solidFill>
              <a:schemeClr val="bg1">
                <a:alpha val="634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a:extLst>
                <a:ext uri="{FF2B5EF4-FFF2-40B4-BE49-F238E27FC236}">
                  <a16:creationId xmlns:a16="http://schemas.microsoft.com/office/drawing/2014/main" id="{F396D2D0-34DB-89B9-ADDB-09F9B1F1AC4C}"/>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DDD7655B-5DC2-A76A-724A-93BD9C710461}"/>
                </a:ext>
              </a:extLst>
            </p:cNvPr>
            <p:cNvSpPr>
              <a:spLocks noChangeAspect="1"/>
            </p:cNvSpPr>
            <p:nvPr userDrawn="1"/>
          </p:nvSpPr>
          <p:spPr>
            <a:xfrm>
              <a:off x="8221835" y="6502074"/>
              <a:ext cx="158400" cy="158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79340DEE-50F1-A13D-47A2-6FDE455CBE0E}"/>
                </a:ext>
              </a:extLst>
            </p:cNvPr>
            <p:cNvSpPr>
              <a:spLocks noChangeAspect="1"/>
            </p:cNvSpPr>
            <p:nvPr userDrawn="1"/>
          </p:nvSpPr>
          <p:spPr>
            <a:xfrm>
              <a:off x="8444794" y="6642063"/>
              <a:ext cx="324000" cy="324000"/>
            </a:xfrm>
            <a:prstGeom prst="ellipse">
              <a:avLst/>
            </a:prstGeom>
            <a:solidFill>
              <a:srgbClr val="67A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CA09E623-42A3-3245-E33B-E048D2DBD456}"/>
                </a:ext>
              </a:extLst>
            </p:cNvPr>
            <p:cNvSpPr>
              <a:spLocks noChangeAspect="1"/>
            </p:cNvSpPr>
            <p:nvPr userDrawn="1"/>
          </p:nvSpPr>
          <p:spPr>
            <a:xfrm>
              <a:off x="11444858" y="3350657"/>
              <a:ext cx="648000" cy="64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Picture Placeholder 2">
            <a:extLst>
              <a:ext uri="{FF2B5EF4-FFF2-40B4-BE49-F238E27FC236}">
                <a16:creationId xmlns:a16="http://schemas.microsoft.com/office/drawing/2014/main" id="{3978AB31-3046-3E78-1ABE-D572AE639A6B}"/>
              </a:ext>
            </a:extLst>
          </p:cNvPr>
          <p:cNvSpPr>
            <a:spLocks noGrp="1"/>
          </p:cNvSpPr>
          <p:nvPr>
            <p:ph type="pic" sz="quarter" idx="12" hasCustomPrompt="1"/>
          </p:nvPr>
        </p:nvSpPr>
        <p:spPr>
          <a:xfrm>
            <a:off x="8334515" y="-511904"/>
            <a:ext cx="4100133" cy="4102310"/>
          </a:xfrm>
          <a:prstGeom prst="ellipse">
            <a:avLst/>
          </a:prstGeom>
          <a:solidFill>
            <a:schemeClr val="accent1"/>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pic>
        <p:nvPicPr>
          <p:cNvPr id="9" name="Picture 8">
            <a:extLst>
              <a:ext uri="{FF2B5EF4-FFF2-40B4-BE49-F238E27FC236}">
                <a16:creationId xmlns:a16="http://schemas.microsoft.com/office/drawing/2014/main" id="{737CF8D2-DDFD-2F0A-DB08-6F8DAB3F1ED0}"/>
              </a:ext>
            </a:extLst>
          </p:cNvPr>
          <p:cNvPicPr>
            <a:picLocks noChangeAspect="1"/>
          </p:cNvPicPr>
          <p:nvPr userDrawn="1"/>
        </p:nvPicPr>
        <p:blipFill>
          <a:blip r:embed="rId2"/>
          <a:stretch>
            <a:fillRect/>
          </a:stretch>
        </p:blipFill>
        <p:spPr>
          <a:xfrm>
            <a:off x="593815" y="5896003"/>
            <a:ext cx="1586678" cy="470245"/>
          </a:xfrm>
          <a:prstGeom prst="rect">
            <a:avLst/>
          </a:prstGeom>
        </p:spPr>
      </p:pic>
      <p:sp>
        <p:nvSpPr>
          <p:cNvPr id="13" name="Title 68">
            <a:extLst>
              <a:ext uri="{FF2B5EF4-FFF2-40B4-BE49-F238E27FC236}">
                <a16:creationId xmlns:a16="http://schemas.microsoft.com/office/drawing/2014/main" id="{4519979D-0A91-E0E9-B049-D8C2554E45CA}"/>
              </a:ext>
            </a:extLst>
          </p:cNvPr>
          <p:cNvSpPr>
            <a:spLocks noGrp="1"/>
          </p:cNvSpPr>
          <p:nvPr>
            <p:ph type="title" hasCustomPrompt="1"/>
          </p:nvPr>
        </p:nvSpPr>
        <p:spPr>
          <a:xfrm>
            <a:off x="510685" y="2383547"/>
            <a:ext cx="5502185" cy="533400"/>
          </a:xfrm>
        </p:spPr>
        <p:txBody>
          <a:bodyPr>
            <a:normAutofit/>
          </a:bodyPr>
          <a:lstStyle>
            <a:lvl1pPr>
              <a:defRPr sz="5400">
                <a:solidFill>
                  <a:schemeClr val="bg1"/>
                </a:solidFill>
                <a:latin typeface="+mj-lt"/>
              </a:defRPr>
            </a:lvl1pPr>
          </a:lstStyle>
          <a:p>
            <a:r>
              <a:rPr lang="en-GB" dirty="0"/>
              <a:t>Title text</a:t>
            </a:r>
            <a:endParaRPr lang="en-US" dirty="0"/>
          </a:p>
        </p:txBody>
      </p:sp>
      <p:sp>
        <p:nvSpPr>
          <p:cNvPr id="14" name="Text Placeholder 72">
            <a:extLst>
              <a:ext uri="{FF2B5EF4-FFF2-40B4-BE49-F238E27FC236}">
                <a16:creationId xmlns:a16="http://schemas.microsoft.com/office/drawing/2014/main" id="{A3BBC52C-DBAB-39C5-721A-E1325548CD0C}"/>
              </a:ext>
            </a:extLst>
          </p:cNvPr>
          <p:cNvSpPr>
            <a:spLocks noGrp="1"/>
          </p:cNvSpPr>
          <p:nvPr>
            <p:ph type="body" sz="quarter" idx="11" hasCustomPrompt="1"/>
          </p:nvPr>
        </p:nvSpPr>
        <p:spPr>
          <a:xfrm>
            <a:off x="510595" y="3136605"/>
            <a:ext cx="5502275" cy="533400"/>
          </a:xfrm>
          <a:prstGeom prst="rect">
            <a:avLst/>
          </a:prstGeom>
        </p:spPr>
        <p:txBody>
          <a:bodyPr>
            <a:normAutofit/>
          </a:bodyPr>
          <a:lstStyle>
            <a:lvl1pPr marL="0" indent="0">
              <a:buNone/>
              <a:defRPr sz="2800">
                <a:solidFill>
                  <a:schemeClr val="bg1"/>
                </a:solidFill>
                <a:latin typeface="+mj-lt"/>
              </a:defRPr>
            </a:lvl1pPr>
          </a:lstStyle>
          <a:p>
            <a:pPr lvl="0"/>
            <a:r>
              <a:rPr lang="en-GB" dirty="0"/>
              <a:t>Subtitle</a:t>
            </a:r>
          </a:p>
        </p:txBody>
      </p:sp>
      <p:sp>
        <p:nvSpPr>
          <p:cNvPr id="24" name="TextBox 23">
            <a:extLst>
              <a:ext uri="{FF2B5EF4-FFF2-40B4-BE49-F238E27FC236}">
                <a16:creationId xmlns:a16="http://schemas.microsoft.com/office/drawing/2014/main" id="{64B14638-E4CF-F4C7-5C79-326CDEEDF914}"/>
              </a:ext>
            </a:extLst>
          </p:cNvPr>
          <p:cNvSpPr txBox="1"/>
          <p:nvPr userDrawn="1"/>
        </p:nvSpPr>
        <p:spPr>
          <a:xfrm rot="5400000">
            <a:off x="10708273" y="5202290"/>
            <a:ext cx="2066307" cy="261610"/>
          </a:xfrm>
          <a:prstGeom prst="rect">
            <a:avLst/>
          </a:prstGeom>
          <a:noFill/>
        </p:spPr>
        <p:txBody>
          <a:bodyPr wrap="square" rtlCol="0">
            <a:spAutoFit/>
          </a:bodyPr>
          <a:lstStyle/>
          <a:p>
            <a:pPr algn="r"/>
            <a:r>
              <a:rPr lang="en-US" sz="1100" dirty="0">
                <a:solidFill>
                  <a:schemeClr val="bg1"/>
                </a:solidFill>
                <a:latin typeface="Century Gothic" panose="020B0502020202020204" pitchFamily="34" charset="0"/>
              </a:rPr>
              <a:t>www.steptoe.com</a:t>
            </a:r>
          </a:p>
        </p:txBody>
      </p:sp>
    </p:spTree>
    <p:extLst>
      <p:ext uri="{BB962C8B-B14F-4D97-AF65-F5344CB8AC3E}">
        <p14:creationId xmlns:p14="http://schemas.microsoft.com/office/powerpoint/2010/main" val="2991238175"/>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White title slide – Logo top">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tx2"/>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5502185" cy="533400"/>
          </a:xfrm>
        </p:spPr>
        <p:txBody>
          <a:bodyPr>
            <a:normAutofit/>
          </a:bodyPr>
          <a:lstStyle>
            <a:lvl1pPr>
              <a:defRPr sz="5400">
                <a:solidFill>
                  <a:schemeClr val="tx2"/>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a:prstGeom prst="rect">
            <a:avLst/>
          </a:prstGeom>
        </p:spPr>
        <p:txBody>
          <a:bodyPr>
            <a:normAutofit/>
          </a:bodyPr>
          <a:lstStyle>
            <a:lvl1pPr marL="0" indent="0">
              <a:buNone/>
              <a:defRPr sz="2800">
                <a:solidFill>
                  <a:schemeClr val="tx2"/>
                </a:solidFill>
                <a:latin typeface="+mj-lt"/>
              </a:defRPr>
            </a:lvl1pPr>
          </a:lstStyle>
          <a:p>
            <a:pPr lvl="0"/>
            <a:r>
              <a:rPr lang="en-GB" dirty="0"/>
              <a:t>Subtitle</a:t>
            </a:r>
          </a:p>
        </p:txBody>
      </p:sp>
      <p:pic>
        <p:nvPicPr>
          <p:cNvPr id="9" name="Picture 8" descr="Logo&#10;&#10;Description automatically generated">
            <a:extLst>
              <a:ext uri="{FF2B5EF4-FFF2-40B4-BE49-F238E27FC236}">
                <a16:creationId xmlns:a16="http://schemas.microsoft.com/office/drawing/2014/main" id="{F8A052BE-B11F-2545-B40B-EE4842236BB8}"/>
              </a:ext>
            </a:extLst>
          </p:cNvPr>
          <p:cNvPicPr>
            <a:picLocks noChangeAspect="1"/>
          </p:cNvPicPr>
          <p:nvPr userDrawn="1"/>
        </p:nvPicPr>
        <p:blipFill rotWithShape="1">
          <a:blip r:embed="rId2"/>
          <a:srcRect t="3716" r="77682" b="80526"/>
          <a:stretch/>
        </p:blipFill>
        <p:spPr>
          <a:xfrm>
            <a:off x="8389" y="263235"/>
            <a:ext cx="2720956" cy="1080655"/>
          </a:xfrm>
          <a:prstGeom prst="rect">
            <a:avLst/>
          </a:prstGeom>
        </p:spPr>
      </p:pic>
      <p:sp>
        <p:nvSpPr>
          <p:cNvPr id="2" name="Oval 1">
            <a:extLst>
              <a:ext uri="{FF2B5EF4-FFF2-40B4-BE49-F238E27FC236}">
                <a16:creationId xmlns:a16="http://schemas.microsoft.com/office/drawing/2014/main" id="{D76B9244-F3E0-C67F-76AD-B28564CD3149}"/>
              </a:ext>
            </a:extLst>
          </p:cNvPr>
          <p:cNvSpPr>
            <a:spLocks noChangeAspect="1"/>
          </p:cNvSpPr>
          <p:nvPr userDrawn="1"/>
        </p:nvSpPr>
        <p:spPr>
          <a:xfrm>
            <a:off x="7430815" y="3033382"/>
            <a:ext cx="2412000" cy="241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8FD17603-8473-EA29-99D2-DB4B4E2F1CC9}"/>
              </a:ext>
            </a:extLst>
          </p:cNvPr>
          <p:cNvSpPr>
            <a:spLocks noChangeAspect="1"/>
          </p:cNvSpPr>
          <p:nvPr userDrawn="1"/>
        </p:nvSpPr>
        <p:spPr>
          <a:xfrm>
            <a:off x="8221835" y="2529382"/>
            <a:ext cx="1008000" cy="1008000"/>
          </a:xfrm>
          <a:prstGeom prst="ellipse">
            <a:avLst/>
          </a:prstGeom>
          <a:solidFill>
            <a:schemeClr val="bg2">
              <a:alpha val="634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2">
            <a:extLst>
              <a:ext uri="{FF2B5EF4-FFF2-40B4-BE49-F238E27FC236}">
                <a16:creationId xmlns:a16="http://schemas.microsoft.com/office/drawing/2014/main" id="{0283C126-4529-A45E-0A3D-052AC04167E5}"/>
              </a:ext>
            </a:extLst>
          </p:cNvPr>
          <p:cNvSpPr>
            <a:spLocks noGrp="1"/>
          </p:cNvSpPr>
          <p:nvPr>
            <p:ph type="pic" sz="quarter" idx="12" hasCustomPrompt="1"/>
          </p:nvPr>
        </p:nvSpPr>
        <p:spPr>
          <a:xfrm>
            <a:off x="8380235" y="3087230"/>
            <a:ext cx="4100133" cy="4102310"/>
          </a:xfrm>
          <a:prstGeom prst="ellipse">
            <a:avLst/>
          </a:prstGeom>
          <a:solidFill>
            <a:schemeClr val="accent2"/>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
        <p:nvSpPr>
          <p:cNvPr id="5" name="Freeform 4">
            <a:extLst>
              <a:ext uri="{FF2B5EF4-FFF2-40B4-BE49-F238E27FC236}">
                <a16:creationId xmlns:a16="http://schemas.microsoft.com/office/drawing/2014/main" id="{883E1156-33E3-6750-24B8-D1687FD4DCC6}"/>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42C7CFF9-5839-9693-ABB4-87E474E46515}"/>
              </a:ext>
            </a:extLst>
          </p:cNvPr>
          <p:cNvSpPr>
            <a:spLocks noChangeAspect="1"/>
          </p:cNvSpPr>
          <p:nvPr userDrawn="1"/>
        </p:nvSpPr>
        <p:spPr>
          <a:xfrm>
            <a:off x="8221835" y="6502074"/>
            <a:ext cx="158400" cy="158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454D58FE-45DE-515A-A211-EAA6C79E6BEB}"/>
              </a:ext>
            </a:extLst>
          </p:cNvPr>
          <p:cNvSpPr>
            <a:spLocks noChangeAspect="1"/>
          </p:cNvSpPr>
          <p:nvPr userDrawn="1"/>
        </p:nvSpPr>
        <p:spPr>
          <a:xfrm>
            <a:off x="8444794" y="6642063"/>
            <a:ext cx="324000" cy="32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16FB1694-1F34-C593-76F9-D00CC9AB45FF}"/>
              </a:ext>
            </a:extLst>
          </p:cNvPr>
          <p:cNvSpPr>
            <a:spLocks noChangeAspect="1"/>
          </p:cNvSpPr>
          <p:nvPr userDrawn="1"/>
        </p:nvSpPr>
        <p:spPr>
          <a:xfrm>
            <a:off x="11444858" y="3350657"/>
            <a:ext cx="648000" cy="64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461590"/>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White title slide – Logo bottom">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tx2"/>
                </a:solidFill>
                <a:latin typeface="Century Gothic" panose="020B0502020202020204" pitchFamily="34" charset="0"/>
              </a:rPr>
              <a:t>www.steptoe.com</a:t>
            </a:r>
          </a:p>
        </p:txBody>
      </p:sp>
      <p:pic>
        <p:nvPicPr>
          <p:cNvPr id="9" name="Picture 8" descr="Logo&#10;&#10;Description automatically generated">
            <a:extLst>
              <a:ext uri="{FF2B5EF4-FFF2-40B4-BE49-F238E27FC236}">
                <a16:creationId xmlns:a16="http://schemas.microsoft.com/office/drawing/2014/main" id="{F8A052BE-B11F-2545-B40B-EE4842236BB8}"/>
              </a:ext>
            </a:extLst>
          </p:cNvPr>
          <p:cNvPicPr>
            <a:picLocks noChangeAspect="1"/>
          </p:cNvPicPr>
          <p:nvPr userDrawn="1"/>
        </p:nvPicPr>
        <p:blipFill rotWithShape="1">
          <a:blip r:embed="rId2"/>
          <a:srcRect t="3716" r="77682" b="80526"/>
          <a:stretch/>
        </p:blipFill>
        <p:spPr>
          <a:xfrm>
            <a:off x="-755" y="5599941"/>
            <a:ext cx="2720956" cy="1080655"/>
          </a:xfrm>
          <a:prstGeom prst="rect">
            <a:avLst/>
          </a:prstGeom>
        </p:spPr>
      </p:pic>
      <p:grpSp>
        <p:nvGrpSpPr>
          <p:cNvPr id="22" name="Group 21">
            <a:extLst>
              <a:ext uri="{FF2B5EF4-FFF2-40B4-BE49-F238E27FC236}">
                <a16:creationId xmlns:a16="http://schemas.microsoft.com/office/drawing/2014/main" id="{ABDFE12D-9898-2B22-86D7-51413DFD52FB}"/>
              </a:ext>
            </a:extLst>
          </p:cNvPr>
          <p:cNvGrpSpPr/>
          <p:nvPr userDrawn="1"/>
        </p:nvGrpSpPr>
        <p:grpSpPr>
          <a:xfrm flipV="1">
            <a:off x="7385095" y="-350836"/>
            <a:ext cx="4722937" cy="4650777"/>
            <a:chOff x="7430815" y="2529382"/>
            <a:chExt cx="4722937" cy="4650777"/>
          </a:xfrm>
        </p:grpSpPr>
        <p:sp>
          <p:nvSpPr>
            <p:cNvPr id="23" name="Oval 22">
              <a:extLst>
                <a:ext uri="{FF2B5EF4-FFF2-40B4-BE49-F238E27FC236}">
                  <a16:creationId xmlns:a16="http://schemas.microsoft.com/office/drawing/2014/main" id="{400DFD14-2133-53B3-E18C-01A8C9A6B134}"/>
                </a:ext>
              </a:extLst>
            </p:cNvPr>
            <p:cNvSpPr>
              <a:spLocks noChangeAspect="1"/>
            </p:cNvSpPr>
            <p:nvPr userDrawn="1"/>
          </p:nvSpPr>
          <p:spPr>
            <a:xfrm>
              <a:off x="7430815" y="3033382"/>
              <a:ext cx="2412000" cy="241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0903FAB8-99F5-21CE-D4D4-7BFCDD731C29}"/>
                </a:ext>
              </a:extLst>
            </p:cNvPr>
            <p:cNvSpPr>
              <a:spLocks noChangeAspect="1"/>
            </p:cNvSpPr>
            <p:nvPr userDrawn="1"/>
          </p:nvSpPr>
          <p:spPr>
            <a:xfrm>
              <a:off x="8221835" y="2529382"/>
              <a:ext cx="1008000" cy="1008000"/>
            </a:xfrm>
            <a:prstGeom prst="ellipse">
              <a:avLst/>
            </a:prstGeom>
            <a:solidFill>
              <a:schemeClr val="bg2">
                <a:alpha val="634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a16="http://schemas.microsoft.com/office/drawing/2014/main" id="{AD4B1BE0-73F2-8F30-E5EA-D4A65F709419}"/>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28526E6-A0A0-2468-64F9-D5D46D1FE02B}"/>
                </a:ext>
              </a:extLst>
            </p:cNvPr>
            <p:cNvSpPr>
              <a:spLocks noChangeAspect="1"/>
            </p:cNvSpPr>
            <p:nvPr userDrawn="1"/>
          </p:nvSpPr>
          <p:spPr>
            <a:xfrm>
              <a:off x="8221835" y="6502074"/>
              <a:ext cx="158400" cy="158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651BC560-AB8A-A68C-F3A3-27F4F32AB99B}"/>
                </a:ext>
              </a:extLst>
            </p:cNvPr>
            <p:cNvSpPr>
              <a:spLocks noChangeAspect="1"/>
            </p:cNvSpPr>
            <p:nvPr userDrawn="1"/>
          </p:nvSpPr>
          <p:spPr>
            <a:xfrm>
              <a:off x="8444794" y="6642063"/>
              <a:ext cx="324000" cy="32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868EED1A-FFBC-ACFB-F23A-669C12BECA2D}"/>
                </a:ext>
              </a:extLst>
            </p:cNvPr>
            <p:cNvSpPr>
              <a:spLocks noChangeAspect="1"/>
            </p:cNvSpPr>
            <p:nvPr userDrawn="1"/>
          </p:nvSpPr>
          <p:spPr>
            <a:xfrm>
              <a:off x="11444858" y="3350657"/>
              <a:ext cx="648000" cy="64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Picture Placeholder 2">
            <a:extLst>
              <a:ext uri="{FF2B5EF4-FFF2-40B4-BE49-F238E27FC236}">
                <a16:creationId xmlns:a16="http://schemas.microsoft.com/office/drawing/2014/main" id="{18C74872-3B9E-53D2-091E-8729DCCC0135}"/>
              </a:ext>
            </a:extLst>
          </p:cNvPr>
          <p:cNvSpPr>
            <a:spLocks noGrp="1"/>
          </p:cNvSpPr>
          <p:nvPr>
            <p:ph type="pic" sz="quarter" idx="12" hasCustomPrompt="1"/>
          </p:nvPr>
        </p:nvSpPr>
        <p:spPr>
          <a:xfrm>
            <a:off x="8334515" y="-511904"/>
            <a:ext cx="4100133" cy="4102310"/>
          </a:xfrm>
          <a:prstGeom prst="ellipse">
            <a:avLst/>
          </a:prstGeom>
          <a:solidFill>
            <a:schemeClr val="accent2"/>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
        <p:nvSpPr>
          <p:cNvPr id="30" name="Title 68">
            <a:extLst>
              <a:ext uri="{FF2B5EF4-FFF2-40B4-BE49-F238E27FC236}">
                <a16:creationId xmlns:a16="http://schemas.microsoft.com/office/drawing/2014/main" id="{E6CE2E52-BF15-D7B9-1CF6-62365CAFBC5E}"/>
              </a:ext>
            </a:extLst>
          </p:cNvPr>
          <p:cNvSpPr>
            <a:spLocks noGrp="1"/>
          </p:cNvSpPr>
          <p:nvPr>
            <p:ph type="title" hasCustomPrompt="1"/>
          </p:nvPr>
        </p:nvSpPr>
        <p:spPr>
          <a:xfrm>
            <a:off x="510685" y="2383547"/>
            <a:ext cx="5502185" cy="533400"/>
          </a:xfrm>
        </p:spPr>
        <p:txBody>
          <a:bodyPr>
            <a:normAutofit/>
          </a:bodyPr>
          <a:lstStyle>
            <a:lvl1pPr>
              <a:defRPr sz="5400">
                <a:solidFill>
                  <a:schemeClr val="tx2"/>
                </a:solidFill>
                <a:latin typeface="+mj-lt"/>
              </a:defRPr>
            </a:lvl1pPr>
          </a:lstStyle>
          <a:p>
            <a:r>
              <a:rPr lang="en-GB" dirty="0"/>
              <a:t>Title text</a:t>
            </a:r>
            <a:endParaRPr lang="en-US" dirty="0"/>
          </a:p>
        </p:txBody>
      </p:sp>
      <p:sp>
        <p:nvSpPr>
          <p:cNvPr id="31" name="Text Placeholder 72">
            <a:extLst>
              <a:ext uri="{FF2B5EF4-FFF2-40B4-BE49-F238E27FC236}">
                <a16:creationId xmlns:a16="http://schemas.microsoft.com/office/drawing/2014/main" id="{A1025D4C-0B07-6E0D-687B-66D586E7575A}"/>
              </a:ext>
            </a:extLst>
          </p:cNvPr>
          <p:cNvSpPr>
            <a:spLocks noGrp="1"/>
          </p:cNvSpPr>
          <p:nvPr>
            <p:ph type="body" sz="quarter" idx="11" hasCustomPrompt="1"/>
          </p:nvPr>
        </p:nvSpPr>
        <p:spPr>
          <a:xfrm>
            <a:off x="510595" y="3136605"/>
            <a:ext cx="5502275" cy="533400"/>
          </a:xfrm>
          <a:prstGeom prst="rect">
            <a:avLst/>
          </a:prstGeom>
        </p:spPr>
        <p:txBody>
          <a:bodyPr>
            <a:normAutofit/>
          </a:bodyPr>
          <a:lstStyle>
            <a:lvl1pPr marL="0" indent="0">
              <a:buNone/>
              <a:defRPr sz="2800">
                <a:solidFill>
                  <a:schemeClr val="tx2"/>
                </a:solidFill>
                <a:latin typeface="+mj-lt"/>
              </a:defRPr>
            </a:lvl1pPr>
          </a:lstStyle>
          <a:p>
            <a:pPr lvl="0"/>
            <a:r>
              <a:rPr lang="en-GB" dirty="0"/>
              <a:t>Subtitle</a:t>
            </a:r>
          </a:p>
        </p:txBody>
      </p:sp>
    </p:spTree>
    <p:extLst>
      <p:ext uri="{BB962C8B-B14F-4D97-AF65-F5344CB8AC3E}">
        <p14:creationId xmlns:p14="http://schemas.microsoft.com/office/powerpoint/2010/main" val="1763799913"/>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quote">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8E2B9DBE-47B6-8349-A387-A6223FA6FA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r>
              <a:rPr lang="en-GB" dirty="0"/>
              <a:t> (1-Column Text)</a:t>
            </a:r>
          </a:p>
        </p:txBody>
      </p:sp>
      <p:sp>
        <p:nvSpPr>
          <p:cNvPr id="15" name="Text Placeholder 12">
            <a:extLst>
              <a:ext uri="{FF2B5EF4-FFF2-40B4-BE49-F238E27FC236}">
                <a16:creationId xmlns:a16="http://schemas.microsoft.com/office/drawing/2014/main" id="{9F108E35-5977-7249-B722-24D7DF7655D7}"/>
              </a:ext>
            </a:extLst>
          </p:cNvPr>
          <p:cNvSpPr>
            <a:spLocks noGrp="1"/>
          </p:cNvSpPr>
          <p:nvPr>
            <p:ph type="body" sz="quarter" idx="10" hasCustomPrompt="1"/>
          </p:nvPr>
        </p:nvSpPr>
        <p:spPr>
          <a:xfrm>
            <a:off x="450850" y="1364975"/>
            <a:ext cx="6484340" cy="3088272"/>
          </a:xfrm>
        </p:spPr>
        <p:txBody>
          <a:bodyPr/>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indent="-285750">
              <a:spcAft>
                <a:spcPts val="1200"/>
              </a:spcAft>
              <a:buClr>
                <a:srgbClr val="991636"/>
              </a:buClr>
              <a:buFont typeface="Arial" panose="020B0604020202020204" pitchFamily="34" charset="0"/>
              <a:buChar char="•"/>
            </a:pPr>
            <a:endParaRPr lang="en-US" dirty="0">
              <a:solidFill>
                <a:schemeClr val="tx1">
                  <a:lumMod val="85000"/>
                  <a:lumOff val="15000"/>
                </a:schemeClr>
              </a:solidFill>
              <a:latin typeface="Cambria" panose="02040503050406030204" pitchFamily="18" charset="0"/>
            </a:endParaRP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27" name="Freeform 26">
            <a:extLst>
              <a:ext uri="{FF2B5EF4-FFF2-40B4-BE49-F238E27FC236}">
                <a16:creationId xmlns:a16="http://schemas.microsoft.com/office/drawing/2014/main" id="{BB8EE9AF-14BB-5C40-B068-869643B16C68}"/>
              </a:ext>
            </a:extLst>
          </p:cNvPr>
          <p:cNvSpPr/>
          <p:nvPr userDrawn="1"/>
        </p:nvSpPr>
        <p:spPr>
          <a:xfrm>
            <a:off x="6660778" y="2690272"/>
            <a:ext cx="5531222" cy="4167729"/>
          </a:xfrm>
          <a:custGeom>
            <a:avLst/>
            <a:gdLst>
              <a:gd name="connsiteX0" fmla="*/ 3259123 w 5531222"/>
              <a:gd name="connsiteY0" fmla="*/ 0 h 4167729"/>
              <a:gd name="connsiteX1" fmla="*/ 5332228 w 5531222"/>
              <a:gd name="connsiteY1" fmla="*/ 744226 h 4167729"/>
              <a:gd name="connsiteX2" fmla="*/ 5531222 w 5531222"/>
              <a:gd name="connsiteY2" fmla="*/ 925084 h 4167729"/>
              <a:gd name="connsiteX3" fmla="*/ 5531222 w 5531222"/>
              <a:gd name="connsiteY3" fmla="*/ 4167729 h 4167729"/>
              <a:gd name="connsiteX4" fmla="*/ 129328 w 5531222"/>
              <a:gd name="connsiteY4" fmla="*/ 4167729 h 4167729"/>
              <a:gd name="connsiteX5" fmla="*/ 102606 w 5531222"/>
              <a:gd name="connsiteY5" fmla="*/ 4073629 h 4167729"/>
              <a:gd name="connsiteX6" fmla="*/ 0 w 5531222"/>
              <a:gd name="connsiteY6" fmla="*/ 3259123 h 4167729"/>
              <a:gd name="connsiteX7" fmla="*/ 3259123 w 5531222"/>
              <a:gd name="connsiteY7" fmla="*/ 0 h 416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1222" h="4167729">
                <a:moveTo>
                  <a:pt x="3259123" y="0"/>
                </a:moveTo>
                <a:cubicBezTo>
                  <a:pt x="4046607" y="0"/>
                  <a:pt x="4768859" y="279292"/>
                  <a:pt x="5332228" y="744226"/>
                </a:cubicBezTo>
                <a:lnTo>
                  <a:pt x="5531222" y="925084"/>
                </a:lnTo>
                <a:lnTo>
                  <a:pt x="5531222" y="4167729"/>
                </a:lnTo>
                <a:lnTo>
                  <a:pt x="129328" y="4167729"/>
                </a:lnTo>
                <a:lnTo>
                  <a:pt x="102606" y="4073629"/>
                </a:lnTo>
                <a:cubicBezTo>
                  <a:pt x="35624" y="3813292"/>
                  <a:pt x="0" y="3540368"/>
                  <a:pt x="0" y="3259123"/>
                </a:cubicBezTo>
                <a:cubicBezTo>
                  <a:pt x="0" y="1459159"/>
                  <a:pt x="1459159" y="0"/>
                  <a:pt x="3259123" y="0"/>
                </a:cubicBezTo>
                <a:close/>
              </a:path>
            </a:pathLst>
          </a:custGeom>
          <a:solidFill>
            <a:srgbClr val="B9963A">
              <a:alpha val="96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 Placeholder 12">
            <a:extLst>
              <a:ext uri="{FF2B5EF4-FFF2-40B4-BE49-F238E27FC236}">
                <a16:creationId xmlns:a16="http://schemas.microsoft.com/office/drawing/2014/main" id="{5BD8ED58-8851-E14C-8C10-30CFCE20A139}"/>
              </a:ext>
            </a:extLst>
          </p:cNvPr>
          <p:cNvSpPr>
            <a:spLocks noGrp="1"/>
          </p:cNvSpPr>
          <p:nvPr>
            <p:ph type="body" sz="quarter" idx="14" hasCustomPrompt="1"/>
          </p:nvPr>
        </p:nvSpPr>
        <p:spPr>
          <a:xfrm>
            <a:off x="7293915" y="3608066"/>
            <a:ext cx="3676700" cy="2171502"/>
          </a:xfrm>
        </p:spPr>
        <p:txBody>
          <a:bodyPr wrap="square">
            <a:noAutofit/>
          </a:bodyPr>
          <a:lstStyle>
            <a:lvl1pPr marL="0" marR="0" indent="0" algn="r" defTabSz="914400" rtl="0" eaLnBrk="1" fontAlgn="auto" latinLnBrk="0" hangingPunct="1">
              <a:lnSpc>
                <a:spcPct val="100000"/>
              </a:lnSpc>
              <a:spcBef>
                <a:spcPts val="0"/>
              </a:spcBef>
              <a:spcAft>
                <a:spcPts val="0"/>
              </a:spcAft>
              <a:buClrTx/>
              <a:buSzTx/>
              <a:buFontTx/>
              <a:buNone/>
              <a:tabLst/>
              <a:defRPr sz="2800" b="1" i="0">
                <a:latin typeface="Century Gothic" panose="020B0502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“Ipsum dolor sit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eiusmod</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tempor</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incididunt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ut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labor.”</a:t>
            </a:r>
            <a:endParaRPr kumimoji="0" lang="en-US" sz="40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
        <p:nvSpPr>
          <p:cNvPr id="22" name="Text Placeholder 18">
            <a:extLst>
              <a:ext uri="{FF2B5EF4-FFF2-40B4-BE49-F238E27FC236}">
                <a16:creationId xmlns:a16="http://schemas.microsoft.com/office/drawing/2014/main" id="{F1CB230D-0E28-8247-B070-DCE0D2292612}"/>
              </a:ext>
            </a:extLst>
          </p:cNvPr>
          <p:cNvSpPr>
            <a:spLocks noGrp="1"/>
          </p:cNvSpPr>
          <p:nvPr>
            <p:ph type="body" sz="quarter" idx="15" hasCustomPrompt="1"/>
          </p:nvPr>
        </p:nvSpPr>
        <p:spPr>
          <a:xfrm>
            <a:off x="8188048" y="5970284"/>
            <a:ext cx="2778125" cy="379413"/>
          </a:xfrm>
        </p:spPr>
        <p:txBody>
          <a:bodyPr/>
          <a:lstStyle>
            <a:lvl1pPr marL="0" marR="0" indent="0" algn="r" defTabSz="914400" rtl="0" eaLnBrk="1" fontAlgn="auto" latinLnBrk="0" hangingPunct="1">
              <a:lnSpc>
                <a:spcPct val="100000"/>
              </a:lnSpc>
              <a:spcBef>
                <a:spcPts val="0"/>
              </a:spcBef>
              <a:spcAft>
                <a:spcPts val="0"/>
              </a:spcAft>
              <a:buClrTx/>
              <a:buSzTx/>
              <a:buFontTx/>
              <a:buNone/>
              <a:tabLst/>
              <a:defRPr b="0" i="0">
                <a:latin typeface="Century Gothic" panose="020B0502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Optional Source</a:t>
            </a:r>
            <a:endParaRPr kumimoji="0" lang="en-US" sz="20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663659"/>
      </p:ext>
    </p:extLst>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White title slide – Logo top – Subtle graphic">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tx2"/>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5502185" cy="533400"/>
          </a:xfrm>
        </p:spPr>
        <p:txBody>
          <a:bodyPr>
            <a:normAutofit/>
          </a:bodyPr>
          <a:lstStyle>
            <a:lvl1pPr>
              <a:defRPr sz="5400">
                <a:solidFill>
                  <a:schemeClr val="tx2"/>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a:prstGeom prst="rect">
            <a:avLst/>
          </a:prstGeom>
        </p:spPr>
        <p:txBody>
          <a:bodyPr>
            <a:normAutofit/>
          </a:bodyPr>
          <a:lstStyle>
            <a:lvl1pPr marL="0" indent="0">
              <a:buNone/>
              <a:defRPr sz="2800">
                <a:solidFill>
                  <a:schemeClr val="tx2"/>
                </a:solidFill>
                <a:latin typeface="+mj-lt"/>
              </a:defRPr>
            </a:lvl1pPr>
          </a:lstStyle>
          <a:p>
            <a:pPr lvl="0"/>
            <a:r>
              <a:rPr lang="en-GB" dirty="0"/>
              <a:t>Subtitle</a:t>
            </a:r>
          </a:p>
        </p:txBody>
      </p:sp>
      <p:pic>
        <p:nvPicPr>
          <p:cNvPr id="9" name="Picture 8" descr="Logo&#10;&#10;Description automatically generated">
            <a:extLst>
              <a:ext uri="{FF2B5EF4-FFF2-40B4-BE49-F238E27FC236}">
                <a16:creationId xmlns:a16="http://schemas.microsoft.com/office/drawing/2014/main" id="{F8A052BE-B11F-2545-B40B-EE4842236BB8}"/>
              </a:ext>
            </a:extLst>
          </p:cNvPr>
          <p:cNvPicPr>
            <a:picLocks noChangeAspect="1"/>
          </p:cNvPicPr>
          <p:nvPr userDrawn="1"/>
        </p:nvPicPr>
        <p:blipFill rotWithShape="1">
          <a:blip r:embed="rId2"/>
          <a:srcRect t="3716" r="77682" b="80526"/>
          <a:stretch/>
        </p:blipFill>
        <p:spPr>
          <a:xfrm>
            <a:off x="8389" y="263235"/>
            <a:ext cx="2720956" cy="1080655"/>
          </a:xfrm>
          <a:prstGeom prst="rect">
            <a:avLst/>
          </a:prstGeom>
        </p:spPr>
      </p:pic>
      <p:grpSp>
        <p:nvGrpSpPr>
          <p:cNvPr id="11" name="Group 10">
            <a:extLst>
              <a:ext uri="{FF2B5EF4-FFF2-40B4-BE49-F238E27FC236}">
                <a16:creationId xmlns:a16="http://schemas.microsoft.com/office/drawing/2014/main" id="{B145577A-C51D-8210-8A4F-2EF1DE5C047C}"/>
              </a:ext>
            </a:extLst>
          </p:cNvPr>
          <p:cNvGrpSpPr/>
          <p:nvPr userDrawn="1"/>
        </p:nvGrpSpPr>
        <p:grpSpPr>
          <a:xfrm>
            <a:off x="11256440" y="1928203"/>
            <a:ext cx="4724893" cy="4724893"/>
            <a:chOff x="11256440" y="1928203"/>
            <a:chExt cx="4724893" cy="4724893"/>
          </a:xfrm>
        </p:grpSpPr>
        <p:sp>
          <p:nvSpPr>
            <p:cNvPr id="12" name="Freeform 11">
              <a:extLst>
                <a:ext uri="{FF2B5EF4-FFF2-40B4-BE49-F238E27FC236}">
                  <a16:creationId xmlns:a16="http://schemas.microsoft.com/office/drawing/2014/main" id="{DC80436F-0931-9DC2-E3A4-83B83D43E1FF}"/>
                </a:ext>
              </a:extLst>
            </p:cNvPr>
            <p:cNvSpPr/>
            <p:nvPr/>
          </p:nvSpPr>
          <p:spPr>
            <a:xfrm>
              <a:off x="11381342" y="2473909"/>
              <a:ext cx="819802" cy="879808"/>
            </a:xfrm>
            <a:custGeom>
              <a:avLst/>
              <a:gdLst>
                <a:gd name="connsiteX0" fmla="*/ 439904 w 819802"/>
                <a:gd name="connsiteY0" fmla="*/ 0 h 879808"/>
                <a:gd name="connsiteX1" fmla="*/ 804679 w 819802"/>
                <a:gd name="connsiteY1" fmla="*/ 193950 h 879808"/>
                <a:gd name="connsiteX2" fmla="*/ 819802 w 819802"/>
                <a:gd name="connsiteY2" fmla="*/ 221811 h 879808"/>
                <a:gd name="connsiteX3" fmla="*/ 819802 w 819802"/>
                <a:gd name="connsiteY3" fmla="*/ 657997 h 879808"/>
                <a:gd name="connsiteX4" fmla="*/ 804679 w 819802"/>
                <a:gd name="connsiteY4" fmla="*/ 685859 h 879808"/>
                <a:gd name="connsiteX5" fmla="*/ 439904 w 819802"/>
                <a:gd name="connsiteY5" fmla="*/ 879808 h 879808"/>
                <a:gd name="connsiteX6" fmla="*/ 0 w 819802"/>
                <a:gd name="connsiteY6" fmla="*/ 439904 h 879808"/>
                <a:gd name="connsiteX7" fmla="*/ 439904 w 819802"/>
                <a:gd name="connsiteY7" fmla="*/ 0 h 87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802" h="879808">
                  <a:moveTo>
                    <a:pt x="439904" y="0"/>
                  </a:moveTo>
                  <a:cubicBezTo>
                    <a:pt x="591749" y="0"/>
                    <a:pt x="725625" y="76935"/>
                    <a:pt x="804679" y="193950"/>
                  </a:cubicBezTo>
                  <a:lnTo>
                    <a:pt x="819802" y="221811"/>
                  </a:lnTo>
                  <a:lnTo>
                    <a:pt x="819802" y="657997"/>
                  </a:lnTo>
                  <a:lnTo>
                    <a:pt x="804679" y="685859"/>
                  </a:lnTo>
                  <a:cubicBezTo>
                    <a:pt x="725625" y="802874"/>
                    <a:pt x="591749" y="879808"/>
                    <a:pt x="439904" y="879808"/>
                  </a:cubicBezTo>
                  <a:cubicBezTo>
                    <a:pt x="196952" y="879808"/>
                    <a:pt x="0" y="682856"/>
                    <a:pt x="0" y="439904"/>
                  </a:cubicBezTo>
                  <a:cubicBezTo>
                    <a:pt x="0" y="196952"/>
                    <a:pt x="196952" y="0"/>
                    <a:pt x="439904" y="0"/>
                  </a:cubicBezTo>
                  <a:close/>
                </a:path>
              </a:pathLst>
            </a:custGeom>
            <a:solidFill>
              <a:schemeClr val="accent1">
                <a:alpha val="252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Arc 12">
              <a:extLst>
                <a:ext uri="{FF2B5EF4-FFF2-40B4-BE49-F238E27FC236}">
                  <a16:creationId xmlns:a16="http://schemas.microsoft.com/office/drawing/2014/main" id="{3078C2FB-4DED-D0AE-E512-DC3F198848B1}"/>
                </a:ext>
              </a:extLst>
            </p:cNvPr>
            <p:cNvSpPr/>
            <p:nvPr userDrawn="1"/>
          </p:nvSpPr>
          <p:spPr>
            <a:xfrm rot="13679602">
              <a:off x="11256440" y="1928203"/>
              <a:ext cx="4724893" cy="4724893"/>
            </a:xfrm>
            <a:prstGeom prst="arc">
              <a:avLst>
                <a:gd name="adj1" fmla="val 15528610"/>
                <a:gd name="adj2" fmla="val 306438"/>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13">
              <a:extLst>
                <a:ext uri="{FF2B5EF4-FFF2-40B4-BE49-F238E27FC236}">
                  <a16:creationId xmlns:a16="http://schemas.microsoft.com/office/drawing/2014/main" id="{ADBB1829-5740-F715-DEF2-B6F5006FCB9C}"/>
                </a:ext>
              </a:extLst>
            </p:cNvPr>
            <p:cNvSpPr/>
            <p:nvPr/>
          </p:nvSpPr>
          <p:spPr>
            <a:xfrm>
              <a:off x="11328777" y="3129080"/>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57556AE5-BE24-EAA0-ABFE-70B67C477D12}"/>
                </a:ext>
              </a:extLst>
            </p:cNvPr>
            <p:cNvSpPr/>
            <p:nvPr/>
          </p:nvSpPr>
          <p:spPr>
            <a:xfrm>
              <a:off x="11383101" y="5166076"/>
              <a:ext cx="162000" cy="16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EB851EC3-AF84-8A0F-DF4A-B1C84ED6300D}"/>
                </a:ext>
              </a:extLst>
            </p:cNvPr>
            <p:cNvSpPr/>
            <p:nvPr/>
          </p:nvSpPr>
          <p:spPr>
            <a:xfrm>
              <a:off x="11526538" y="5468868"/>
              <a:ext cx="324000" cy="32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03380774"/>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ingle column text with blue/red graphic">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3E6B07E-3AA5-7A9B-E494-14AB738D7DDE}"/>
              </a:ext>
            </a:extLst>
          </p:cNvPr>
          <p:cNvSpPr>
            <a:spLocks noChangeAspect="1"/>
          </p:cNvSpPr>
          <p:nvPr userDrawn="1"/>
        </p:nvSpPr>
        <p:spPr>
          <a:xfrm>
            <a:off x="10044763" y="3915918"/>
            <a:ext cx="2336213" cy="23362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icture Placeholder 2">
            <a:extLst>
              <a:ext uri="{FF2B5EF4-FFF2-40B4-BE49-F238E27FC236}">
                <a16:creationId xmlns:a16="http://schemas.microsoft.com/office/drawing/2014/main" id="{4CF51E10-8DD4-7B7C-4914-A68A8F9D3590}"/>
              </a:ext>
            </a:extLst>
          </p:cNvPr>
          <p:cNvSpPr>
            <a:spLocks noGrp="1"/>
          </p:cNvSpPr>
          <p:nvPr>
            <p:ph type="pic" sz="quarter" idx="12" hasCustomPrompt="1"/>
          </p:nvPr>
        </p:nvSpPr>
        <p:spPr>
          <a:xfrm>
            <a:off x="7982483" y="4453247"/>
            <a:ext cx="3230386" cy="3232101"/>
          </a:xfrm>
          <a:prstGeom prst="ellipse">
            <a:avLst/>
          </a:prstGeom>
          <a:solidFill>
            <a:schemeClr val="accent1"/>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
        <p:nvSpPr>
          <p:cNvPr id="12" name="Content Placeholder 4">
            <a:extLst>
              <a:ext uri="{FF2B5EF4-FFF2-40B4-BE49-F238E27FC236}">
                <a16:creationId xmlns:a16="http://schemas.microsoft.com/office/drawing/2014/main" id="{D66A52E5-76C0-4CBB-8B02-BB6E62FEA311}"/>
              </a:ext>
            </a:extLst>
          </p:cNvPr>
          <p:cNvSpPr>
            <a:spLocks noGrp="1"/>
          </p:cNvSpPr>
          <p:nvPr>
            <p:ph sz="quarter" idx="15"/>
          </p:nvPr>
        </p:nvSpPr>
        <p:spPr>
          <a:xfrm>
            <a:off x="450851" y="1398622"/>
            <a:ext cx="6800342" cy="4496388"/>
          </a:xfrm>
        </p:spPr>
        <p:txBody>
          <a:bodyPr/>
          <a:lstStyle>
            <a:lvl1pPr>
              <a:spcBef>
                <a:spcPts val="500"/>
              </a:spcBef>
              <a:spcAft>
                <a:spcPts val="600"/>
              </a:spcAft>
              <a:buClr>
                <a:srgbClr val="991636"/>
              </a:buClr>
              <a:defRPr/>
            </a:lvl1pPr>
            <a:lvl2pPr>
              <a:spcBef>
                <a:spcPts val="500"/>
              </a:spcBef>
              <a:spcAft>
                <a:spcPts val="600"/>
              </a:spcAft>
              <a:buClr>
                <a:srgbClr val="991636"/>
              </a:buClr>
              <a:defRPr sz="1800"/>
            </a:lvl2pPr>
            <a:lvl3pPr>
              <a:spcBef>
                <a:spcPts val="500"/>
              </a:spcBef>
              <a:spcAft>
                <a:spcPts val="600"/>
              </a:spcAft>
              <a:buClr>
                <a:srgbClr val="991636"/>
              </a:buClr>
              <a:defRPr sz="1800"/>
            </a:lvl3pPr>
            <a:lvl4pPr>
              <a:spcBef>
                <a:spcPts val="500"/>
              </a:spcBef>
              <a:spcAft>
                <a:spcPts val="600"/>
              </a:spcAft>
              <a:buClr>
                <a:srgbClr val="991636"/>
              </a:buClr>
              <a:defRPr sz="1800"/>
            </a:lvl4pPr>
            <a:lvl5pPr>
              <a:spcBef>
                <a:spcPts val="500"/>
              </a:spcBef>
              <a:spcAft>
                <a:spcPts val="600"/>
              </a:spcAft>
              <a:buClr>
                <a:srgbClr val="991636"/>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427979"/>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ingle column text with blue/red graphic top">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3E6B07E-3AA5-7A9B-E494-14AB738D7DDE}"/>
              </a:ext>
            </a:extLst>
          </p:cNvPr>
          <p:cNvSpPr>
            <a:spLocks noChangeAspect="1"/>
          </p:cNvSpPr>
          <p:nvPr userDrawn="1"/>
        </p:nvSpPr>
        <p:spPr>
          <a:xfrm>
            <a:off x="10349563" y="233676"/>
            <a:ext cx="2336213" cy="23362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932981" y="1757539"/>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851816" y="2040331"/>
            <a:ext cx="216000" cy="21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icture Placeholder 2">
            <a:extLst>
              <a:ext uri="{FF2B5EF4-FFF2-40B4-BE49-F238E27FC236}">
                <a16:creationId xmlns:a16="http://schemas.microsoft.com/office/drawing/2014/main" id="{4CF51E10-8DD4-7B7C-4914-A68A8F9D3590}"/>
              </a:ext>
            </a:extLst>
          </p:cNvPr>
          <p:cNvSpPr>
            <a:spLocks noGrp="1"/>
          </p:cNvSpPr>
          <p:nvPr>
            <p:ph type="pic" sz="quarter" idx="12" hasCustomPrompt="1"/>
          </p:nvPr>
        </p:nvSpPr>
        <p:spPr>
          <a:xfrm>
            <a:off x="7886720" y="-492880"/>
            <a:ext cx="3230386" cy="3232101"/>
          </a:xfrm>
          <a:prstGeom prst="ellipse">
            <a:avLst/>
          </a:prstGeom>
          <a:solidFill>
            <a:schemeClr val="accent1"/>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
        <p:nvSpPr>
          <p:cNvPr id="12" name="Content Placeholder 4">
            <a:extLst>
              <a:ext uri="{FF2B5EF4-FFF2-40B4-BE49-F238E27FC236}">
                <a16:creationId xmlns:a16="http://schemas.microsoft.com/office/drawing/2014/main" id="{3BCDF601-1763-4DDE-8DF5-E843409F7C5D}"/>
              </a:ext>
            </a:extLst>
          </p:cNvPr>
          <p:cNvSpPr>
            <a:spLocks noGrp="1"/>
          </p:cNvSpPr>
          <p:nvPr>
            <p:ph sz="quarter" idx="15"/>
          </p:nvPr>
        </p:nvSpPr>
        <p:spPr>
          <a:xfrm>
            <a:off x="450851" y="1398622"/>
            <a:ext cx="6800342" cy="4496388"/>
          </a:xfrm>
        </p:spPr>
        <p:txBody>
          <a:bodyPr/>
          <a:lstStyle>
            <a:lvl1pPr>
              <a:spcBef>
                <a:spcPts val="500"/>
              </a:spcBef>
              <a:spcAft>
                <a:spcPts val="600"/>
              </a:spcAft>
              <a:buClr>
                <a:srgbClr val="991636"/>
              </a:buClr>
              <a:defRPr/>
            </a:lvl1pPr>
            <a:lvl2pPr>
              <a:spcBef>
                <a:spcPts val="500"/>
              </a:spcBef>
              <a:spcAft>
                <a:spcPts val="600"/>
              </a:spcAft>
              <a:buClr>
                <a:srgbClr val="991636"/>
              </a:buClr>
              <a:defRPr sz="1800"/>
            </a:lvl2pPr>
            <a:lvl3pPr>
              <a:spcBef>
                <a:spcPts val="500"/>
              </a:spcBef>
              <a:spcAft>
                <a:spcPts val="600"/>
              </a:spcAft>
              <a:buClr>
                <a:srgbClr val="991636"/>
              </a:buClr>
              <a:defRPr sz="1800"/>
            </a:lvl3pPr>
            <a:lvl4pPr>
              <a:spcBef>
                <a:spcPts val="500"/>
              </a:spcBef>
              <a:spcAft>
                <a:spcPts val="600"/>
              </a:spcAft>
              <a:buClr>
                <a:srgbClr val="991636"/>
              </a:buClr>
              <a:defRPr sz="1800"/>
            </a:lvl4pPr>
            <a:lvl5pPr>
              <a:spcBef>
                <a:spcPts val="500"/>
              </a:spcBef>
              <a:spcAft>
                <a:spcPts val="600"/>
              </a:spcAft>
              <a:buClr>
                <a:srgbClr val="991636"/>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2443831"/>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ingle column text with blue/yellow graphic">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3E6B07E-3AA5-7A9B-E494-14AB738D7DDE}"/>
              </a:ext>
            </a:extLst>
          </p:cNvPr>
          <p:cNvSpPr>
            <a:spLocks noChangeAspect="1"/>
          </p:cNvSpPr>
          <p:nvPr userDrawn="1"/>
        </p:nvSpPr>
        <p:spPr>
          <a:xfrm>
            <a:off x="10044763" y="3915918"/>
            <a:ext cx="2336213" cy="23362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icture Placeholder 2">
            <a:extLst>
              <a:ext uri="{FF2B5EF4-FFF2-40B4-BE49-F238E27FC236}">
                <a16:creationId xmlns:a16="http://schemas.microsoft.com/office/drawing/2014/main" id="{4CF51E10-8DD4-7B7C-4914-A68A8F9D3590}"/>
              </a:ext>
            </a:extLst>
          </p:cNvPr>
          <p:cNvSpPr>
            <a:spLocks noGrp="1"/>
          </p:cNvSpPr>
          <p:nvPr>
            <p:ph type="pic" sz="quarter" idx="12" hasCustomPrompt="1"/>
          </p:nvPr>
        </p:nvSpPr>
        <p:spPr>
          <a:xfrm>
            <a:off x="7982483" y="4453247"/>
            <a:ext cx="3230386" cy="3232101"/>
          </a:xfrm>
          <a:prstGeom prst="ellipse">
            <a:avLst/>
          </a:prstGeom>
          <a:solidFill>
            <a:schemeClr val="accent3"/>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
        <p:nvSpPr>
          <p:cNvPr id="5" name="Content Placeholder 4">
            <a:extLst>
              <a:ext uri="{FF2B5EF4-FFF2-40B4-BE49-F238E27FC236}">
                <a16:creationId xmlns:a16="http://schemas.microsoft.com/office/drawing/2014/main" id="{3BC8EDB7-FD47-44EC-9734-7B12DC2337BF}"/>
              </a:ext>
            </a:extLst>
          </p:cNvPr>
          <p:cNvSpPr>
            <a:spLocks noGrp="1"/>
          </p:cNvSpPr>
          <p:nvPr>
            <p:ph sz="quarter" idx="15"/>
          </p:nvPr>
        </p:nvSpPr>
        <p:spPr>
          <a:xfrm>
            <a:off x="450851" y="1398622"/>
            <a:ext cx="6800342" cy="4496388"/>
          </a:xfrm>
          <a:prstGeom prst="rect">
            <a:avLst/>
          </a:prstGeom>
        </p:spPr>
        <p:txBody>
          <a:bodyPr/>
          <a:lstStyle>
            <a:lvl1pPr>
              <a:spcBef>
                <a:spcPts val="500"/>
              </a:spcBef>
              <a:spcAft>
                <a:spcPts val="600"/>
              </a:spcAft>
              <a:buClr>
                <a:srgbClr val="991636"/>
              </a:buClr>
              <a:defRPr/>
            </a:lvl1pPr>
            <a:lvl2pPr>
              <a:spcBef>
                <a:spcPts val="500"/>
              </a:spcBef>
              <a:spcAft>
                <a:spcPts val="600"/>
              </a:spcAft>
              <a:buClr>
                <a:srgbClr val="991636"/>
              </a:buClr>
              <a:defRPr sz="1800"/>
            </a:lvl2pPr>
            <a:lvl3pPr>
              <a:spcBef>
                <a:spcPts val="500"/>
              </a:spcBef>
              <a:spcAft>
                <a:spcPts val="600"/>
              </a:spcAft>
              <a:buClr>
                <a:srgbClr val="991636"/>
              </a:buClr>
              <a:defRPr sz="1800"/>
            </a:lvl3pPr>
            <a:lvl4pPr>
              <a:spcBef>
                <a:spcPts val="500"/>
              </a:spcBef>
              <a:spcAft>
                <a:spcPts val="600"/>
              </a:spcAft>
              <a:buClr>
                <a:srgbClr val="991636"/>
              </a:buClr>
              <a:defRPr sz="1800"/>
            </a:lvl4pPr>
            <a:lvl5pPr>
              <a:spcBef>
                <a:spcPts val="500"/>
              </a:spcBef>
              <a:spcAft>
                <a:spcPts val="600"/>
              </a:spcAft>
              <a:buClr>
                <a:srgbClr val="991636"/>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1624288"/>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ingle column text with blue/yellow graphic top">
    <p:bg>
      <p:bgPr>
        <a:solidFill>
          <a:schemeClr val="bg1"/>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0CA20B31-B0C3-8698-04C6-5C1AFD4EF6FE}"/>
              </a:ext>
            </a:extLst>
          </p:cNvPr>
          <p:cNvSpPr>
            <a:spLocks noChangeAspect="1"/>
          </p:cNvSpPr>
          <p:nvPr userDrawn="1"/>
        </p:nvSpPr>
        <p:spPr>
          <a:xfrm>
            <a:off x="10349563" y="233676"/>
            <a:ext cx="2336213" cy="23362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08D2C57E-48AF-3A8E-D984-8BB4B5B2CEF9}"/>
              </a:ext>
            </a:extLst>
          </p:cNvPr>
          <p:cNvSpPr>
            <a:spLocks noChangeAspect="1"/>
          </p:cNvSpPr>
          <p:nvPr userDrawn="1"/>
        </p:nvSpPr>
        <p:spPr>
          <a:xfrm>
            <a:off x="11932981" y="1757539"/>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6EB6035-E00C-528B-FEA3-057D0B400465}"/>
              </a:ext>
            </a:extLst>
          </p:cNvPr>
          <p:cNvSpPr>
            <a:spLocks noChangeAspect="1"/>
          </p:cNvSpPr>
          <p:nvPr userDrawn="1"/>
        </p:nvSpPr>
        <p:spPr>
          <a:xfrm flipH="1">
            <a:off x="11851816" y="2040331"/>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2">
            <a:extLst>
              <a:ext uri="{FF2B5EF4-FFF2-40B4-BE49-F238E27FC236}">
                <a16:creationId xmlns:a16="http://schemas.microsoft.com/office/drawing/2014/main" id="{D4D19CB3-B20B-BEA6-EC1A-D59E222550B1}"/>
              </a:ext>
            </a:extLst>
          </p:cNvPr>
          <p:cNvSpPr>
            <a:spLocks noGrp="1"/>
          </p:cNvSpPr>
          <p:nvPr>
            <p:ph type="pic" sz="quarter" idx="12" hasCustomPrompt="1"/>
          </p:nvPr>
        </p:nvSpPr>
        <p:spPr>
          <a:xfrm>
            <a:off x="7886720" y="-492880"/>
            <a:ext cx="3230386" cy="3232101"/>
          </a:xfrm>
          <a:prstGeom prst="ellipse">
            <a:avLst/>
          </a:prstGeom>
          <a:solidFill>
            <a:schemeClr val="accent3"/>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12" name="Content Placeholder 4">
            <a:extLst>
              <a:ext uri="{FF2B5EF4-FFF2-40B4-BE49-F238E27FC236}">
                <a16:creationId xmlns:a16="http://schemas.microsoft.com/office/drawing/2014/main" id="{85E88440-8891-4B88-AFDA-EE88BEC2143E}"/>
              </a:ext>
            </a:extLst>
          </p:cNvPr>
          <p:cNvSpPr>
            <a:spLocks noGrp="1"/>
          </p:cNvSpPr>
          <p:nvPr>
            <p:ph sz="quarter" idx="15"/>
          </p:nvPr>
        </p:nvSpPr>
        <p:spPr>
          <a:xfrm>
            <a:off x="450851" y="1398622"/>
            <a:ext cx="6800342" cy="4496388"/>
          </a:xfrm>
        </p:spPr>
        <p:txBody>
          <a:bodyPr/>
          <a:lstStyle>
            <a:lvl1pPr>
              <a:spcBef>
                <a:spcPts val="500"/>
              </a:spcBef>
              <a:spcAft>
                <a:spcPts val="600"/>
              </a:spcAft>
              <a:buClr>
                <a:srgbClr val="991636"/>
              </a:buClr>
              <a:defRPr/>
            </a:lvl1pPr>
            <a:lvl2pPr>
              <a:spcBef>
                <a:spcPts val="500"/>
              </a:spcBef>
              <a:spcAft>
                <a:spcPts val="600"/>
              </a:spcAft>
              <a:buClr>
                <a:srgbClr val="991636"/>
              </a:buClr>
              <a:defRPr sz="1800"/>
            </a:lvl2pPr>
            <a:lvl3pPr>
              <a:spcBef>
                <a:spcPts val="500"/>
              </a:spcBef>
              <a:spcAft>
                <a:spcPts val="600"/>
              </a:spcAft>
              <a:buClr>
                <a:srgbClr val="991636"/>
              </a:buClr>
              <a:defRPr sz="1800"/>
            </a:lvl3pPr>
            <a:lvl4pPr>
              <a:spcBef>
                <a:spcPts val="500"/>
              </a:spcBef>
              <a:spcAft>
                <a:spcPts val="600"/>
              </a:spcAft>
              <a:buClr>
                <a:srgbClr val="991636"/>
              </a:buClr>
              <a:defRPr sz="1800"/>
            </a:lvl4pPr>
            <a:lvl5pPr>
              <a:spcBef>
                <a:spcPts val="500"/>
              </a:spcBef>
              <a:spcAft>
                <a:spcPts val="600"/>
              </a:spcAft>
              <a:buClr>
                <a:srgbClr val="991636"/>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8185610"/>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ingle column text with blue/green graphic">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3E6B07E-3AA5-7A9B-E494-14AB738D7DDE}"/>
              </a:ext>
            </a:extLst>
          </p:cNvPr>
          <p:cNvSpPr>
            <a:spLocks noChangeAspect="1"/>
          </p:cNvSpPr>
          <p:nvPr userDrawn="1"/>
        </p:nvSpPr>
        <p:spPr>
          <a:xfrm>
            <a:off x="10044763" y="3915918"/>
            <a:ext cx="2336213" cy="23362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icture Placeholder 2">
            <a:extLst>
              <a:ext uri="{FF2B5EF4-FFF2-40B4-BE49-F238E27FC236}">
                <a16:creationId xmlns:a16="http://schemas.microsoft.com/office/drawing/2014/main" id="{4CF51E10-8DD4-7B7C-4914-A68A8F9D3590}"/>
              </a:ext>
            </a:extLst>
          </p:cNvPr>
          <p:cNvSpPr>
            <a:spLocks noGrp="1"/>
          </p:cNvSpPr>
          <p:nvPr>
            <p:ph type="pic" sz="quarter" idx="12" hasCustomPrompt="1"/>
          </p:nvPr>
        </p:nvSpPr>
        <p:spPr>
          <a:xfrm>
            <a:off x="7982483" y="4453247"/>
            <a:ext cx="3230386" cy="3232101"/>
          </a:xfrm>
          <a:prstGeom prst="ellipse">
            <a:avLst/>
          </a:prstGeom>
          <a:solidFill>
            <a:schemeClr val="accent1"/>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
        <p:nvSpPr>
          <p:cNvPr id="12" name="Content Placeholder 4">
            <a:extLst>
              <a:ext uri="{FF2B5EF4-FFF2-40B4-BE49-F238E27FC236}">
                <a16:creationId xmlns:a16="http://schemas.microsoft.com/office/drawing/2014/main" id="{CE5CF1BC-05C4-4927-B836-AAA2CADD4E65}"/>
              </a:ext>
            </a:extLst>
          </p:cNvPr>
          <p:cNvSpPr>
            <a:spLocks noGrp="1"/>
          </p:cNvSpPr>
          <p:nvPr>
            <p:ph sz="quarter" idx="15"/>
          </p:nvPr>
        </p:nvSpPr>
        <p:spPr>
          <a:xfrm>
            <a:off x="450851" y="1398622"/>
            <a:ext cx="6800342" cy="4496388"/>
          </a:xfrm>
        </p:spPr>
        <p:txBody>
          <a:bodyPr/>
          <a:lstStyle>
            <a:lvl1pPr>
              <a:spcBef>
                <a:spcPts val="500"/>
              </a:spcBef>
              <a:spcAft>
                <a:spcPts val="600"/>
              </a:spcAft>
              <a:buClr>
                <a:srgbClr val="991636"/>
              </a:buClr>
              <a:defRPr/>
            </a:lvl1pPr>
            <a:lvl2pPr>
              <a:spcBef>
                <a:spcPts val="500"/>
              </a:spcBef>
              <a:spcAft>
                <a:spcPts val="600"/>
              </a:spcAft>
              <a:buClr>
                <a:srgbClr val="991636"/>
              </a:buClr>
              <a:defRPr sz="1800"/>
            </a:lvl2pPr>
            <a:lvl3pPr>
              <a:spcBef>
                <a:spcPts val="500"/>
              </a:spcBef>
              <a:spcAft>
                <a:spcPts val="600"/>
              </a:spcAft>
              <a:buClr>
                <a:srgbClr val="991636"/>
              </a:buClr>
              <a:defRPr sz="1800"/>
            </a:lvl3pPr>
            <a:lvl4pPr>
              <a:spcBef>
                <a:spcPts val="500"/>
              </a:spcBef>
              <a:spcAft>
                <a:spcPts val="600"/>
              </a:spcAft>
              <a:buClr>
                <a:srgbClr val="991636"/>
              </a:buClr>
              <a:defRPr sz="1800"/>
            </a:lvl4pPr>
            <a:lvl5pPr>
              <a:spcBef>
                <a:spcPts val="500"/>
              </a:spcBef>
              <a:spcAft>
                <a:spcPts val="600"/>
              </a:spcAft>
              <a:buClr>
                <a:srgbClr val="991636"/>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3335900"/>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ingle column text with blue/green graphic top">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5" name="Oval 4">
            <a:extLst>
              <a:ext uri="{FF2B5EF4-FFF2-40B4-BE49-F238E27FC236}">
                <a16:creationId xmlns:a16="http://schemas.microsoft.com/office/drawing/2014/main" id="{EA5725FD-D6B3-3EA7-150F-3B9DD17EB995}"/>
              </a:ext>
            </a:extLst>
          </p:cNvPr>
          <p:cNvSpPr>
            <a:spLocks noChangeAspect="1"/>
          </p:cNvSpPr>
          <p:nvPr userDrawn="1"/>
        </p:nvSpPr>
        <p:spPr>
          <a:xfrm>
            <a:off x="10349563" y="233676"/>
            <a:ext cx="2336213" cy="23362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4A5B28AB-3C19-4C27-2DDA-5E4771AC3F0F}"/>
              </a:ext>
            </a:extLst>
          </p:cNvPr>
          <p:cNvSpPr>
            <a:spLocks noChangeAspect="1"/>
          </p:cNvSpPr>
          <p:nvPr userDrawn="1"/>
        </p:nvSpPr>
        <p:spPr>
          <a:xfrm>
            <a:off x="11932981" y="1757539"/>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A03F1988-4B0C-19CB-A781-F4B37EFD145E}"/>
              </a:ext>
            </a:extLst>
          </p:cNvPr>
          <p:cNvSpPr>
            <a:spLocks noChangeAspect="1"/>
          </p:cNvSpPr>
          <p:nvPr userDrawn="1"/>
        </p:nvSpPr>
        <p:spPr>
          <a:xfrm flipH="1">
            <a:off x="11851816" y="2040331"/>
            <a:ext cx="216000" cy="21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2">
            <a:extLst>
              <a:ext uri="{FF2B5EF4-FFF2-40B4-BE49-F238E27FC236}">
                <a16:creationId xmlns:a16="http://schemas.microsoft.com/office/drawing/2014/main" id="{98EEDA78-3569-9D98-DBE9-4A2F3FD20D59}"/>
              </a:ext>
            </a:extLst>
          </p:cNvPr>
          <p:cNvSpPr>
            <a:spLocks noGrp="1"/>
          </p:cNvSpPr>
          <p:nvPr>
            <p:ph type="pic" sz="quarter" idx="12" hasCustomPrompt="1"/>
          </p:nvPr>
        </p:nvSpPr>
        <p:spPr>
          <a:xfrm>
            <a:off x="7886720" y="-492880"/>
            <a:ext cx="3230386" cy="3232101"/>
          </a:xfrm>
          <a:prstGeom prst="ellipse">
            <a:avLst/>
          </a:prstGeom>
          <a:solidFill>
            <a:schemeClr val="tx1"/>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
        <p:nvSpPr>
          <p:cNvPr id="12" name="Content Placeholder 4">
            <a:extLst>
              <a:ext uri="{FF2B5EF4-FFF2-40B4-BE49-F238E27FC236}">
                <a16:creationId xmlns:a16="http://schemas.microsoft.com/office/drawing/2014/main" id="{32575C7B-D462-42F7-8DF2-1A7F0CA3ACDE}"/>
              </a:ext>
            </a:extLst>
          </p:cNvPr>
          <p:cNvSpPr>
            <a:spLocks noGrp="1"/>
          </p:cNvSpPr>
          <p:nvPr>
            <p:ph sz="quarter" idx="15"/>
          </p:nvPr>
        </p:nvSpPr>
        <p:spPr>
          <a:xfrm>
            <a:off x="450851" y="1398622"/>
            <a:ext cx="6800342" cy="4496388"/>
          </a:xfrm>
        </p:spPr>
        <p:txBody>
          <a:bodyPr/>
          <a:lstStyle>
            <a:lvl1pPr>
              <a:spcBef>
                <a:spcPts val="500"/>
              </a:spcBef>
              <a:spcAft>
                <a:spcPts val="600"/>
              </a:spcAft>
              <a:buClr>
                <a:srgbClr val="991636"/>
              </a:buClr>
              <a:defRPr/>
            </a:lvl1pPr>
            <a:lvl2pPr>
              <a:spcBef>
                <a:spcPts val="500"/>
              </a:spcBef>
              <a:spcAft>
                <a:spcPts val="600"/>
              </a:spcAft>
              <a:buClr>
                <a:srgbClr val="991636"/>
              </a:buClr>
              <a:defRPr sz="1800"/>
            </a:lvl2pPr>
            <a:lvl3pPr>
              <a:spcBef>
                <a:spcPts val="500"/>
              </a:spcBef>
              <a:spcAft>
                <a:spcPts val="600"/>
              </a:spcAft>
              <a:buClr>
                <a:srgbClr val="991636"/>
              </a:buClr>
              <a:defRPr sz="1800"/>
            </a:lvl3pPr>
            <a:lvl4pPr>
              <a:spcBef>
                <a:spcPts val="500"/>
              </a:spcBef>
              <a:spcAft>
                <a:spcPts val="600"/>
              </a:spcAft>
              <a:buClr>
                <a:srgbClr val="991636"/>
              </a:buClr>
              <a:defRPr sz="1800"/>
            </a:lvl4pPr>
            <a:lvl5pPr>
              <a:spcBef>
                <a:spcPts val="500"/>
              </a:spcBef>
              <a:spcAft>
                <a:spcPts val="600"/>
              </a:spcAft>
              <a:buClr>
                <a:srgbClr val="991636"/>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0648553"/>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ingle column text with subtle graphic right">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grpSp>
        <p:nvGrpSpPr>
          <p:cNvPr id="16" name="Group 15">
            <a:extLst>
              <a:ext uri="{FF2B5EF4-FFF2-40B4-BE49-F238E27FC236}">
                <a16:creationId xmlns:a16="http://schemas.microsoft.com/office/drawing/2014/main" id="{658DD80B-56A5-6099-CCB1-51270903681C}"/>
              </a:ext>
            </a:extLst>
          </p:cNvPr>
          <p:cNvGrpSpPr/>
          <p:nvPr userDrawn="1"/>
        </p:nvGrpSpPr>
        <p:grpSpPr>
          <a:xfrm>
            <a:off x="11256440" y="1928203"/>
            <a:ext cx="4724893" cy="4724893"/>
            <a:chOff x="11256440" y="1928203"/>
            <a:chExt cx="4724893" cy="4724893"/>
          </a:xfrm>
        </p:grpSpPr>
        <p:sp>
          <p:nvSpPr>
            <p:cNvPr id="14" name="Freeform 13">
              <a:extLst>
                <a:ext uri="{FF2B5EF4-FFF2-40B4-BE49-F238E27FC236}">
                  <a16:creationId xmlns:a16="http://schemas.microsoft.com/office/drawing/2014/main" id="{F9A7B430-7D5F-D1C9-6FEA-19EAD06BA5EC}"/>
                </a:ext>
              </a:extLst>
            </p:cNvPr>
            <p:cNvSpPr/>
            <p:nvPr/>
          </p:nvSpPr>
          <p:spPr>
            <a:xfrm>
              <a:off x="11381342" y="2473909"/>
              <a:ext cx="819802" cy="879808"/>
            </a:xfrm>
            <a:custGeom>
              <a:avLst/>
              <a:gdLst>
                <a:gd name="connsiteX0" fmla="*/ 439904 w 819802"/>
                <a:gd name="connsiteY0" fmla="*/ 0 h 879808"/>
                <a:gd name="connsiteX1" fmla="*/ 804679 w 819802"/>
                <a:gd name="connsiteY1" fmla="*/ 193950 h 879808"/>
                <a:gd name="connsiteX2" fmla="*/ 819802 w 819802"/>
                <a:gd name="connsiteY2" fmla="*/ 221811 h 879808"/>
                <a:gd name="connsiteX3" fmla="*/ 819802 w 819802"/>
                <a:gd name="connsiteY3" fmla="*/ 657997 h 879808"/>
                <a:gd name="connsiteX4" fmla="*/ 804679 w 819802"/>
                <a:gd name="connsiteY4" fmla="*/ 685859 h 879808"/>
                <a:gd name="connsiteX5" fmla="*/ 439904 w 819802"/>
                <a:gd name="connsiteY5" fmla="*/ 879808 h 879808"/>
                <a:gd name="connsiteX6" fmla="*/ 0 w 819802"/>
                <a:gd name="connsiteY6" fmla="*/ 439904 h 879808"/>
                <a:gd name="connsiteX7" fmla="*/ 439904 w 819802"/>
                <a:gd name="connsiteY7" fmla="*/ 0 h 87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802" h="879808">
                  <a:moveTo>
                    <a:pt x="439904" y="0"/>
                  </a:moveTo>
                  <a:cubicBezTo>
                    <a:pt x="591749" y="0"/>
                    <a:pt x="725625" y="76935"/>
                    <a:pt x="804679" y="193950"/>
                  </a:cubicBezTo>
                  <a:lnTo>
                    <a:pt x="819802" y="221811"/>
                  </a:lnTo>
                  <a:lnTo>
                    <a:pt x="819802" y="657997"/>
                  </a:lnTo>
                  <a:lnTo>
                    <a:pt x="804679" y="685859"/>
                  </a:lnTo>
                  <a:cubicBezTo>
                    <a:pt x="725625" y="802874"/>
                    <a:pt x="591749" y="879808"/>
                    <a:pt x="439904" y="879808"/>
                  </a:cubicBezTo>
                  <a:cubicBezTo>
                    <a:pt x="196952" y="879808"/>
                    <a:pt x="0" y="682856"/>
                    <a:pt x="0" y="439904"/>
                  </a:cubicBezTo>
                  <a:cubicBezTo>
                    <a:pt x="0" y="196952"/>
                    <a:pt x="196952" y="0"/>
                    <a:pt x="439904" y="0"/>
                  </a:cubicBezTo>
                  <a:close/>
                </a:path>
              </a:pathLst>
            </a:custGeom>
            <a:solidFill>
              <a:schemeClr val="accent1">
                <a:alpha val="252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Arc 9">
              <a:extLst>
                <a:ext uri="{FF2B5EF4-FFF2-40B4-BE49-F238E27FC236}">
                  <a16:creationId xmlns:a16="http://schemas.microsoft.com/office/drawing/2014/main" id="{93F97DBA-DCFF-BA35-3350-DF5A305CF5EB}"/>
                </a:ext>
              </a:extLst>
            </p:cNvPr>
            <p:cNvSpPr/>
            <p:nvPr userDrawn="1"/>
          </p:nvSpPr>
          <p:spPr>
            <a:xfrm rot="13679602">
              <a:off x="11256440" y="1928203"/>
              <a:ext cx="4724893" cy="4724893"/>
            </a:xfrm>
            <a:prstGeom prst="arc">
              <a:avLst>
                <a:gd name="adj1" fmla="val 15528610"/>
                <a:gd name="adj2" fmla="val 306438"/>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Oval 4">
              <a:extLst>
                <a:ext uri="{FF2B5EF4-FFF2-40B4-BE49-F238E27FC236}">
                  <a16:creationId xmlns:a16="http://schemas.microsoft.com/office/drawing/2014/main" id="{A0F6ED82-8FEF-2507-6FCF-E503BD0AC076}"/>
                </a:ext>
              </a:extLst>
            </p:cNvPr>
            <p:cNvSpPr/>
            <p:nvPr/>
          </p:nvSpPr>
          <p:spPr>
            <a:xfrm>
              <a:off x="11328777" y="3129080"/>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C9A99D60-070D-C2EC-01A1-773541799417}"/>
                </a:ext>
              </a:extLst>
            </p:cNvPr>
            <p:cNvSpPr/>
            <p:nvPr/>
          </p:nvSpPr>
          <p:spPr>
            <a:xfrm>
              <a:off x="11383101" y="5166076"/>
              <a:ext cx="162000" cy="16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7A825DF4-0E18-5AC9-2AAA-EA5EE14C61C6}"/>
                </a:ext>
              </a:extLst>
            </p:cNvPr>
            <p:cNvSpPr/>
            <p:nvPr/>
          </p:nvSpPr>
          <p:spPr>
            <a:xfrm>
              <a:off x="11526538" y="5468868"/>
              <a:ext cx="324000" cy="32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Content Placeholder 4">
            <a:extLst>
              <a:ext uri="{FF2B5EF4-FFF2-40B4-BE49-F238E27FC236}">
                <a16:creationId xmlns:a16="http://schemas.microsoft.com/office/drawing/2014/main" id="{5877DB7C-7E56-44B9-9E16-F6559E87FA54}"/>
              </a:ext>
            </a:extLst>
          </p:cNvPr>
          <p:cNvSpPr>
            <a:spLocks noGrp="1"/>
          </p:cNvSpPr>
          <p:nvPr>
            <p:ph sz="quarter" idx="15"/>
          </p:nvPr>
        </p:nvSpPr>
        <p:spPr>
          <a:xfrm>
            <a:off x="450851" y="1398622"/>
            <a:ext cx="6800342" cy="4496388"/>
          </a:xfrm>
        </p:spPr>
        <p:txBody>
          <a:bodyPr/>
          <a:lstStyle>
            <a:lvl1pPr>
              <a:spcBef>
                <a:spcPts val="500"/>
              </a:spcBef>
              <a:spcAft>
                <a:spcPts val="600"/>
              </a:spcAft>
              <a:buClr>
                <a:srgbClr val="991636"/>
              </a:buClr>
              <a:defRPr/>
            </a:lvl1pPr>
            <a:lvl2pPr>
              <a:spcBef>
                <a:spcPts val="500"/>
              </a:spcBef>
              <a:spcAft>
                <a:spcPts val="600"/>
              </a:spcAft>
              <a:buClr>
                <a:srgbClr val="991636"/>
              </a:buClr>
              <a:defRPr sz="1800"/>
            </a:lvl2pPr>
            <a:lvl3pPr>
              <a:spcBef>
                <a:spcPts val="500"/>
              </a:spcBef>
              <a:spcAft>
                <a:spcPts val="600"/>
              </a:spcAft>
              <a:buClr>
                <a:srgbClr val="991636"/>
              </a:buClr>
              <a:defRPr sz="1800"/>
            </a:lvl3pPr>
            <a:lvl4pPr>
              <a:spcBef>
                <a:spcPts val="500"/>
              </a:spcBef>
              <a:spcAft>
                <a:spcPts val="600"/>
              </a:spcAft>
              <a:buClr>
                <a:srgbClr val="991636"/>
              </a:buClr>
              <a:defRPr sz="1800"/>
            </a:lvl4pPr>
            <a:lvl5pPr>
              <a:spcBef>
                <a:spcPts val="500"/>
              </a:spcBef>
              <a:spcAft>
                <a:spcPts val="600"/>
              </a:spcAft>
              <a:buClr>
                <a:srgbClr val="991636"/>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9640233"/>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Red single column text with subtle graphic right">
    <p:bg>
      <p:bgPr>
        <a:solidFill>
          <a:schemeClr val="accent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bg1"/>
                </a:solidFill>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dirty="0"/>
          </a:p>
        </p:txBody>
      </p:sp>
      <p:grpSp>
        <p:nvGrpSpPr>
          <p:cNvPr id="16" name="Group 15">
            <a:extLst>
              <a:ext uri="{FF2B5EF4-FFF2-40B4-BE49-F238E27FC236}">
                <a16:creationId xmlns:a16="http://schemas.microsoft.com/office/drawing/2014/main" id="{658DD80B-56A5-6099-CCB1-51270903681C}"/>
              </a:ext>
            </a:extLst>
          </p:cNvPr>
          <p:cNvGrpSpPr/>
          <p:nvPr userDrawn="1"/>
        </p:nvGrpSpPr>
        <p:grpSpPr>
          <a:xfrm>
            <a:off x="11256440" y="1928203"/>
            <a:ext cx="4724893" cy="4724893"/>
            <a:chOff x="11256440" y="1928203"/>
            <a:chExt cx="4724893" cy="4724893"/>
          </a:xfrm>
        </p:grpSpPr>
        <p:sp>
          <p:nvSpPr>
            <p:cNvPr id="14" name="Freeform 13">
              <a:extLst>
                <a:ext uri="{FF2B5EF4-FFF2-40B4-BE49-F238E27FC236}">
                  <a16:creationId xmlns:a16="http://schemas.microsoft.com/office/drawing/2014/main" id="{F9A7B430-7D5F-D1C9-6FEA-19EAD06BA5EC}"/>
                </a:ext>
              </a:extLst>
            </p:cNvPr>
            <p:cNvSpPr/>
            <p:nvPr/>
          </p:nvSpPr>
          <p:spPr>
            <a:xfrm>
              <a:off x="11381342" y="2473909"/>
              <a:ext cx="819802" cy="879808"/>
            </a:xfrm>
            <a:custGeom>
              <a:avLst/>
              <a:gdLst>
                <a:gd name="connsiteX0" fmla="*/ 439904 w 819802"/>
                <a:gd name="connsiteY0" fmla="*/ 0 h 879808"/>
                <a:gd name="connsiteX1" fmla="*/ 804679 w 819802"/>
                <a:gd name="connsiteY1" fmla="*/ 193950 h 879808"/>
                <a:gd name="connsiteX2" fmla="*/ 819802 w 819802"/>
                <a:gd name="connsiteY2" fmla="*/ 221811 h 879808"/>
                <a:gd name="connsiteX3" fmla="*/ 819802 w 819802"/>
                <a:gd name="connsiteY3" fmla="*/ 657997 h 879808"/>
                <a:gd name="connsiteX4" fmla="*/ 804679 w 819802"/>
                <a:gd name="connsiteY4" fmla="*/ 685859 h 879808"/>
                <a:gd name="connsiteX5" fmla="*/ 439904 w 819802"/>
                <a:gd name="connsiteY5" fmla="*/ 879808 h 879808"/>
                <a:gd name="connsiteX6" fmla="*/ 0 w 819802"/>
                <a:gd name="connsiteY6" fmla="*/ 439904 h 879808"/>
                <a:gd name="connsiteX7" fmla="*/ 439904 w 819802"/>
                <a:gd name="connsiteY7" fmla="*/ 0 h 87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802" h="879808">
                  <a:moveTo>
                    <a:pt x="439904" y="0"/>
                  </a:moveTo>
                  <a:cubicBezTo>
                    <a:pt x="591749" y="0"/>
                    <a:pt x="725625" y="76935"/>
                    <a:pt x="804679" y="193950"/>
                  </a:cubicBezTo>
                  <a:lnTo>
                    <a:pt x="819802" y="221811"/>
                  </a:lnTo>
                  <a:lnTo>
                    <a:pt x="819802" y="657997"/>
                  </a:lnTo>
                  <a:lnTo>
                    <a:pt x="804679" y="685859"/>
                  </a:lnTo>
                  <a:cubicBezTo>
                    <a:pt x="725625" y="802874"/>
                    <a:pt x="591749" y="879808"/>
                    <a:pt x="439904" y="879808"/>
                  </a:cubicBezTo>
                  <a:cubicBezTo>
                    <a:pt x="196952" y="879808"/>
                    <a:pt x="0" y="682856"/>
                    <a:pt x="0" y="439904"/>
                  </a:cubicBezTo>
                  <a:cubicBezTo>
                    <a:pt x="0" y="196952"/>
                    <a:pt x="196952" y="0"/>
                    <a:pt x="43990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Arc 9">
              <a:extLst>
                <a:ext uri="{FF2B5EF4-FFF2-40B4-BE49-F238E27FC236}">
                  <a16:creationId xmlns:a16="http://schemas.microsoft.com/office/drawing/2014/main" id="{93F97DBA-DCFF-BA35-3350-DF5A305CF5EB}"/>
                </a:ext>
              </a:extLst>
            </p:cNvPr>
            <p:cNvSpPr/>
            <p:nvPr userDrawn="1"/>
          </p:nvSpPr>
          <p:spPr>
            <a:xfrm rot="13679602">
              <a:off x="11256440" y="1928203"/>
              <a:ext cx="4724893" cy="4724893"/>
            </a:xfrm>
            <a:prstGeom prst="arc">
              <a:avLst>
                <a:gd name="adj1" fmla="val 15528610"/>
                <a:gd name="adj2" fmla="val 306438"/>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Oval 4">
              <a:extLst>
                <a:ext uri="{FF2B5EF4-FFF2-40B4-BE49-F238E27FC236}">
                  <a16:creationId xmlns:a16="http://schemas.microsoft.com/office/drawing/2014/main" id="{A0F6ED82-8FEF-2507-6FCF-E503BD0AC076}"/>
                </a:ext>
              </a:extLst>
            </p:cNvPr>
            <p:cNvSpPr/>
            <p:nvPr/>
          </p:nvSpPr>
          <p:spPr>
            <a:xfrm>
              <a:off x="11328777" y="3129080"/>
              <a:ext cx="324000" cy="32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C9A99D60-070D-C2EC-01A1-773541799417}"/>
                </a:ext>
              </a:extLst>
            </p:cNvPr>
            <p:cNvSpPr/>
            <p:nvPr/>
          </p:nvSpPr>
          <p:spPr>
            <a:xfrm>
              <a:off x="11383101" y="5166076"/>
              <a:ext cx="162000" cy="16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7A825DF4-0E18-5AC9-2AAA-EA5EE14C61C6}"/>
                </a:ext>
              </a:extLst>
            </p:cNvPr>
            <p:cNvSpPr/>
            <p:nvPr/>
          </p:nvSpPr>
          <p:spPr>
            <a:xfrm>
              <a:off x="11526538" y="5468868"/>
              <a:ext cx="324000" cy="32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a:extLst>
              <a:ext uri="{FF2B5EF4-FFF2-40B4-BE49-F238E27FC236}">
                <a16:creationId xmlns:a16="http://schemas.microsoft.com/office/drawing/2014/main" id="{E0064AA0-3676-1CB9-30F0-4EAEB644988B}"/>
              </a:ext>
            </a:extLst>
          </p:cNvPr>
          <p:cNvPicPr>
            <a:picLocks noChangeAspect="1"/>
          </p:cNvPicPr>
          <p:nvPr userDrawn="1"/>
        </p:nvPicPr>
        <p:blipFill>
          <a:blip r:embed="rId2"/>
          <a:stretch>
            <a:fillRect/>
          </a:stretch>
        </p:blipFill>
        <p:spPr>
          <a:xfrm>
            <a:off x="527827" y="6409199"/>
            <a:ext cx="801352" cy="237497"/>
          </a:xfrm>
          <a:prstGeom prst="rect">
            <a:avLst/>
          </a:prstGeom>
        </p:spPr>
      </p:pic>
      <p:sp>
        <p:nvSpPr>
          <p:cNvPr id="13" name="Content Placeholder 4">
            <a:extLst>
              <a:ext uri="{FF2B5EF4-FFF2-40B4-BE49-F238E27FC236}">
                <a16:creationId xmlns:a16="http://schemas.microsoft.com/office/drawing/2014/main" id="{1CCC7C94-A721-42B7-A09A-9578BA2F80A3}"/>
              </a:ext>
            </a:extLst>
          </p:cNvPr>
          <p:cNvSpPr>
            <a:spLocks noGrp="1"/>
          </p:cNvSpPr>
          <p:nvPr>
            <p:ph sz="quarter" idx="15"/>
          </p:nvPr>
        </p:nvSpPr>
        <p:spPr>
          <a:xfrm>
            <a:off x="450851" y="1398622"/>
            <a:ext cx="10549014" cy="4496388"/>
          </a:xfrm>
        </p:spPr>
        <p:txBody>
          <a:bodyPr/>
          <a:lstStyle>
            <a:lvl1pPr>
              <a:spcBef>
                <a:spcPts val="500"/>
              </a:spcBef>
              <a:spcAft>
                <a:spcPts val="600"/>
              </a:spcAft>
              <a:buClr>
                <a:schemeClr val="bg1"/>
              </a:buClr>
              <a:defRPr>
                <a:solidFill>
                  <a:schemeClr val="bg1"/>
                </a:solidFill>
              </a:defRPr>
            </a:lvl1pPr>
            <a:lvl2pPr>
              <a:spcBef>
                <a:spcPts val="500"/>
              </a:spcBef>
              <a:spcAft>
                <a:spcPts val="600"/>
              </a:spcAft>
              <a:buClr>
                <a:schemeClr val="bg1"/>
              </a:buClr>
              <a:defRPr sz="1800">
                <a:solidFill>
                  <a:schemeClr val="bg1"/>
                </a:solidFill>
              </a:defRPr>
            </a:lvl2pPr>
            <a:lvl3pPr>
              <a:spcBef>
                <a:spcPts val="500"/>
              </a:spcBef>
              <a:spcAft>
                <a:spcPts val="600"/>
              </a:spcAft>
              <a:buClr>
                <a:schemeClr val="bg1"/>
              </a:buClr>
              <a:defRPr sz="1800">
                <a:solidFill>
                  <a:schemeClr val="bg1"/>
                </a:solidFill>
              </a:defRPr>
            </a:lvl3pPr>
            <a:lvl4pPr>
              <a:spcBef>
                <a:spcPts val="500"/>
              </a:spcBef>
              <a:spcAft>
                <a:spcPts val="600"/>
              </a:spcAft>
              <a:buClr>
                <a:schemeClr val="bg1"/>
              </a:buClr>
              <a:defRPr sz="1800">
                <a:solidFill>
                  <a:schemeClr val="bg1"/>
                </a:solidFill>
              </a:defRPr>
            </a:lvl4pPr>
            <a:lvl5pPr>
              <a:spcBef>
                <a:spcPts val="500"/>
              </a:spcBef>
              <a:spcAft>
                <a:spcPts val="600"/>
              </a:spcAft>
              <a:buClr>
                <a:schemeClr val="bg1"/>
              </a:buClr>
              <a:defRPr sz="1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5959061"/>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ue single column text with subtle graphic right">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C47E12-2093-1300-D2E3-CCFC547F8A7A}"/>
              </a:ext>
            </a:extLst>
          </p:cNvPr>
          <p:cNvPicPr>
            <a:picLocks noChangeAspect="1"/>
          </p:cNvPicPr>
          <p:nvPr userDrawn="1"/>
        </p:nvPicPr>
        <p:blipFill>
          <a:blip r:embed="rId2"/>
          <a:stretch>
            <a:fillRect/>
          </a:stretch>
        </p:blipFill>
        <p:spPr>
          <a:xfrm>
            <a:off x="527827" y="6409199"/>
            <a:ext cx="801352" cy="237497"/>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bg1"/>
                </a:solidFill>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dirty="0"/>
          </a:p>
        </p:txBody>
      </p:sp>
      <p:grpSp>
        <p:nvGrpSpPr>
          <p:cNvPr id="16" name="Group 15">
            <a:extLst>
              <a:ext uri="{FF2B5EF4-FFF2-40B4-BE49-F238E27FC236}">
                <a16:creationId xmlns:a16="http://schemas.microsoft.com/office/drawing/2014/main" id="{658DD80B-56A5-6099-CCB1-51270903681C}"/>
              </a:ext>
            </a:extLst>
          </p:cNvPr>
          <p:cNvGrpSpPr/>
          <p:nvPr userDrawn="1"/>
        </p:nvGrpSpPr>
        <p:grpSpPr>
          <a:xfrm>
            <a:off x="11256440" y="1928203"/>
            <a:ext cx="4724893" cy="4724893"/>
            <a:chOff x="11256440" y="1928203"/>
            <a:chExt cx="4724893" cy="4724893"/>
          </a:xfrm>
        </p:grpSpPr>
        <p:sp>
          <p:nvSpPr>
            <p:cNvPr id="14" name="Freeform 13">
              <a:extLst>
                <a:ext uri="{FF2B5EF4-FFF2-40B4-BE49-F238E27FC236}">
                  <a16:creationId xmlns:a16="http://schemas.microsoft.com/office/drawing/2014/main" id="{F9A7B430-7D5F-D1C9-6FEA-19EAD06BA5EC}"/>
                </a:ext>
              </a:extLst>
            </p:cNvPr>
            <p:cNvSpPr/>
            <p:nvPr/>
          </p:nvSpPr>
          <p:spPr>
            <a:xfrm>
              <a:off x="11381342" y="2473909"/>
              <a:ext cx="819802" cy="879808"/>
            </a:xfrm>
            <a:custGeom>
              <a:avLst/>
              <a:gdLst>
                <a:gd name="connsiteX0" fmla="*/ 439904 w 819802"/>
                <a:gd name="connsiteY0" fmla="*/ 0 h 879808"/>
                <a:gd name="connsiteX1" fmla="*/ 804679 w 819802"/>
                <a:gd name="connsiteY1" fmla="*/ 193950 h 879808"/>
                <a:gd name="connsiteX2" fmla="*/ 819802 w 819802"/>
                <a:gd name="connsiteY2" fmla="*/ 221811 h 879808"/>
                <a:gd name="connsiteX3" fmla="*/ 819802 w 819802"/>
                <a:gd name="connsiteY3" fmla="*/ 657997 h 879808"/>
                <a:gd name="connsiteX4" fmla="*/ 804679 w 819802"/>
                <a:gd name="connsiteY4" fmla="*/ 685859 h 879808"/>
                <a:gd name="connsiteX5" fmla="*/ 439904 w 819802"/>
                <a:gd name="connsiteY5" fmla="*/ 879808 h 879808"/>
                <a:gd name="connsiteX6" fmla="*/ 0 w 819802"/>
                <a:gd name="connsiteY6" fmla="*/ 439904 h 879808"/>
                <a:gd name="connsiteX7" fmla="*/ 439904 w 819802"/>
                <a:gd name="connsiteY7" fmla="*/ 0 h 87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802" h="879808">
                  <a:moveTo>
                    <a:pt x="439904" y="0"/>
                  </a:moveTo>
                  <a:cubicBezTo>
                    <a:pt x="591749" y="0"/>
                    <a:pt x="725625" y="76935"/>
                    <a:pt x="804679" y="193950"/>
                  </a:cubicBezTo>
                  <a:lnTo>
                    <a:pt x="819802" y="221811"/>
                  </a:lnTo>
                  <a:lnTo>
                    <a:pt x="819802" y="657997"/>
                  </a:lnTo>
                  <a:lnTo>
                    <a:pt x="804679" y="685859"/>
                  </a:lnTo>
                  <a:cubicBezTo>
                    <a:pt x="725625" y="802874"/>
                    <a:pt x="591749" y="879808"/>
                    <a:pt x="439904" y="879808"/>
                  </a:cubicBezTo>
                  <a:cubicBezTo>
                    <a:pt x="196952" y="879808"/>
                    <a:pt x="0" y="682856"/>
                    <a:pt x="0" y="439904"/>
                  </a:cubicBezTo>
                  <a:cubicBezTo>
                    <a:pt x="0" y="196952"/>
                    <a:pt x="196952" y="0"/>
                    <a:pt x="43990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Arc 9">
              <a:extLst>
                <a:ext uri="{FF2B5EF4-FFF2-40B4-BE49-F238E27FC236}">
                  <a16:creationId xmlns:a16="http://schemas.microsoft.com/office/drawing/2014/main" id="{93F97DBA-DCFF-BA35-3350-DF5A305CF5EB}"/>
                </a:ext>
              </a:extLst>
            </p:cNvPr>
            <p:cNvSpPr/>
            <p:nvPr userDrawn="1"/>
          </p:nvSpPr>
          <p:spPr>
            <a:xfrm rot="13679602">
              <a:off x="11256440" y="1928203"/>
              <a:ext cx="4724893" cy="4724893"/>
            </a:xfrm>
            <a:prstGeom prst="arc">
              <a:avLst>
                <a:gd name="adj1" fmla="val 15528610"/>
                <a:gd name="adj2" fmla="val 306438"/>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Oval 4">
              <a:extLst>
                <a:ext uri="{FF2B5EF4-FFF2-40B4-BE49-F238E27FC236}">
                  <a16:creationId xmlns:a16="http://schemas.microsoft.com/office/drawing/2014/main" id="{A0F6ED82-8FEF-2507-6FCF-E503BD0AC076}"/>
                </a:ext>
              </a:extLst>
            </p:cNvPr>
            <p:cNvSpPr/>
            <p:nvPr/>
          </p:nvSpPr>
          <p:spPr>
            <a:xfrm>
              <a:off x="11328777" y="3129080"/>
              <a:ext cx="324000" cy="32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C9A99D60-070D-C2EC-01A1-773541799417}"/>
                </a:ext>
              </a:extLst>
            </p:cNvPr>
            <p:cNvSpPr/>
            <p:nvPr/>
          </p:nvSpPr>
          <p:spPr>
            <a:xfrm>
              <a:off x="11383101" y="5166076"/>
              <a:ext cx="162000" cy="16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7A825DF4-0E18-5AC9-2AAA-EA5EE14C61C6}"/>
                </a:ext>
              </a:extLst>
            </p:cNvPr>
            <p:cNvSpPr/>
            <p:nvPr/>
          </p:nvSpPr>
          <p:spPr>
            <a:xfrm>
              <a:off x="11526538" y="5468868"/>
              <a:ext cx="324000" cy="3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Content Placeholder 4">
            <a:extLst>
              <a:ext uri="{FF2B5EF4-FFF2-40B4-BE49-F238E27FC236}">
                <a16:creationId xmlns:a16="http://schemas.microsoft.com/office/drawing/2014/main" id="{3F104761-5E31-457F-86BF-34520F50C0AD}"/>
              </a:ext>
            </a:extLst>
          </p:cNvPr>
          <p:cNvSpPr>
            <a:spLocks noGrp="1"/>
          </p:cNvSpPr>
          <p:nvPr>
            <p:ph sz="quarter" idx="15"/>
          </p:nvPr>
        </p:nvSpPr>
        <p:spPr>
          <a:xfrm>
            <a:off x="450851" y="1398622"/>
            <a:ext cx="10515322" cy="4496388"/>
          </a:xfrm>
        </p:spPr>
        <p:txBody>
          <a:bodyPr/>
          <a:lstStyle>
            <a:lvl1pPr>
              <a:spcBef>
                <a:spcPts val="500"/>
              </a:spcBef>
              <a:spcAft>
                <a:spcPts val="600"/>
              </a:spcAft>
              <a:buClr>
                <a:srgbClr val="991636"/>
              </a:buClr>
              <a:defRPr>
                <a:solidFill>
                  <a:schemeClr val="bg1"/>
                </a:solidFill>
              </a:defRPr>
            </a:lvl1pPr>
            <a:lvl2pPr>
              <a:spcBef>
                <a:spcPts val="500"/>
              </a:spcBef>
              <a:spcAft>
                <a:spcPts val="600"/>
              </a:spcAft>
              <a:buClr>
                <a:srgbClr val="991636"/>
              </a:buClr>
              <a:defRPr sz="1800">
                <a:solidFill>
                  <a:schemeClr val="bg1"/>
                </a:solidFill>
              </a:defRPr>
            </a:lvl2pPr>
            <a:lvl3pPr>
              <a:spcBef>
                <a:spcPts val="500"/>
              </a:spcBef>
              <a:spcAft>
                <a:spcPts val="600"/>
              </a:spcAft>
              <a:buClr>
                <a:srgbClr val="991636"/>
              </a:buClr>
              <a:defRPr sz="1800">
                <a:solidFill>
                  <a:schemeClr val="bg1"/>
                </a:solidFill>
              </a:defRPr>
            </a:lvl3pPr>
            <a:lvl4pPr>
              <a:spcBef>
                <a:spcPts val="500"/>
              </a:spcBef>
              <a:spcAft>
                <a:spcPts val="600"/>
              </a:spcAft>
              <a:buClr>
                <a:srgbClr val="991636"/>
              </a:buClr>
              <a:defRPr sz="1800">
                <a:solidFill>
                  <a:schemeClr val="bg1"/>
                </a:solidFill>
              </a:defRPr>
            </a:lvl4pPr>
            <a:lvl5pPr>
              <a:spcBef>
                <a:spcPts val="500"/>
              </a:spcBef>
              <a:spcAft>
                <a:spcPts val="600"/>
              </a:spcAft>
              <a:buClr>
                <a:srgbClr val="991636"/>
              </a:buClr>
              <a:defRPr sz="1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817860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content and image a">
    <p:bg>
      <p:bgPr>
        <a:solidFill>
          <a:schemeClr val="bg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869FA33E-39A2-D04B-AC36-E87A25456D9A}"/>
              </a:ext>
            </a:extLst>
          </p:cNvPr>
          <p:cNvSpPr>
            <a:spLocks noChangeAspect="1"/>
          </p:cNvSpPr>
          <p:nvPr userDrawn="1"/>
        </p:nvSpPr>
        <p:spPr>
          <a:xfrm>
            <a:off x="10114617" y="3915918"/>
            <a:ext cx="2077383" cy="2323210"/>
          </a:xfrm>
          <a:custGeom>
            <a:avLst/>
            <a:gdLst>
              <a:gd name="connsiteX0" fmla="*/ 1125966 w 2077383"/>
              <a:gd name="connsiteY0" fmla="*/ 0 h 2323210"/>
              <a:gd name="connsiteX1" fmla="*/ 2022317 w 2077383"/>
              <a:gd name="connsiteY1" fmla="*/ 422717 h 2323210"/>
              <a:gd name="connsiteX2" fmla="*/ 2077383 w 2077383"/>
              <a:gd name="connsiteY2" fmla="*/ 496355 h 2323210"/>
              <a:gd name="connsiteX3" fmla="*/ 2077383 w 2077383"/>
              <a:gd name="connsiteY3" fmla="*/ 1826855 h 2323210"/>
              <a:gd name="connsiteX4" fmla="*/ 2022317 w 2077383"/>
              <a:gd name="connsiteY4" fmla="*/ 1900494 h 2323210"/>
              <a:gd name="connsiteX5" fmla="*/ 1125966 w 2077383"/>
              <a:gd name="connsiteY5" fmla="*/ 2323210 h 2323210"/>
              <a:gd name="connsiteX6" fmla="*/ 1007199 w 2077383"/>
              <a:gd name="connsiteY6" fmla="*/ 2317213 h 2323210"/>
              <a:gd name="connsiteX7" fmla="*/ 998385 w 2077383"/>
              <a:gd name="connsiteY7" fmla="*/ 2315868 h 2323210"/>
              <a:gd name="connsiteX8" fmla="*/ 973530 w 2077383"/>
              <a:gd name="connsiteY8" fmla="*/ 2153008 h 2323210"/>
              <a:gd name="connsiteX9" fmla="*/ 45511 w 2077383"/>
              <a:gd name="connsiteY9" fmla="*/ 902603 h 2323210"/>
              <a:gd name="connsiteX10" fmla="*/ 0 w 2077383"/>
              <a:gd name="connsiteY10" fmla="*/ 880679 h 2323210"/>
              <a:gd name="connsiteX11" fmla="*/ 16584 w 2077383"/>
              <a:gd name="connsiteY11" fmla="*/ 816179 h 2323210"/>
              <a:gd name="connsiteX12" fmla="*/ 1125966 w 2077383"/>
              <a:gd name="connsiteY12" fmla="*/ 0 h 23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7383" h="2323210">
                <a:moveTo>
                  <a:pt x="1125966" y="0"/>
                </a:moveTo>
                <a:cubicBezTo>
                  <a:pt x="1486831" y="0"/>
                  <a:pt x="1809262" y="164553"/>
                  <a:pt x="2022317" y="422717"/>
                </a:cubicBezTo>
                <a:lnTo>
                  <a:pt x="2077383" y="496355"/>
                </a:lnTo>
                <a:lnTo>
                  <a:pt x="2077383" y="1826855"/>
                </a:lnTo>
                <a:lnTo>
                  <a:pt x="2022317" y="1900494"/>
                </a:lnTo>
                <a:cubicBezTo>
                  <a:pt x="1809262" y="2158657"/>
                  <a:pt x="1486831" y="2323210"/>
                  <a:pt x="1125966" y="2323210"/>
                </a:cubicBezTo>
                <a:cubicBezTo>
                  <a:pt x="1085870" y="2323210"/>
                  <a:pt x="1046248" y="2321179"/>
                  <a:pt x="1007199" y="2317213"/>
                </a:cubicBezTo>
                <a:lnTo>
                  <a:pt x="998385" y="2315868"/>
                </a:lnTo>
                <a:lnTo>
                  <a:pt x="973530" y="2153008"/>
                </a:lnTo>
                <a:cubicBezTo>
                  <a:pt x="862940" y="1612570"/>
                  <a:pt x="516044" y="1158212"/>
                  <a:pt x="45511" y="902603"/>
                </a:cubicBezTo>
                <a:lnTo>
                  <a:pt x="0" y="880679"/>
                </a:lnTo>
                <a:lnTo>
                  <a:pt x="16584" y="816179"/>
                </a:lnTo>
                <a:cubicBezTo>
                  <a:pt x="163657" y="343326"/>
                  <a:pt x="604717" y="0"/>
                  <a:pt x="112596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r>
              <a:rPr lang="en-GB" dirty="0"/>
              <a:t> (2-Column Text)</a:t>
            </a:r>
          </a:p>
        </p:txBody>
      </p:sp>
      <p:sp>
        <p:nvSpPr>
          <p:cNvPr id="15" name="Text Placeholder 12">
            <a:extLst>
              <a:ext uri="{FF2B5EF4-FFF2-40B4-BE49-F238E27FC236}">
                <a16:creationId xmlns:a16="http://schemas.microsoft.com/office/drawing/2014/main" id="{9F108E35-5977-7249-B722-24D7DF7655D7}"/>
              </a:ext>
            </a:extLst>
          </p:cNvPr>
          <p:cNvSpPr>
            <a:spLocks noGrp="1"/>
          </p:cNvSpPr>
          <p:nvPr>
            <p:ph type="body" sz="quarter" idx="10" hasCustomPrompt="1"/>
          </p:nvPr>
        </p:nvSpPr>
        <p:spPr>
          <a:xfrm>
            <a:off x="450850" y="1364975"/>
            <a:ext cx="9383114" cy="3230882"/>
          </a:xfrm>
        </p:spPr>
        <p:txBody>
          <a:bodyPr numCol="2" spcCol="180000"/>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0" name="Freeform 29">
            <a:extLst>
              <a:ext uri="{FF2B5EF4-FFF2-40B4-BE49-F238E27FC236}">
                <a16:creationId xmlns:a16="http://schemas.microsoft.com/office/drawing/2014/main" id="{C8259C1A-AA0A-6943-BCB2-F2A15E4AAE2A}"/>
              </a:ext>
            </a:extLst>
          </p:cNvPr>
          <p:cNvSpPr>
            <a:spLocks noChangeAspect="1"/>
          </p:cNvSpPr>
          <p:nvPr userDrawn="1"/>
        </p:nvSpPr>
        <p:spPr>
          <a:xfrm>
            <a:off x="10078978" y="4796598"/>
            <a:ext cx="1034024" cy="1435189"/>
          </a:xfrm>
          <a:custGeom>
            <a:avLst/>
            <a:gdLst>
              <a:gd name="connsiteX0" fmla="*/ 35639 w 1034024"/>
              <a:gd name="connsiteY0" fmla="*/ 0 h 1435189"/>
              <a:gd name="connsiteX1" fmla="*/ 81150 w 1034024"/>
              <a:gd name="connsiteY1" fmla="*/ 21924 h 1435189"/>
              <a:gd name="connsiteX2" fmla="*/ 1009169 w 1034024"/>
              <a:gd name="connsiteY2" fmla="*/ 1272329 h 1435189"/>
              <a:gd name="connsiteX3" fmla="*/ 1034024 w 1034024"/>
              <a:gd name="connsiteY3" fmla="*/ 1435189 h 1435189"/>
              <a:gd name="connsiteX4" fmla="*/ 927501 w 1034024"/>
              <a:gd name="connsiteY4" fmla="*/ 1418932 h 1435189"/>
              <a:gd name="connsiteX5" fmla="*/ 0 w 1034024"/>
              <a:gd name="connsiteY5" fmla="*/ 280926 h 1435189"/>
              <a:gd name="connsiteX6" fmla="*/ 23600 w 1034024"/>
              <a:gd name="connsiteY6" fmla="*/ 46822 h 143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24" h="1435189">
                <a:moveTo>
                  <a:pt x="35639" y="0"/>
                </a:moveTo>
                <a:lnTo>
                  <a:pt x="81150" y="21924"/>
                </a:lnTo>
                <a:cubicBezTo>
                  <a:pt x="551683" y="277533"/>
                  <a:pt x="898579" y="731891"/>
                  <a:pt x="1009169" y="1272329"/>
                </a:cubicBezTo>
                <a:lnTo>
                  <a:pt x="1034024" y="1435189"/>
                </a:lnTo>
                <a:lnTo>
                  <a:pt x="927501" y="1418932"/>
                </a:lnTo>
                <a:cubicBezTo>
                  <a:pt x="398177" y="1310616"/>
                  <a:pt x="0" y="842271"/>
                  <a:pt x="0" y="280926"/>
                </a:cubicBezTo>
                <a:cubicBezTo>
                  <a:pt x="0" y="200734"/>
                  <a:pt x="8126" y="122440"/>
                  <a:pt x="23600" y="46822"/>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3412E2C9-4BED-734E-A58C-424E43BF4AD1}"/>
              </a:ext>
            </a:extLst>
          </p:cNvPr>
          <p:cNvSpPr>
            <a:spLocks noGrp="1"/>
          </p:cNvSpPr>
          <p:nvPr>
            <p:ph type="pic" sz="quarter" idx="14" hasCustomPrompt="1"/>
          </p:nvPr>
        </p:nvSpPr>
        <p:spPr>
          <a:xfrm>
            <a:off x="7435870" y="4595856"/>
            <a:ext cx="3689758" cy="2262145"/>
          </a:xfrm>
          <a:custGeom>
            <a:avLst/>
            <a:gdLst>
              <a:gd name="connsiteX0" fmla="*/ 1844879 w 3689758"/>
              <a:gd name="connsiteY0" fmla="*/ 0 h 2262145"/>
              <a:gd name="connsiteX1" fmla="*/ 2562989 w 3689758"/>
              <a:gd name="connsiteY1" fmla="*/ 144980 h 2262145"/>
              <a:gd name="connsiteX2" fmla="*/ 2678747 w 3689758"/>
              <a:gd name="connsiteY2" fmla="*/ 200743 h 2262145"/>
              <a:gd name="connsiteX3" fmla="*/ 2666708 w 3689758"/>
              <a:gd name="connsiteY3" fmla="*/ 247565 h 2262145"/>
              <a:gd name="connsiteX4" fmla="*/ 2643108 w 3689758"/>
              <a:gd name="connsiteY4" fmla="*/ 481669 h 2262145"/>
              <a:gd name="connsiteX5" fmla="*/ 3570609 w 3689758"/>
              <a:gd name="connsiteY5" fmla="*/ 1619675 h 2262145"/>
              <a:gd name="connsiteX6" fmla="*/ 3677132 w 3689758"/>
              <a:gd name="connsiteY6" fmla="*/ 1635932 h 2262145"/>
              <a:gd name="connsiteX7" fmla="*/ 3680233 w 3689758"/>
              <a:gd name="connsiteY7" fmla="*/ 1656251 h 2262145"/>
              <a:gd name="connsiteX8" fmla="*/ 3689758 w 3689758"/>
              <a:gd name="connsiteY8" fmla="*/ 1844879 h 2262145"/>
              <a:gd name="connsiteX9" fmla="*/ 3652277 w 3689758"/>
              <a:gd name="connsiteY9" fmla="*/ 2216687 h 2262145"/>
              <a:gd name="connsiteX10" fmla="*/ 3640588 w 3689758"/>
              <a:gd name="connsiteY10" fmla="*/ 2262145 h 2262145"/>
              <a:gd name="connsiteX11" fmla="*/ 49170 w 3689758"/>
              <a:gd name="connsiteY11" fmla="*/ 2262145 h 2262145"/>
              <a:gd name="connsiteX12" fmla="*/ 37482 w 3689758"/>
              <a:gd name="connsiteY12" fmla="*/ 2216687 h 2262145"/>
              <a:gd name="connsiteX13" fmla="*/ 0 w 3689758"/>
              <a:gd name="connsiteY13" fmla="*/ 1844879 h 2262145"/>
              <a:gd name="connsiteX14" fmla="*/ 1844879 w 3689758"/>
              <a:gd name="connsiteY14" fmla="*/ 0 h 226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9758" h="2262145">
                <a:moveTo>
                  <a:pt x="1844879" y="0"/>
                </a:moveTo>
                <a:cubicBezTo>
                  <a:pt x="2099604" y="0"/>
                  <a:pt x="2342271" y="51624"/>
                  <a:pt x="2562989" y="144980"/>
                </a:cubicBezTo>
                <a:lnTo>
                  <a:pt x="2678747" y="200743"/>
                </a:lnTo>
                <a:lnTo>
                  <a:pt x="2666708" y="247565"/>
                </a:lnTo>
                <a:cubicBezTo>
                  <a:pt x="2651234" y="323183"/>
                  <a:pt x="2643108" y="401477"/>
                  <a:pt x="2643108" y="481669"/>
                </a:cubicBezTo>
                <a:cubicBezTo>
                  <a:pt x="2643108" y="1043014"/>
                  <a:pt x="3041285" y="1511359"/>
                  <a:pt x="3570609" y="1619675"/>
                </a:cubicBezTo>
                <a:lnTo>
                  <a:pt x="3677132" y="1635932"/>
                </a:lnTo>
                <a:lnTo>
                  <a:pt x="3680233" y="1656251"/>
                </a:lnTo>
                <a:cubicBezTo>
                  <a:pt x="3686532" y="1718270"/>
                  <a:pt x="3689758" y="1781198"/>
                  <a:pt x="3689758" y="1844879"/>
                </a:cubicBezTo>
                <a:cubicBezTo>
                  <a:pt x="3689758" y="1972242"/>
                  <a:pt x="3676852" y="2096590"/>
                  <a:pt x="3652277" y="2216687"/>
                </a:cubicBezTo>
                <a:lnTo>
                  <a:pt x="3640588" y="2262145"/>
                </a:lnTo>
                <a:lnTo>
                  <a:pt x="49170" y="2262145"/>
                </a:lnTo>
                <a:lnTo>
                  <a:pt x="37482" y="2216687"/>
                </a:lnTo>
                <a:cubicBezTo>
                  <a:pt x="12906" y="2096590"/>
                  <a:pt x="0" y="1972242"/>
                  <a:pt x="0" y="1844879"/>
                </a:cubicBezTo>
                <a:cubicBezTo>
                  <a:pt x="0" y="825980"/>
                  <a:pt x="825980" y="0"/>
                  <a:pt x="1844879" y="0"/>
                </a:cubicBezTo>
                <a:close/>
              </a:path>
            </a:pathLst>
          </a:custGeom>
          <a:noFill/>
        </p:spPr>
        <p:txBody>
          <a:bodyPr wrap="square" anchor="ctr">
            <a:noAutofit/>
          </a:bodyPr>
          <a:lstStyle>
            <a:lvl1pPr marL="0" indent="0" algn="ctr">
              <a:buNone/>
              <a:defRPr sz="1200">
                <a:solidFill>
                  <a:schemeClr val="tx2"/>
                </a:solidFill>
              </a:defRPr>
            </a:lvl1pPr>
          </a:lstStyle>
          <a:p>
            <a:r>
              <a:rPr lang="en-US" dirty="0"/>
              <a:t>Click to insert image</a:t>
            </a:r>
          </a:p>
        </p:txBody>
      </p:sp>
    </p:spTree>
    <p:extLst>
      <p:ext uri="{BB962C8B-B14F-4D97-AF65-F5344CB8AC3E}">
        <p14:creationId xmlns:p14="http://schemas.microsoft.com/office/powerpoint/2010/main" val="1360840826"/>
      </p:ext>
    </p:extLst>
  </p:cSld>
  <p:clrMapOvr>
    <a:overrideClrMapping bg1="lt1" tx1="dk1" bg2="lt2" tx2="dk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ingle column text with subtle graphic bottom">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15" name="Content Placeholder 4">
            <a:extLst>
              <a:ext uri="{FF2B5EF4-FFF2-40B4-BE49-F238E27FC236}">
                <a16:creationId xmlns:a16="http://schemas.microsoft.com/office/drawing/2014/main" id="{0E4EB318-1DAD-40EA-B4FB-EBD2CE6A8B46}"/>
              </a:ext>
            </a:extLst>
          </p:cNvPr>
          <p:cNvSpPr>
            <a:spLocks noGrp="1"/>
          </p:cNvSpPr>
          <p:nvPr>
            <p:ph sz="quarter" idx="15"/>
          </p:nvPr>
        </p:nvSpPr>
        <p:spPr>
          <a:xfrm>
            <a:off x="450851" y="1398622"/>
            <a:ext cx="10515322" cy="4496388"/>
          </a:xfrm>
        </p:spPr>
        <p:txBody>
          <a:bodyPr/>
          <a:lstStyle>
            <a:lvl1pPr>
              <a:spcBef>
                <a:spcPts val="500"/>
              </a:spcBef>
              <a:spcAft>
                <a:spcPts val="600"/>
              </a:spcAft>
              <a:buClr>
                <a:srgbClr val="991636"/>
              </a:buClr>
              <a:defRPr>
                <a:solidFill>
                  <a:schemeClr val="tx1"/>
                </a:solidFill>
              </a:defRPr>
            </a:lvl1pPr>
            <a:lvl2pPr>
              <a:spcBef>
                <a:spcPts val="500"/>
              </a:spcBef>
              <a:spcAft>
                <a:spcPts val="600"/>
              </a:spcAft>
              <a:buClr>
                <a:srgbClr val="991636"/>
              </a:buClr>
              <a:defRPr sz="1800">
                <a:solidFill>
                  <a:schemeClr val="tx1"/>
                </a:solidFill>
              </a:defRPr>
            </a:lvl2pPr>
            <a:lvl3pPr>
              <a:spcBef>
                <a:spcPts val="500"/>
              </a:spcBef>
              <a:spcAft>
                <a:spcPts val="600"/>
              </a:spcAft>
              <a:buClr>
                <a:srgbClr val="991636"/>
              </a:buClr>
              <a:defRPr sz="1800">
                <a:solidFill>
                  <a:schemeClr val="tx1"/>
                </a:solidFill>
              </a:defRPr>
            </a:lvl3pPr>
            <a:lvl4pPr>
              <a:spcBef>
                <a:spcPts val="500"/>
              </a:spcBef>
              <a:spcAft>
                <a:spcPts val="600"/>
              </a:spcAft>
              <a:buClr>
                <a:srgbClr val="991636"/>
              </a:buClr>
              <a:defRPr sz="1800">
                <a:solidFill>
                  <a:schemeClr val="tx1"/>
                </a:solidFill>
              </a:defRPr>
            </a:lvl4pPr>
            <a:lvl5pPr>
              <a:spcBef>
                <a:spcPts val="500"/>
              </a:spcBef>
              <a:spcAft>
                <a:spcPts val="600"/>
              </a:spcAft>
              <a:buClr>
                <a:srgbClr val="991636"/>
              </a:buCl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2544498"/>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Red single column text with subtle graphic bottom">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D5AFC13-783E-68EA-6931-6244BB743C97}"/>
              </a:ext>
            </a:extLst>
          </p:cNvPr>
          <p:cNvGrpSpPr/>
          <p:nvPr userDrawn="1"/>
        </p:nvGrpSpPr>
        <p:grpSpPr>
          <a:xfrm rot="16200000" flipH="1">
            <a:off x="6410077" y="5918722"/>
            <a:ext cx="4724893" cy="4724893"/>
            <a:chOff x="11256440" y="1928203"/>
            <a:chExt cx="4724893" cy="4724893"/>
          </a:xfrm>
        </p:grpSpPr>
        <p:sp>
          <p:nvSpPr>
            <p:cNvPr id="3" name="Freeform 2">
              <a:extLst>
                <a:ext uri="{FF2B5EF4-FFF2-40B4-BE49-F238E27FC236}">
                  <a16:creationId xmlns:a16="http://schemas.microsoft.com/office/drawing/2014/main" id="{29B7D49E-95FF-6640-B647-666C28E56C1E}"/>
                </a:ext>
              </a:extLst>
            </p:cNvPr>
            <p:cNvSpPr/>
            <p:nvPr/>
          </p:nvSpPr>
          <p:spPr>
            <a:xfrm>
              <a:off x="11381342" y="2473909"/>
              <a:ext cx="819802" cy="879808"/>
            </a:xfrm>
            <a:custGeom>
              <a:avLst/>
              <a:gdLst>
                <a:gd name="connsiteX0" fmla="*/ 439904 w 819802"/>
                <a:gd name="connsiteY0" fmla="*/ 0 h 879808"/>
                <a:gd name="connsiteX1" fmla="*/ 804679 w 819802"/>
                <a:gd name="connsiteY1" fmla="*/ 193950 h 879808"/>
                <a:gd name="connsiteX2" fmla="*/ 819802 w 819802"/>
                <a:gd name="connsiteY2" fmla="*/ 221811 h 879808"/>
                <a:gd name="connsiteX3" fmla="*/ 819802 w 819802"/>
                <a:gd name="connsiteY3" fmla="*/ 657997 h 879808"/>
                <a:gd name="connsiteX4" fmla="*/ 804679 w 819802"/>
                <a:gd name="connsiteY4" fmla="*/ 685859 h 879808"/>
                <a:gd name="connsiteX5" fmla="*/ 439904 w 819802"/>
                <a:gd name="connsiteY5" fmla="*/ 879808 h 879808"/>
                <a:gd name="connsiteX6" fmla="*/ 0 w 819802"/>
                <a:gd name="connsiteY6" fmla="*/ 439904 h 879808"/>
                <a:gd name="connsiteX7" fmla="*/ 439904 w 819802"/>
                <a:gd name="connsiteY7" fmla="*/ 0 h 87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802" h="879808">
                  <a:moveTo>
                    <a:pt x="439904" y="0"/>
                  </a:moveTo>
                  <a:cubicBezTo>
                    <a:pt x="591749" y="0"/>
                    <a:pt x="725625" y="76935"/>
                    <a:pt x="804679" y="193950"/>
                  </a:cubicBezTo>
                  <a:lnTo>
                    <a:pt x="819802" y="221811"/>
                  </a:lnTo>
                  <a:lnTo>
                    <a:pt x="819802" y="657997"/>
                  </a:lnTo>
                  <a:lnTo>
                    <a:pt x="804679" y="685859"/>
                  </a:lnTo>
                  <a:cubicBezTo>
                    <a:pt x="725625" y="802874"/>
                    <a:pt x="591749" y="879808"/>
                    <a:pt x="439904" y="879808"/>
                  </a:cubicBezTo>
                  <a:cubicBezTo>
                    <a:pt x="196952" y="879808"/>
                    <a:pt x="0" y="682856"/>
                    <a:pt x="0" y="439904"/>
                  </a:cubicBezTo>
                  <a:cubicBezTo>
                    <a:pt x="0" y="196952"/>
                    <a:pt x="196952" y="0"/>
                    <a:pt x="43990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Arc 3">
              <a:extLst>
                <a:ext uri="{FF2B5EF4-FFF2-40B4-BE49-F238E27FC236}">
                  <a16:creationId xmlns:a16="http://schemas.microsoft.com/office/drawing/2014/main" id="{FAB36A5F-FB70-4B24-AF47-251D2D3F092C}"/>
                </a:ext>
              </a:extLst>
            </p:cNvPr>
            <p:cNvSpPr/>
            <p:nvPr userDrawn="1"/>
          </p:nvSpPr>
          <p:spPr>
            <a:xfrm rot="13679602">
              <a:off x="11256440" y="1928203"/>
              <a:ext cx="4724893" cy="4724893"/>
            </a:xfrm>
            <a:prstGeom prst="arc">
              <a:avLst>
                <a:gd name="adj1" fmla="val 15528610"/>
                <a:gd name="adj2" fmla="val 306438"/>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Oval 11">
              <a:extLst>
                <a:ext uri="{FF2B5EF4-FFF2-40B4-BE49-F238E27FC236}">
                  <a16:creationId xmlns:a16="http://schemas.microsoft.com/office/drawing/2014/main" id="{6BFFFC0C-CEC2-8EF7-69D4-BEE312A6C0FA}"/>
                </a:ext>
              </a:extLst>
            </p:cNvPr>
            <p:cNvSpPr/>
            <p:nvPr/>
          </p:nvSpPr>
          <p:spPr>
            <a:xfrm>
              <a:off x="11328777" y="3129080"/>
              <a:ext cx="324000" cy="32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CC45249-C1C4-B0A9-A706-37C6C6F313E9}"/>
                </a:ext>
              </a:extLst>
            </p:cNvPr>
            <p:cNvSpPr/>
            <p:nvPr/>
          </p:nvSpPr>
          <p:spPr>
            <a:xfrm>
              <a:off x="11383101" y="5166076"/>
              <a:ext cx="162000" cy="16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DEE50493-C595-781C-7236-F0C8588039DE}"/>
                </a:ext>
              </a:extLst>
            </p:cNvPr>
            <p:cNvSpPr/>
            <p:nvPr/>
          </p:nvSpPr>
          <p:spPr>
            <a:xfrm>
              <a:off x="11526538" y="5468868"/>
              <a:ext cx="324000" cy="32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bg1"/>
                </a:solidFill>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dirty="0"/>
          </a:p>
        </p:txBody>
      </p:sp>
      <p:pic>
        <p:nvPicPr>
          <p:cNvPr id="18" name="Picture 17">
            <a:extLst>
              <a:ext uri="{FF2B5EF4-FFF2-40B4-BE49-F238E27FC236}">
                <a16:creationId xmlns:a16="http://schemas.microsoft.com/office/drawing/2014/main" id="{351533B7-F003-240D-1BC6-AC61641D91C1}"/>
              </a:ext>
            </a:extLst>
          </p:cNvPr>
          <p:cNvPicPr>
            <a:picLocks noChangeAspect="1"/>
          </p:cNvPicPr>
          <p:nvPr userDrawn="1"/>
        </p:nvPicPr>
        <p:blipFill>
          <a:blip r:embed="rId2"/>
          <a:stretch>
            <a:fillRect/>
          </a:stretch>
        </p:blipFill>
        <p:spPr>
          <a:xfrm>
            <a:off x="527827" y="6409199"/>
            <a:ext cx="801352" cy="237497"/>
          </a:xfrm>
          <a:prstGeom prst="rect">
            <a:avLst/>
          </a:prstGeom>
        </p:spPr>
      </p:pic>
      <p:sp>
        <p:nvSpPr>
          <p:cNvPr id="14" name="Content Placeholder 4">
            <a:extLst>
              <a:ext uri="{FF2B5EF4-FFF2-40B4-BE49-F238E27FC236}">
                <a16:creationId xmlns:a16="http://schemas.microsoft.com/office/drawing/2014/main" id="{A3E61176-D120-42B3-89B1-8ECCEBF887AA}"/>
              </a:ext>
            </a:extLst>
          </p:cNvPr>
          <p:cNvSpPr>
            <a:spLocks noGrp="1"/>
          </p:cNvSpPr>
          <p:nvPr>
            <p:ph sz="quarter" idx="15"/>
          </p:nvPr>
        </p:nvSpPr>
        <p:spPr>
          <a:xfrm>
            <a:off x="450851" y="1398622"/>
            <a:ext cx="10549014" cy="4496388"/>
          </a:xfrm>
        </p:spPr>
        <p:txBody>
          <a:bodyPr/>
          <a:lstStyle>
            <a:lvl1pPr>
              <a:spcBef>
                <a:spcPts val="500"/>
              </a:spcBef>
              <a:spcAft>
                <a:spcPts val="600"/>
              </a:spcAft>
              <a:buClr>
                <a:schemeClr val="bg1"/>
              </a:buClr>
              <a:defRPr>
                <a:solidFill>
                  <a:schemeClr val="bg1"/>
                </a:solidFill>
              </a:defRPr>
            </a:lvl1pPr>
            <a:lvl2pPr>
              <a:spcBef>
                <a:spcPts val="500"/>
              </a:spcBef>
              <a:spcAft>
                <a:spcPts val="600"/>
              </a:spcAft>
              <a:buClr>
                <a:schemeClr val="bg1"/>
              </a:buClr>
              <a:defRPr sz="1800">
                <a:solidFill>
                  <a:schemeClr val="bg1"/>
                </a:solidFill>
              </a:defRPr>
            </a:lvl2pPr>
            <a:lvl3pPr>
              <a:spcBef>
                <a:spcPts val="500"/>
              </a:spcBef>
              <a:spcAft>
                <a:spcPts val="600"/>
              </a:spcAft>
              <a:buClr>
                <a:schemeClr val="bg1"/>
              </a:buClr>
              <a:defRPr sz="1800">
                <a:solidFill>
                  <a:schemeClr val="bg1"/>
                </a:solidFill>
              </a:defRPr>
            </a:lvl3pPr>
            <a:lvl4pPr>
              <a:spcBef>
                <a:spcPts val="500"/>
              </a:spcBef>
              <a:spcAft>
                <a:spcPts val="600"/>
              </a:spcAft>
              <a:buClr>
                <a:schemeClr val="bg1"/>
              </a:buClr>
              <a:defRPr sz="1800">
                <a:solidFill>
                  <a:schemeClr val="bg1"/>
                </a:solidFill>
              </a:defRPr>
            </a:lvl4pPr>
            <a:lvl5pPr>
              <a:spcBef>
                <a:spcPts val="500"/>
              </a:spcBef>
              <a:spcAft>
                <a:spcPts val="600"/>
              </a:spcAft>
              <a:buClr>
                <a:schemeClr val="bg1"/>
              </a:buClr>
              <a:defRPr sz="1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7612944"/>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ue single column text with subtle graphic bottom">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D5AFC13-783E-68EA-6931-6244BB743C97}"/>
              </a:ext>
            </a:extLst>
          </p:cNvPr>
          <p:cNvGrpSpPr/>
          <p:nvPr userDrawn="1"/>
        </p:nvGrpSpPr>
        <p:grpSpPr>
          <a:xfrm rot="16200000" flipH="1">
            <a:off x="6410077" y="5918722"/>
            <a:ext cx="4724893" cy="4724893"/>
            <a:chOff x="11256440" y="1928203"/>
            <a:chExt cx="4724893" cy="4724893"/>
          </a:xfrm>
        </p:grpSpPr>
        <p:sp>
          <p:nvSpPr>
            <p:cNvPr id="3" name="Freeform 2">
              <a:extLst>
                <a:ext uri="{FF2B5EF4-FFF2-40B4-BE49-F238E27FC236}">
                  <a16:creationId xmlns:a16="http://schemas.microsoft.com/office/drawing/2014/main" id="{29B7D49E-95FF-6640-B647-666C28E56C1E}"/>
                </a:ext>
              </a:extLst>
            </p:cNvPr>
            <p:cNvSpPr/>
            <p:nvPr/>
          </p:nvSpPr>
          <p:spPr>
            <a:xfrm>
              <a:off x="11381342" y="2473909"/>
              <a:ext cx="819802" cy="879808"/>
            </a:xfrm>
            <a:custGeom>
              <a:avLst/>
              <a:gdLst>
                <a:gd name="connsiteX0" fmla="*/ 439904 w 819802"/>
                <a:gd name="connsiteY0" fmla="*/ 0 h 879808"/>
                <a:gd name="connsiteX1" fmla="*/ 804679 w 819802"/>
                <a:gd name="connsiteY1" fmla="*/ 193950 h 879808"/>
                <a:gd name="connsiteX2" fmla="*/ 819802 w 819802"/>
                <a:gd name="connsiteY2" fmla="*/ 221811 h 879808"/>
                <a:gd name="connsiteX3" fmla="*/ 819802 w 819802"/>
                <a:gd name="connsiteY3" fmla="*/ 657997 h 879808"/>
                <a:gd name="connsiteX4" fmla="*/ 804679 w 819802"/>
                <a:gd name="connsiteY4" fmla="*/ 685859 h 879808"/>
                <a:gd name="connsiteX5" fmla="*/ 439904 w 819802"/>
                <a:gd name="connsiteY5" fmla="*/ 879808 h 879808"/>
                <a:gd name="connsiteX6" fmla="*/ 0 w 819802"/>
                <a:gd name="connsiteY6" fmla="*/ 439904 h 879808"/>
                <a:gd name="connsiteX7" fmla="*/ 439904 w 819802"/>
                <a:gd name="connsiteY7" fmla="*/ 0 h 87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802" h="879808">
                  <a:moveTo>
                    <a:pt x="439904" y="0"/>
                  </a:moveTo>
                  <a:cubicBezTo>
                    <a:pt x="591749" y="0"/>
                    <a:pt x="725625" y="76935"/>
                    <a:pt x="804679" y="193950"/>
                  </a:cubicBezTo>
                  <a:lnTo>
                    <a:pt x="819802" y="221811"/>
                  </a:lnTo>
                  <a:lnTo>
                    <a:pt x="819802" y="657997"/>
                  </a:lnTo>
                  <a:lnTo>
                    <a:pt x="804679" y="685859"/>
                  </a:lnTo>
                  <a:cubicBezTo>
                    <a:pt x="725625" y="802874"/>
                    <a:pt x="591749" y="879808"/>
                    <a:pt x="439904" y="879808"/>
                  </a:cubicBezTo>
                  <a:cubicBezTo>
                    <a:pt x="196952" y="879808"/>
                    <a:pt x="0" y="682856"/>
                    <a:pt x="0" y="439904"/>
                  </a:cubicBezTo>
                  <a:cubicBezTo>
                    <a:pt x="0" y="196952"/>
                    <a:pt x="196952" y="0"/>
                    <a:pt x="43990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Arc 3">
              <a:extLst>
                <a:ext uri="{FF2B5EF4-FFF2-40B4-BE49-F238E27FC236}">
                  <a16:creationId xmlns:a16="http://schemas.microsoft.com/office/drawing/2014/main" id="{FAB36A5F-FB70-4B24-AF47-251D2D3F092C}"/>
                </a:ext>
              </a:extLst>
            </p:cNvPr>
            <p:cNvSpPr/>
            <p:nvPr userDrawn="1"/>
          </p:nvSpPr>
          <p:spPr>
            <a:xfrm rot="13679602">
              <a:off x="11256440" y="1928203"/>
              <a:ext cx="4724893" cy="4724893"/>
            </a:xfrm>
            <a:prstGeom prst="arc">
              <a:avLst>
                <a:gd name="adj1" fmla="val 15528610"/>
                <a:gd name="adj2" fmla="val 306438"/>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Oval 11">
              <a:extLst>
                <a:ext uri="{FF2B5EF4-FFF2-40B4-BE49-F238E27FC236}">
                  <a16:creationId xmlns:a16="http://schemas.microsoft.com/office/drawing/2014/main" id="{6BFFFC0C-CEC2-8EF7-69D4-BEE312A6C0FA}"/>
                </a:ext>
              </a:extLst>
            </p:cNvPr>
            <p:cNvSpPr/>
            <p:nvPr/>
          </p:nvSpPr>
          <p:spPr>
            <a:xfrm>
              <a:off x="11328777" y="3129080"/>
              <a:ext cx="324000" cy="32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CC45249-C1C4-B0A9-A706-37C6C6F313E9}"/>
                </a:ext>
              </a:extLst>
            </p:cNvPr>
            <p:cNvSpPr/>
            <p:nvPr/>
          </p:nvSpPr>
          <p:spPr>
            <a:xfrm>
              <a:off x="11383101" y="5166076"/>
              <a:ext cx="162000" cy="16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DEE50493-C595-781C-7236-F0C8588039DE}"/>
                </a:ext>
              </a:extLst>
            </p:cNvPr>
            <p:cNvSpPr/>
            <p:nvPr/>
          </p:nvSpPr>
          <p:spPr>
            <a:xfrm>
              <a:off x="11526538" y="5468868"/>
              <a:ext cx="324000" cy="3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bg1"/>
                </a:solidFill>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dirty="0"/>
          </a:p>
        </p:txBody>
      </p:sp>
      <p:pic>
        <p:nvPicPr>
          <p:cNvPr id="5" name="Picture 4">
            <a:extLst>
              <a:ext uri="{FF2B5EF4-FFF2-40B4-BE49-F238E27FC236}">
                <a16:creationId xmlns:a16="http://schemas.microsoft.com/office/drawing/2014/main" id="{10623121-3B42-3C65-BF40-21D8CE4EF84F}"/>
              </a:ext>
            </a:extLst>
          </p:cNvPr>
          <p:cNvPicPr>
            <a:picLocks noChangeAspect="1"/>
          </p:cNvPicPr>
          <p:nvPr userDrawn="1"/>
        </p:nvPicPr>
        <p:blipFill>
          <a:blip r:embed="rId2"/>
          <a:stretch>
            <a:fillRect/>
          </a:stretch>
        </p:blipFill>
        <p:spPr>
          <a:xfrm>
            <a:off x="527827" y="6409199"/>
            <a:ext cx="801352" cy="237497"/>
          </a:xfrm>
          <a:prstGeom prst="rect">
            <a:avLst/>
          </a:prstGeom>
        </p:spPr>
      </p:pic>
      <p:sp>
        <p:nvSpPr>
          <p:cNvPr id="14" name="Content Placeholder 4">
            <a:extLst>
              <a:ext uri="{FF2B5EF4-FFF2-40B4-BE49-F238E27FC236}">
                <a16:creationId xmlns:a16="http://schemas.microsoft.com/office/drawing/2014/main" id="{998E7767-16DA-4121-B941-0EF4D1178101}"/>
              </a:ext>
            </a:extLst>
          </p:cNvPr>
          <p:cNvSpPr>
            <a:spLocks noGrp="1"/>
          </p:cNvSpPr>
          <p:nvPr>
            <p:ph sz="quarter" idx="15"/>
          </p:nvPr>
        </p:nvSpPr>
        <p:spPr>
          <a:xfrm>
            <a:off x="450851" y="1398622"/>
            <a:ext cx="10515322" cy="4496388"/>
          </a:xfrm>
        </p:spPr>
        <p:txBody>
          <a:bodyPr/>
          <a:lstStyle>
            <a:lvl1pPr>
              <a:spcBef>
                <a:spcPts val="500"/>
              </a:spcBef>
              <a:spcAft>
                <a:spcPts val="600"/>
              </a:spcAft>
              <a:buClr>
                <a:srgbClr val="991636"/>
              </a:buClr>
              <a:defRPr>
                <a:solidFill>
                  <a:schemeClr val="bg1"/>
                </a:solidFill>
              </a:defRPr>
            </a:lvl1pPr>
            <a:lvl2pPr>
              <a:spcBef>
                <a:spcPts val="500"/>
              </a:spcBef>
              <a:spcAft>
                <a:spcPts val="600"/>
              </a:spcAft>
              <a:buClr>
                <a:srgbClr val="991636"/>
              </a:buClr>
              <a:defRPr sz="1800">
                <a:solidFill>
                  <a:schemeClr val="bg1"/>
                </a:solidFill>
              </a:defRPr>
            </a:lvl2pPr>
            <a:lvl3pPr>
              <a:spcBef>
                <a:spcPts val="500"/>
              </a:spcBef>
              <a:spcAft>
                <a:spcPts val="600"/>
              </a:spcAft>
              <a:buClr>
                <a:srgbClr val="991636"/>
              </a:buClr>
              <a:defRPr sz="1800">
                <a:solidFill>
                  <a:schemeClr val="bg1"/>
                </a:solidFill>
              </a:defRPr>
            </a:lvl3pPr>
            <a:lvl4pPr>
              <a:spcBef>
                <a:spcPts val="500"/>
              </a:spcBef>
              <a:spcAft>
                <a:spcPts val="600"/>
              </a:spcAft>
              <a:buClr>
                <a:srgbClr val="991636"/>
              </a:buClr>
              <a:defRPr sz="1800">
                <a:solidFill>
                  <a:schemeClr val="bg1"/>
                </a:solidFill>
              </a:defRPr>
            </a:lvl4pPr>
            <a:lvl5pPr>
              <a:spcBef>
                <a:spcPts val="500"/>
              </a:spcBef>
              <a:spcAft>
                <a:spcPts val="600"/>
              </a:spcAft>
              <a:buClr>
                <a:srgbClr val="991636"/>
              </a:buClr>
              <a:defRPr sz="1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7827434"/>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Quote with subtle graphic right">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27" name="Freeform 26">
            <a:extLst>
              <a:ext uri="{FF2B5EF4-FFF2-40B4-BE49-F238E27FC236}">
                <a16:creationId xmlns:a16="http://schemas.microsoft.com/office/drawing/2014/main" id="{BB8EE9AF-14BB-5C40-B068-869643B16C68}"/>
              </a:ext>
            </a:extLst>
          </p:cNvPr>
          <p:cNvSpPr/>
          <p:nvPr userDrawn="1"/>
        </p:nvSpPr>
        <p:spPr>
          <a:xfrm>
            <a:off x="6660778" y="2690272"/>
            <a:ext cx="5531222" cy="4167729"/>
          </a:xfrm>
          <a:custGeom>
            <a:avLst/>
            <a:gdLst>
              <a:gd name="connsiteX0" fmla="*/ 3259123 w 5531222"/>
              <a:gd name="connsiteY0" fmla="*/ 0 h 4167729"/>
              <a:gd name="connsiteX1" fmla="*/ 5332228 w 5531222"/>
              <a:gd name="connsiteY1" fmla="*/ 744226 h 4167729"/>
              <a:gd name="connsiteX2" fmla="*/ 5531222 w 5531222"/>
              <a:gd name="connsiteY2" fmla="*/ 925084 h 4167729"/>
              <a:gd name="connsiteX3" fmla="*/ 5531222 w 5531222"/>
              <a:gd name="connsiteY3" fmla="*/ 4167729 h 4167729"/>
              <a:gd name="connsiteX4" fmla="*/ 129328 w 5531222"/>
              <a:gd name="connsiteY4" fmla="*/ 4167729 h 4167729"/>
              <a:gd name="connsiteX5" fmla="*/ 102606 w 5531222"/>
              <a:gd name="connsiteY5" fmla="*/ 4073629 h 4167729"/>
              <a:gd name="connsiteX6" fmla="*/ 0 w 5531222"/>
              <a:gd name="connsiteY6" fmla="*/ 3259123 h 4167729"/>
              <a:gd name="connsiteX7" fmla="*/ 3259123 w 5531222"/>
              <a:gd name="connsiteY7" fmla="*/ 0 h 416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1222" h="4167729">
                <a:moveTo>
                  <a:pt x="3259123" y="0"/>
                </a:moveTo>
                <a:cubicBezTo>
                  <a:pt x="4046607" y="0"/>
                  <a:pt x="4768859" y="279292"/>
                  <a:pt x="5332228" y="744226"/>
                </a:cubicBezTo>
                <a:lnTo>
                  <a:pt x="5531222" y="925084"/>
                </a:lnTo>
                <a:lnTo>
                  <a:pt x="5531222" y="4167729"/>
                </a:lnTo>
                <a:lnTo>
                  <a:pt x="129328" y="4167729"/>
                </a:lnTo>
                <a:lnTo>
                  <a:pt x="102606" y="4073629"/>
                </a:lnTo>
                <a:cubicBezTo>
                  <a:pt x="35624" y="3813292"/>
                  <a:pt x="0" y="3540368"/>
                  <a:pt x="0" y="3259123"/>
                </a:cubicBezTo>
                <a:cubicBezTo>
                  <a:pt x="0" y="1459159"/>
                  <a:pt x="1459159" y="0"/>
                  <a:pt x="3259123" y="0"/>
                </a:cubicBezTo>
                <a:close/>
              </a:path>
            </a:pathLst>
          </a:custGeom>
          <a:solidFill>
            <a:srgbClr val="B9963A">
              <a:alpha val="96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67AF9D"/>
              </a:solidFill>
            </a:endParaRPr>
          </a:p>
        </p:txBody>
      </p:sp>
      <p:sp>
        <p:nvSpPr>
          <p:cNvPr id="13" name="Text Placeholder 14">
            <a:extLst>
              <a:ext uri="{FF2B5EF4-FFF2-40B4-BE49-F238E27FC236}">
                <a16:creationId xmlns:a16="http://schemas.microsoft.com/office/drawing/2014/main" id="{374DC204-F34E-7B72-2F69-0B21DEB07A60}"/>
              </a:ext>
            </a:extLst>
          </p:cNvPr>
          <p:cNvSpPr>
            <a:spLocks noGrp="1"/>
          </p:cNvSpPr>
          <p:nvPr>
            <p:ph type="body" sz="quarter" idx="17" hasCustomPrompt="1"/>
          </p:nvPr>
        </p:nvSpPr>
        <p:spPr>
          <a:xfrm>
            <a:off x="7626097" y="3897249"/>
            <a:ext cx="3467354" cy="1737360"/>
          </a:xfrm>
          <a:prstGeom prst="rect">
            <a:avLst/>
          </a:prstGeom>
        </p:spPr>
        <p:txBody>
          <a:bodyPr>
            <a:normAutofit/>
          </a:bodyPr>
          <a:lstStyle>
            <a:lvl1pPr marL="0" indent="0" algn="r">
              <a:buNone/>
              <a:defRPr sz="2800" b="1">
                <a:solidFill>
                  <a:schemeClr val="tx2"/>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GB" dirty="0"/>
              <a:t>“Click to edit Master text styles.”</a:t>
            </a:r>
          </a:p>
        </p:txBody>
      </p:sp>
      <p:sp>
        <p:nvSpPr>
          <p:cNvPr id="14" name="Text Placeholder 14">
            <a:extLst>
              <a:ext uri="{FF2B5EF4-FFF2-40B4-BE49-F238E27FC236}">
                <a16:creationId xmlns:a16="http://schemas.microsoft.com/office/drawing/2014/main" id="{A61498A6-33D7-EBBE-AE4B-45B582CE5550}"/>
              </a:ext>
            </a:extLst>
          </p:cNvPr>
          <p:cNvSpPr>
            <a:spLocks noGrp="1"/>
          </p:cNvSpPr>
          <p:nvPr>
            <p:ph type="body" sz="quarter" idx="18"/>
          </p:nvPr>
        </p:nvSpPr>
        <p:spPr>
          <a:xfrm>
            <a:off x="7626097" y="5754991"/>
            <a:ext cx="3467354" cy="464833"/>
          </a:xfrm>
          <a:prstGeom prst="rect">
            <a:avLst/>
          </a:prstGeom>
        </p:spPr>
        <p:txBody>
          <a:bodyPr>
            <a:noAutofit/>
          </a:bodyPr>
          <a:lstStyle>
            <a:lvl1pPr marL="0" indent="0" algn="r">
              <a:buNone/>
              <a:defRPr sz="1400" b="0">
                <a:solidFill>
                  <a:schemeClr val="tx2"/>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US"/>
              <a:t>Edit Master text styles</a:t>
            </a:r>
          </a:p>
        </p:txBody>
      </p:sp>
      <p:grpSp>
        <p:nvGrpSpPr>
          <p:cNvPr id="12" name="Group 11">
            <a:extLst>
              <a:ext uri="{FF2B5EF4-FFF2-40B4-BE49-F238E27FC236}">
                <a16:creationId xmlns:a16="http://schemas.microsoft.com/office/drawing/2014/main" id="{475EEF8E-A2DE-D55C-4F12-09CDFBF8572F}"/>
              </a:ext>
            </a:extLst>
          </p:cNvPr>
          <p:cNvGrpSpPr/>
          <p:nvPr userDrawn="1"/>
        </p:nvGrpSpPr>
        <p:grpSpPr>
          <a:xfrm rot="16200000">
            <a:off x="7295620" y="-3785341"/>
            <a:ext cx="4724893" cy="4724893"/>
            <a:chOff x="11256440" y="1928203"/>
            <a:chExt cx="4724893" cy="4724893"/>
          </a:xfrm>
        </p:grpSpPr>
        <p:sp>
          <p:nvSpPr>
            <p:cNvPr id="15" name="Freeform 14">
              <a:extLst>
                <a:ext uri="{FF2B5EF4-FFF2-40B4-BE49-F238E27FC236}">
                  <a16:creationId xmlns:a16="http://schemas.microsoft.com/office/drawing/2014/main" id="{BAB9BFBA-1FF8-6C86-FCE7-0CF221A496A0}"/>
                </a:ext>
              </a:extLst>
            </p:cNvPr>
            <p:cNvSpPr/>
            <p:nvPr/>
          </p:nvSpPr>
          <p:spPr>
            <a:xfrm>
              <a:off x="11381342" y="2473909"/>
              <a:ext cx="819802" cy="879808"/>
            </a:xfrm>
            <a:custGeom>
              <a:avLst/>
              <a:gdLst>
                <a:gd name="connsiteX0" fmla="*/ 439904 w 819802"/>
                <a:gd name="connsiteY0" fmla="*/ 0 h 879808"/>
                <a:gd name="connsiteX1" fmla="*/ 804679 w 819802"/>
                <a:gd name="connsiteY1" fmla="*/ 193950 h 879808"/>
                <a:gd name="connsiteX2" fmla="*/ 819802 w 819802"/>
                <a:gd name="connsiteY2" fmla="*/ 221811 h 879808"/>
                <a:gd name="connsiteX3" fmla="*/ 819802 w 819802"/>
                <a:gd name="connsiteY3" fmla="*/ 657997 h 879808"/>
                <a:gd name="connsiteX4" fmla="*/ 804679 w 819802"/>
                <a:gd name="connsiteY4" fmla="*/ 685859 h 879808"/>
                <a:gd name="connsiteX5" fmla="*/ 439904 w 819802"/>
                <a:gd name="connsiteY5" fmla="*/ 879808 h 879808"/>
                <a:gd name="connsiteX6" fmla="*/ 0 w 819802"/>
                <a:gd name="connsiteY6" fmla="*/ 439904 h 879808"/>
                <a:gd name="connsiteX7" fmla="*/ 439904 w 819802"/>
                <a:gd name="connsiteY7" fmla="*/ 0 h 87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802" h="879808">
                  <a:moveTo>
                    <a:pt x="439904" y="0"/>
                  </a:moveTo>
                  <a:cubicBezTo>
                    <a:pt x="591749" y="0"/>
                    <a:pt x="725625" y="76935"/>
                    <a:pt x="804679" y="193950"/>
                  </a:cubicBezTo>
                  <a:lnTo>
                    <a:pt x="819802" y="221811"/>
                  </a:lnTo>
                  <a:lnTo>
                    <a:pt x="819802" y="657997"/>
                  </a:lnTo>
                  <a:lnTo>
                    <a:pt x="804679" y="685859"/>
                  </a:lnTo>
                  <a:cubicBezTo>
                    <a:pt x="725625" y="802874"/>
                    <a:pt x="591749" y="879808"/>
                    <a:pt x="439904" y="879808"/>
                  </a:cubicBezTo>
                  <a:cubicBezTo>
                    <a:pt x="196952" y="879808"/>
                    <a:pt x="0" y="682856"/>
                    <a:pt x="0" y="439904"/>
                  </a:cubicBezTo>
                  <a:cubicBezTo>
                    <a:pt x="0" y="196952"/>
                    <a:pt x="196952" y="0"/>
                    <a:pt x="439904" y="0"/>
                  </a:cubicBezTo>
                  <a:close/>
                </a:path>
              </a:pathLst>
            </a:custGeom>
            <a:solidFill>
              <a:schemeClr val="accent1">
                <a:alpha val="252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Arc 15">
              <a:extLst>
                <a:ext uri="{FF2B5EF4-FFF2-40B4-BE49-F238E27FC236}">
                  <a16:creationId xmlns:a16="http://schemas.microsoft.com/office/drawing/2014/main" id="{058D5769-7955-2A0A-430A-6030EBB495BC}"/>
                </a:ext>
              </a:extLst>
            </p:cNvPr>
            <p:cNvSpPr/>
            <p:nvPr userDrawn="1"/>
          </p:nvSpPr>
          <p:spPr>
            <a:xfrm rot="13679602">
              <a:off x="11256440" y="1928203"/>
              <a:ext cx="4724893" cy="4724893"/>
            </a:xfrm>
            <a:prstGeom prst="arc">
              <a:avLst>
                <a:gd name="adj1" fmla="val 15528610"/>
                <a:gd name="adj2" fmla="val 306438"/>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Oval 16">
              <a:extLst>
                <a:ext uri="{FF2B5EF4-FFF2-40B4-BE49-F238E27FC236}">
                  <a16:creationId xmlns:a16="http://schemas.microsoft.com/office/drawing/2014/main" id="{04D7AF5E-D57C-90B7-6AE6-EA5262CB34B1}"/>
                </a:ext>
              </a:extLst>
            </p:cNvPr>
            <p:cNvSpPr/>
            <p:nvPr/>
          </p:nvSpPr>
          <p:spPr>
            <a:xfrm>
              <a:off x="11328777" y="3129080"/>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1AD2621E-55A3-EE96-C056-50C8A242D274}"/>
                </a:ext>
              </a:extLst>
            </p:cNvPr>
            <p:cNvSpPr/>
            <p:nvPr/>
          </p:nvSpPr>
          <p:spPr>
            <a:xfrm>
              <a:off x="11383101" y="5166076"/>
              <a:ext cx="162000" cy="16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965BF7CD-D75E-9EF9-A6E2-8ED13E184EB3}"/>
                </a:ext>
              </a:extLst>
            </p:cNvPr>
            <p:cNvSpPr/>
            <p:nvPr/>
          </p:nvSpPr>
          <p:spPr>
            <a:xfrm>
              <a:off x="11526538" y="5468868"/>
              <a:ext cx="324000" cy="32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Content Placeholder 4">
            <a:extLst>
              <a:ext uri="{FF2B5EF4-FFF2-40B4-BE49-F238E27FC236}">
                <a16:creationId xmlns:a16="http://schemas.microsoft.com/office/drawing/2014/main" id="{96A75E49-1737-44CD-BBD9-63A670A321FD}"/>
              </a:ext>
            </a:extLst>
          </p:cNvPr>
          <p:cNvSpPr>
            <a:spLocks noGrp="1"/>
          </p:cNvSpPr>
          <p:nvPr>
            <p:ph sz="quarter" idx="15"/>
          </p:nvPr>
        </p:nvSpPr>
        <p:spPr>
          <a:xfrm>
            <a:off x="450851" y="1398622"/>
            <a:ext cx="5941403" cy="4496388"/>
          </a:xfrm>
        </p:spPr>
        <p:txBody>
          <a:bodyPr/>
          <a:lstStyle>
            <a:lvl1pPr>
              <a:spcBef>
                <a:spcPts val="500"/>
              </a:spcBef>
              <a:spcAft>
                <a:spcPts val="600"/>
              </a:spcAft>
              <a:buClr>
                <a:srgbClr val="991636"/>
              </a:buClr>
              <a:defRPr/>
            </a:lvl1pPr>
            <a:lvl2pPr>
              <a:spcBef>
                <a:spcPts val="500"/>
              </a:spcBef>
              <a:spcAft>
                <a:spcPts val="600"/>
              </a:spcAft>
              <a:buClr>
                <a:srgbClr val="991636"/>
              </a:buClr>
              <a:defRPr sz="1800"/>
            </a:lvl2pPr>
            <a:lvl3pPr>
              <a:spcBef>
                <a:spcPts val="500"/>
              </a:spcBef>
              <a:spcAft>
                <a:spcPts val="600"/>
              </a:spcAft>
              <a:buClr>
                <a:srgbClr val="991636"/>
              </a:buClr>
              <a:defRPr sz="1800"/>
            </a:lvl3pPr>
            <a:lvl4pPr>
              <a:spcBef>
                <a:spcPts val="500"/>
              </a:spcBef>
              <a:spcAft>
                <a:spcPts val="600"/>
              </a:spcAft>
              <a:buClr>
                <a:srgbClr val="991636"/>
              </a:buClr>
              <a:defRPr sz="1800"/>
            </a:lvl4pPr>
            <a:lvl5pPr>
              <a:spcBef>
                <a:spcPts val="500"/>
              </a:spcBef>
              <a:spcAft>
                <a:spcPts val="600"/>
              </a:spcAft>
              <a:buClr>
                <a:srgbClr val="991636"/>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7751225"/>
      </p:ext>
    </p:extLst>
  </p:cSld>
  <p:clrMapOvr>
    <a:overrideClrMapping bg1="lt1" tx1="dk1" bg2="lt2" tx2="dk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Quote on red">
    <p:bg>
      <p:bgPr>
        <a:solidFill>
          <a:schemeClr val="bg1"/>
        </a:solidFill>
        <a:effectLst/>
      </p:bgPr>
    </p: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BB8EE9AF-14BB-5C40-B068-869643B16C68}"/>
              </a:ext>
            </a:extLst>
          </p:cNvPr>
          <p:cNvSpPr/>
          <p:nvPr userDrawn="1"/>
        </p:nvSpPr>
        <p:spPr>
          <a:xfrm>
            <a:off x="6660778" y="2690272"/>
            <a:ext cx="5531222" cy="4167729"/>
          </a:xfrm>
          <a:custGeom>
            <a:avLst/>
            <a:gdLst>
              <a:gd name="connsiteX0" fmla="*/ 3259123 w 5531222"/>
              <a:gd name="connsiteY0" fmla="*/ 0 h 4167729"/>
              <a:gd name="connsiteX1" fmla="*/ 5332228 w 5531222"/>
              <a:gd name="connsiteY1" fmla="*/ 744226 h 4167729"/>
              <a:gd name="connsiteX2" fmla="*/ 5531222 w 5531222"/>
              <a:gd name="connsiteY2" fmla="*/ 925084 h 4167729"/>
              <a:gd name="connsiteX3" fmla="*/ 5531222 w 5531222"/>
              <a:gd name="connsiteY3" fmla="*/ 4167729 h 4167729"/>
              <a:gd name="connsiteX4" fmla="*/ 129328 w 5531222"/>
              <a:gd name="connsiteY4" fmla="*/ 4167729 h 4167729"/>
              <a:gd name="connsiteX5" fmla="*/ 102606 w 5531222"/>
              <a:gd name="connsiteY5" fmla="*/ 4073629 h 4167729"/>
              <a:gd name="connsiteX6" fmla="*/ 0 w 5531222"/>
              <a:gd name="connsiteY6" fmla="*/ 3259123 h 4167729"/>
              <a:gd name="connsiteX7" fmla="*/ 3259123 w 5531222"/>
              <a:gd name="connsiteY7" fmla="*/ 0 h 416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1222" h="4167729">
                <a:moveTo>
                  <a:pt x="3259123" y="0"/>
                </a:moveTo>
                <a:cubicBezTo>
                  <a:pt x="4046607" y="0"/>
                  <a:pt x="4768859" y="279292"/>
                  <a:pt x="5332228" y="744226"/>
                </a:cubicBezTo>
                <a:lnTo>
                  <a:pt x="5531222" y="925084"/>
                </a:lnTo>
                <a:lnTo>
                  <a:pt x="5531222" y="4167729"/>
                </a:lnTo>
                <a:lnTo>
                  <a:pt x="129328" y="4167729"/>
                </a:lnTo>
                <a:lnTo>
                  <a:pt x="102606" y="4073629"/>
                </a:lnTo>
                <a:cubicBezTo>
                  <a:pt x="35624" y="3813292"/>
                  <a:pt x="0" y="3540368"/>
                  <a:pt x="0" y="3259123"/>
                </a:cubicBezTo>
                <a:cubicBezTo>
                  <a:pt x="0" y="1459159"/>
                  <a:pt x="1459159" y="0"/>
                  <a:pt x="325912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67AF9D"/>
              </a:solidFill>
            </a:endParaRPr>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dirty="0"/>
          </a:p>
        </p:txBody>
      </p:sp>
      <p:sp>
        <p:nvSpPr>
          <p:cNvPr id="15" name="Text Placeholder 14">
            <a:extLst>
              <a:ext uri="{FF2B5EF4-FFF2-40B4-BE49-F238E27FC236}">
                <a16:creationId xmlns:a16="http://schemas.microsoft.com/office/drawing/2014/main" id="{C640E816-988B-FE83-5167-423648653F38}"/>
              </a:ext>
            </a:extLst>
          </p:cNvPr>
          <p:cNvSpPr>
            <a:spLocks noGrp="1"/>
          </p:cNvSpPr>
          <p:nvPr>
            <p:ph type="body" sz="quarter" idx="17" hasCustomPrompt="1"/>
          </p:nvPr>
        </p:nvSpPr>
        <p:spPr>
          <a:xfrm>
            <a:off x="7626097" y="3897249"/>
            <a:ext cx="3467354" cy="1737360"/>
          </a:xfrm>
          <a:prstGeom prst="rect">
            <a:avLst/>
          </a:prstGeom>
        </p:spPr>
        <p:txBody>
          <a:bodyPr>
            <a:normAutofit/>
          </a:bodyPr>
          <a:lstStyle>
            <a:lvl1pPr marL="0" indent="0" algn="r">
              <a:buNone/>
              <a:defRPr sz="2800" b="1">
                <a:solidFill>
                  <a:schemeClr val="bg1"/>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GB" dirty="0"/>
              <a:t>“Click to edit Master text styles.”</a:t>
            </a:r>
          </a:p>
        </p:txBody>
      </p:sp>
      <p:sp>
        <p:nvSpPr>
          <p:cNvPr id="16" name="Text Placeholder 14">
            <a:extLst>
              <a:ext uri="{FF2B5EF4-FFF2-40B4-BE49-F238E27FC236}">
                <a16:creationId xmlns:a16="http://schemas.microsoft.com/office/drawing/2014/main" id="{C681F408-8F2C-40C3-7CB9-189F9046BC36}"/>
              </a:ext>
            </a:extLst>
          </p:cNvPr>
          <p:cNvSpPr>
            <a:spLocks noGrp="1"/>
          </p:cNvSpPr>
          <p:nvPr>
            <p:ph type="body" sz="quarter" idx="18"/>
          </p:nvPr>
        </p:nvSpPr>
        <p:spPr>
          <a:xfrm>
            <a:off x="7626097" y="5754991"/>
            <a:ext cx="3467354" cy="464833"/>
          </a:xfrm>
          <a:prstGeom prst="rect">
            <a:avLst/>
          </a:prstGeom>
        </p:spPr>
        <p:txBody>
          <a:bodyPr>
            <a:noAutofit/>
          </a:bodyPr>
          <a:lstStyle>
            <a:lvl1pPr marL="0" indent="0" algn="r">
              <a:buNone/>
              <a:defRPr sz="1400" b="0">
                <a:solidFill>
                  <a:schemeClr val="bg1"/>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US"/>
              <a:t>Edit Master text styles</a:t>
            </a:r>
          </a:p>
        </p:txBody>
      </p:sp>
      <p:sp>
        <p:nvSpPr>
          <p:cNvPr id="10" name="Content Placeholder 4">
            <a:extLst>
              <a:ext uri="{FF2B5EF4-FFF2-40B4-BE49-F238E27FC236}">
                <a16:creationId xmlns:a16="http://schemas.microsoft.com/office/drawing/2014/main" id="{7881C930-2E5F-4AFF-B1AE-A4E8F379DC52}"/>
              </a:ext>
            </a:extLst>
          </p:cNvPr>
          <p:cNvSpPr>
            <a:spLocks noGrp="1"/>
          </p:cNvSpPr>
          <p:nvPr>
            <p:ph sz="quarter" idx="15"/>
          </p:nvPr>
        </p:nvSpPr>
        <p:spPr>
          <a:xfrm>
            <a:off x="450851" y="1398622"/>
            <a:ext cx="5941403" cy="3822858"/>
          </a:xfrm>
        </p:spPr>
        <p:txBody>
          <a:bodyPr/>
          <a:lstStyle>
            <a:lvl1pPr>
              <a:spcBef>
                <a:spcPts val="500"/>
              </a:spcBef>
              <a:spcAft>
                <a:spcPts val="600"/>
              </a:spcAft>
              <a:buClr>
                <a:srgbClr val="991636"/>
              </a:buClr>
              <a:defRPr/>
            </a:lvl1pPr>
            <a:lvl2pPr>
              <a:spcBef>
                <a:spcPts val="500"/>
              </a:spcBef>
              <a:spcAft>
                <a:spcPts val="600"/>
              </a:spcAft>
              <a:buClr>
                <a:srgbClr val="991636"/>
              </a:buClr>
              <a:defRPr sz="1800"/>
            </a:lvl2pPr>
            <a:lvl3pPr>
              <a:spcBef>
                <a:spcPts val="500"/>
              </a:spcBef>
              <a:spcAft>
                <a:spcPts val="600"/>
              </a:spcAft>
              <a:buClr>
                <a:srgbClr val="991636"/>
              </a:buClr>
              <a:defRPr sz="1800"/>
            </a:lvl3pPr>
            <a:lvl4pPr>
              <a:spcBef>
                <a:spcPts val="500"/>
              </a:spcBef>
              <a:spcAft>
                <a:spcPts val="600"/>
              </a:spcAft>
              <a:buClr>
                <a:srgbClr val="991636"/>
              </a:buClr>
              <a:defRPr sz="1800"/>
            </a:lvl4pPr>
            <a:lvl5pPr>
              <a:spcBef>
                <a:spcPts val="500"/>
              </a:spcBef>
              <a:spcAft>
                <a:spcPts val="600"/>
              </a:spcAft>
              <a:buClr>
                <a:srgbClr val="991636"/>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0871561"/>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Quote on red top">
    <p:bg>
      <p:bgPr>
        <a:solidFill>
          <a:schemeClr val="bg1"/>
        </a:solidFill>
        <a:effectLst/>
      </p:bgPr>
    </p: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BB8EE9AF-14BB-5C40-B068-869643B16C68}"/>
              </a:ext>
            </a:extLst>
          </p:cNvPr>
          <p:cNvSpPr/>
          <p:nvPr userDrawn="1"/>
        </p:nvSpPr>
        <p:spPr>
          <a:xfrm flipV="1">
            <a:off x="6660778" y="0"/>
            <a:ext cx="5531222" cy="4167729"/>
          </a:xfrm>
          <a:custGeom>
            <a:avLst/>
            <a:gdLst>
              <a:gd name="connsiteX0" fmla="*/ 3259123 w 5531222"/>
              <a:gd name="connsiteY0" fmla="*/ 0 h 4167729"/>
              <a:gd name="connsiteX1" fmla="*/ 5332228 w 5531222"/>
              <a:gd name="connsiteY1" fmla="*/ 744226 h 4167729"/>
              <a:gd name="connsiteX2" fmla="*/ 5531222 w 5531222"/>
              <a:gd name="connsiteY2" fmla="*/ 925084 h 4167729"/>
              <a:gd name="connsiteX3" fmla="*/ 5531222 w 5531222"/>
              <a:gd name="connsiteY3" fmla="*/ 4167729 h 4167729"/>
              <a:gd name="connsiteX4" fmla="*/ 129328 w 5531222"/>
              <a:gd name="connsiteY4" fmla="*/ 4167729 h 4167729"/>
              <a:gd name="connsiteX5" fmla="*/ 102606 w 5531222"/>
              <a:gd name="connsiteY5" fmla="*/ 4073629 h 4167729"/>
              <a:gd name="connsiteX6" fmla="*/ 0 w 5531222"/>
              <a:gd name="connsiteY6" fmla="*/ 3259123 h 4167729"/>
              <a:gd name="connsiteX7" fmla="*/ 3259123 w 5531222"/>
              <a:gd name="connsiteY7" fmla="*/ 0 h 416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1222" h="4167729">
                <a:moveTo>
                  <a:pt x="3259123" y="0"/>
                </a:moveTo>
                <a:cubicBezTo>
                  <a:pt x="4046607" y="0"/>
                  <a:pt x="4768859" y="279292"/>
                  <a:pt x="5332228" y="744226"/>
                </a:cubicBezTo>
                <a:lnTo>
                  <a:pt x="5531222" y="925084"/>
                </a:lnTo>
                <a:lnTo>
                  <a:pt x="5531222" y="4167729"/>
                </a:lnTo>
                <a:lnTo>
                  <a:pt x="129328" y="4167729"/>
                </a:lnTo>
                <a:lnTo>
                  <a:pt x="102606" y="4073629"/>
                </a:lnTo>
                <a:cubicBezTo>
                  <a:pt x="35624" y="3813292"/>
                  <a:pt x="0" y="3540368"/>
                  <a:pt x="0" y="3259123"/>
                </a:cubicBezTo>
                <a:cubicBezTo>
                  <a:pt x="0" y="1459159"/>
                  <a:pt x="1459159" y="0"/>
                  <a:pt x="325912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67AF9D"/>
              </a:solidFill>
            </a:endParaRPr>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1"/>
                </a:solidFill>
              </a:defRPr>
            </a:lvl1pPr>
          </a:lstStyle>
          <a:p>
            <a:fld id="{D84CBE33-AE55-0842-AB42-C7884F52FA9E}" type="slidenum">
              <a:rPr lang="en-US" smtClean="0"/>
              <a:pPr/>
              <a:t>‹#›</a:t>
            </a:fld>
            <a:endParaRPr lang="en-US" dirty="0"/>
          </a:p>
        </p:txBody>
      </p:sp>
      <p:sp>
        <p:nvSpPr>
          <p:cNvPr id="15" name="Text Placeholder 14">
            <a:extLst>
              <a:ext uri="{FF2B5EF4-FFF2-40B4-BE49-F238E27FC236}">
                <a16:creationId xmlns:a16="http://schemas.microsoft.com/office/drawing/2014/main" id="{C640E816-988B-FE83-5167-423648653F38}"/>
              </a:ext>
            </a:extLst>
          </p:cNvPr>
          <p:cNvSpPr>
            <a:spLocks noGrp="1"/>
          </p:cNvSpPr>
          <p:nvPr>
            <p:ph type="body" sz="quarter" idx="17" hasCustomPrompt="1"/>
          </p:nvPr>
        </p:nvSpPr>
        <p:spPr>
          <a:xfrm>
            <a:off x="7626097" y="1407859"/>
            <a:ext cx="3467354" cy="1582991"/>
          </a:xfrm>
          <a:prstGeom prst="rect">
            <a:avLst/>
          </a:prstGeom>
        </p:spPr>
        <p:txBody>
          <a:bodyPr>
            <a:normAutofit/>
          </a:bodyPr>
          <a:lstStyle>
            <a:lvl1pPr marL="0" indent="0" algn="r">
              <a:buNone/>
              <a:defRPr sz="2800" b="1">
                <a:solidFill>
                  <a:schemeClr val="bg1"/>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GB" dirty="0"/>
              <a:t>“Click to edit Master text styles.”</a:t>
            </a:r>
          </a:p>
        </p:txBody>
      </p:sp>
      <p:sp>
        <p:nvSpPr>
          <p:cNvPr id="16" name="Text Placeholder 14">
            <a:extLst>
              <a:ext uri="{FF2B5EF4-FFF2-40B4-BE49-F238E27FC236}">
                <a16:creationId xmlns:a16="http://schemas.microsoft.com/office/drawing/2014/main" id="{C681F408-8F2C-40C3-7CB9-189F9046BC36}"/>
              </a:ext>
            </a:extLst>
          </p:cNvPr>
          <p:cNvSpPr>
            <a:spLocks noGrp="1"/>
          </p:cNvSpPr>
          <p:nvPr>
            <p:ph type="body" sz="quarter" idx="18"/>
          </p:nvPr>
        </p:nvSpPr>
        <p:spPr>
          <a:xfrm>
            <a:off x="7626097" y="3114456"/>
            <a:ext cx="3467354" cy="464833"/>
          </a:xfrm>
          <a:prstGeom prst="rect">
            <a:avLst/>
          </a:prstGeom>
        </p:spPr>
        <p:txBody>
          <a:bodyPr>
            <a:noAutofit/>
          </a:bodyPr>
          <a:lstStyle>
            <a:lvl1pPr marL="0" indent="0" algn="r">
              <a:buNone/>
              <a:defRPr sz="1400" b="0">
                <a:solidFill>
                  <a:schemeClr val="bg1"/>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US"/>
              <a:t>Edit Master text styles</a:t>
            </a:r>
          </a:p>
        </p:txBody>
      </p:sp>
      <p:sp>
        <p:nvSpPr>
          <p:cNvPr id="10" name="Content Placeholder 4">
            <a:extLst>
              <a:ext uri="{FF2B5EF4-FFF2-40B4-BE49-F238E27FC236}">
                <a16:creationId xmlns:a16="http://schemas.microsoft.com/office/drawing/2014/main" id="{ADD5202A-F14E-4021-BEB1-28618F170A0F}"/>
              </a:ext>
            </a:extLst>
          </p:cNvPr>
          <p:cNvSpPr>
            <a:spLocks noGrp="1"/>
          </p:cNvSpPr>
          <p:nvPr>
            <p:ph sz="quarter" idx="15"/>
          </p:nvPr>
        </p:nvSpPr>
        <p:spPr>
          <a:xfrm>
            <a:off x="450851" y="1398622"/>
            <a:ext cx="5941403" cy="3822858"/>
          </a:xfrm>
        </p:spPr>
        <p:txBody>
          <a:bodyPr/>
          <a:lstStyle>
            <a:lvl1pPr>
              <a:spcBef>
                <a:spcPts val="500"/>
              </a:spcBef>
              <a:spcAft>
                <a:spcPts val="600"/>
              </a:spcAft>
              <a:buClr>
                <a:srgbClr val="991636"/>
              </a:buClr>
              <a:defRPr/>
            </a:lvl1pPr>
            <a:lvl2pPr>
              <a:spcBef>
                <a:spcPts val="500"/>
              </a:spcBef>
              <a:spcAft>
                <a:spcPts val="600"/>
              </a:spcAft>
              <a:buClr>
                <a:srgbClr val="991636"/>
              </a:buClr>
              <a:defRPr sz="1800"/>
            </a:lvl2pPr>
            <a:lvl3pPr>
              <a:spcBef>
                <a:spcPts val="500"/>
              </a:spcBef>
              <a:spcAft>
                <a:spcPts val="600"/>
              </a:spcAft>
              <a:buClr>
                <a:srgbClr val="991636"/>
              </a:buClr>
              <a:defRPr sz="1800"/>
            </a:lvl3pPr>
            <a:lvl4pPr>
              <a:spcBef>
                <a:spcPts val="500"/>
              </a:spcBef>
              <a:spcAft>
                <a:spcPts val="600"/>
              </a:spcAft>
              <a:buClr>
                <a:srgbClr val="991636"/>
              </a:buClr>
              <a:defRPr sz="1800"/>
            </a:lvl4pPr>
            <a:lvl5pPr>
              <a:spcBef>
                <a:spcPts val="500"/>
              </a:spcBef>
              <a:spcAft>
                <a:spcPts val="600"/>
              </a:spcAft>
              <a:buClr>
                <a:srgbClr val="991636"/>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885094"/>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Quote on blue">
    <p:bg>
      <p:bgPr>
        <a:solidFill>
          <a:schemeClr val="bg1"/>
        </a:solidFill>
        <a:effectLst/>
      </p:bgPr>
    </p: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BB8EE9AF-14BB-5C40-B068-869643B16C68}"/>
              </a:ext>
            </a:extLst>
          </p:cNvPr>
          <p:cNvSpPr/>
          <p:nvPr userDrawn="1"/>
        </p:nvSpPr>
        <p:spPr>
          <a:xfrm>
            <a:off x="6660778" y="2690272"/>
            <a:ext cx="5531222" cy="4167729"/>
          </a:xfrm>
          <a:custGeom>
            <a:avLst/>
            <a:gdLst>
              <a:gd name="connsiteX0" fmla="*/ 3259123 w 5531222"/>
              <a:gd name="connsiteY0" fmla="*/ 0 h 4167729"/>
              <a:gd name="connsiteX1" fmla="*/ 5332228 w 5531222"/>
              <a:gd name="connsiteY1" fmla="*/ 744226 h 4167729"/>
              <a:gd name="connsiteX2" fmla="*/ 5531222 w 5531222"/>
              <a:gd name="connsiteY2" fmla="*/ 925084 h 4167729"/>
              <a:gd name="connsiteX3" fmla="*/ 5531222 w 5531222"/>
              <a:gd name="connsiteY3" fmla="*/ 4167729 h 4167729"/>
              <a:gd name="connsiteX4" fmla="*/ 129328 w 5531222"/>
              <a:gd name="connsiteY4" fmla="*/ 4167729 h 4167729"/>
              <a:gd name="connsiteX5" fmla="*/ 102606 w 5531222"/>
              <a:gd name="connsiteY5" fmla="*/ 4073629 h 4167729"/>
              <a:gd name="connsiteX6" fmla="*/ 0 w 5531222"/>
              <a:gd name="connsiteY6" fmla="*/ 3259123 h 4167729"/>
              <a:gd name="connsiteX7" fmla="*/ 3259123 w 5531222"/>
              <a:gd name="connsiteY7" fmla="*/ 0 h 416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1222" h="4167729">
                <a:moveTo>
                  <a:pt x="3259123" y="0"/>
                </a:moveTo>
                <a:cubicBezTo>
                  <a:pt x="4046607" y="0"/>
                  <a:pt x="4768859" y="279292"/>
                  <a:pt x="5332228" y="744226"/>
                </a:cubicBezTo>
                <a:lnTo>
                  <a:pt x="5531222" y="925084"/>
                </a:lnTo>
                <a:lnTo>
                  <a:pt x="5531222" y="4167729"/>
                </a:lnTo>
                <a:lnTo>
                  <a:pt x="129328" y="4167729"/>
                </a:lnTo>
                <a:lnTo>
                  <a:pt x="102606" y="4073629"/>
                </a:lnTo>
                <a:cubicBezTo>
                  <a:pt x="35624" y="3813292"/>
                  <a:pt x="0" y="3540368"/>
                  <a:pt x="0" y="3259123"/>
                </a:cubicBezTo>
                <a:cubicBezTo>
                  <a:pt x="0" y="1459159"/>
                  <a:pt x="1459159" y="0"/>
                  <a:pt x="3259123"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67AF9D"/>
              </a:solidFill>
            </a:endParaRPr>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dirty="0"/>
          </a:p>
        </p:txBody>
      </p:sp>
      <p:sp>
        <p:nvSpPr>
          <p:cNvPr id="15" name="Text Placeholder 14">
            <a:extLst>
              <a:ext uri="{FF2B5EF4-FFF2-40B4-BE49-F238E27FC236}">
                <a16:creationId xmlns:a16="http://schemas.microsoft.com/office/drawing/2014/main" id="{C640E816-988B-FE83-5167-423648653F38}"/>
              </a:ext>
            </a:extLst>
          </p:cNvPr>
          <p:cNvSpPr>
            <a:spLocks noGrp="1"/>
          </p:cNvSpPr>
          <p:nvPr>
            <p:ph type="body" sz="quarter" idx="17" hasCustomPrompt="1"/>
          </p:nvPr>
        </p:nvSpPr>
        <p:spPr>
          <a:xfrm>
            <a:off x="7626097" y="3897249"/>
            <a:ext cx="3467354" cy="1737360"/>
          </a:xfrm>
          <a:prstGeom prst="rect">
            <a:avLst/>
          </a:prstGeom>
        </p:spPr>
        <p:txBody>
          <a:bodyPr>
            <a:normAutofit/>
          </a:bodyPr>
          <a:lstStyle>
            <a:lvl1pPr marL="0" indent="0" algn="r">
              <a:buNone/>
              <a:defRPr sz="2800" b="1">
                <a:solidFill>
                  <a:schemeClr val="bg1"/>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GB" dirty="0"/>
              <a:t>“Click to edit Master text styles.”</a:t>
            </a:r>
          </a:p>
        </p:txBody>
      </p:sp>
      <p:sp>
        <p:nvSpPr>
          <p:cNvPr id="16" name="Text Placeholder 14">
            <a:extLst>
              <a:ext uri="{FF2B5EF4-FFF2-40B4-BE49-F238E27FC236}">
                <a16:creationId xmlns:a16="http://schemas.microsoft.com/office/drawing/2014/main" id="{C681F408-8F2C-40C3-7CB9-189F9046BC36}"/>
              </a:ext>
            </a:extLst>
          </p:cNvPr>
          <p:cNvSpPr>
            <a:spLocks noGrp="1"/>
          </p:cNvSpPr>
          <p:nvPr>
            <p:ph type="body" sz="quarter" idx="18"/>
          </p:nvPr>
        </p:nvSpPr>
        <p:spPr>
          <a:xfrm>
            <a:off x="7626097" y="5754991"/>
            <a:ext cx="3467354" cy="464833"/>
          </a:xfrm>
          <a:prstGeom prst="rect">
            <a:avLst/>
          </a:prstGeom>
        </p:spPr>
        <p:txBody>
          <a:bodyPr>
            <a:noAutofit/>
          </a:bodyPr>
          <a:lstStyle>
            <a:lvl1pPr marL="0" indent="0" algn="r">
              <a:buNone/>
              <a:defRPr sz="1400" b="0">
                <a:solidFill>
                  <a:schemeClr val="bg1"/>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US"/>
              <a:t>Edit Master text styles</a:t>
            </a:r>
          </a:p>
        </p:txBody>
      </p:sp>
      <p:sp>
        <p:nvSpPr>
          <p:cNvPr id="10" name="Content Placeholder 4">
            <a:extLst>
              <a:ext uri="{FF2B5EF4-FFF2-40B4-BE49-F238E27FC236}">
                <a16:creationId xmlns:a16="http://schemas.microsoft.com/office/drawing/2014/main" id="{A5FC7155-D05E-41EC-BD12-3C306C69FD29}"/>
              </a:ext>
            </a:extLst>
          </p:cNvPr>
          <p:cNvSpPr>
            <a:spLocks noGrp="1"/>
          </p:cNvSpPr>
          <p:nvPr>
            <p:ph sz="quarter" idx="15"/>
          </p:nvPr>
        </p:nvSpPr>
        <p:spPr>
          <a:xfrm>
            <a:off x="450851" y="1398622"/>
            <a:ext cx="5941403" cy="3822858"/>
          </a:xfrm>
        </p:spPr>
        <p:txBody>
          <a:bodyPr/>
          <a:lstStyle>
            <a:lvl1pPr>
              <a:spcBef>
                <a:spcPts val="500"/>
              </a:spcBef>
              <a:spcAft>
                <a:spcPts val="600"/>
              </a:spcAft>
              <a:buClr>
                <a:srgbClr val="991636"/>
              </a:buClr>
              <a:defRPr/>
            </a:lvl1pPr>
            <a:lvl2pPr>
              <a:spcBef>
                <a:spcPts val="500"/>
              </a:spcBef>
              <a:spcAft>
                <a:spcPts val="600"/>
              </a:spcAft>
              <a:buClr>
                <a:srgbClr val="991636"/>
              </a:buClr>
              <a:defRPr sz="1800"/>
            </a:lvl2pPr>
            <a:lvl3pPr>
              <a:spcBef>
                <a:spcPts val="500"/>
              </a:spcBef>
              <a:spcAft>
                <a:spcPts val="600"/>
              </a:spcAft>
              <a:buClr>
                <a:srgbClr val="991636"/>
              </a:buClr>
              <a:defRPr sz="1800"/>
            </a:lvl3pPr>
            <a:lvl4pPr>
              <a:spcBef>
                <a:spcPts val="500"/>
              </a:spcBef>
              <a:spcAft>
                <a:spcPts val="600"/>
              </a:spcAft>
              <a:buClr>
                <a:srgbClr val="991636"/>
              </a:buClr>
              <a:defRPr sz="1800"/>
            </a:lvl4pPr>
            <a:lvl5pPr>
              <a:spcBef>
                <a:spcPts val="500"/>
              </a:spcBef>
              <a:spcAft>
                <a:spcPts val="600"/>
              </a:spcAft>
              <a:buClr>
                <a:srgbClr val="991636"/>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2397811"/>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Quote on blue top">
    <p:bg>
      <p:bgPr>
        <a:solidFill>
          <a:schemeClr val="bg1"/>
        </a:solidFill>
        <a:effectLst/>
      </p:bgPr>
    </p: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BB8EE9AF-14BB-5C40-B068-869643B16C68}"/>
              </a:ext>
            </a:extLst>
          </p:cNvPr>
          <p:cNvSpPr/>
          <p:nvPr userDrawn="1"/>
        </p:nvSpPr>
        <p:spPr>
          <a:xfrm flipV="1">
            <a:off x="6660778" y="0"/>
            <a:ext cx="5531222" cy="4167729"/>
          </a:xfrm>
          <a:custGeom>
            <a:avLst/>
            <a:gdLst>
              <a:gd name="connsiteX0" fmla="*/ 3259123 w 5531222"/>
              <a:gd name="connsiteY0" fmla="*/ 0 h 4167729"/>
              <a:gd name="connsiteX1" fmla="*/ 5332228 w 5531222"/>
              <a:gd name="connsiteY1" fmla="*/ 744226 h 4167729"/>
              <a:gd name="connsiteX2" fmla="*/ 5531222 w 5531222"/>
              <a:gd name="connsiteY2" fmla="*/ 925084 h 4167729"/>
              <a:gd name="connsiteX3" fmla="*/ 5531222 w 5531222"/>
              <a:gd name="connsiteY3" fmla="*/ 4167729 h 4167729"/>
              <a:gd name="connsiteX4" fmla="*/ 129328 w 5531222"/>
              <a:gd name="connsiteY4" fmla="*/ 4167729 h 4167729"/>
              <a:gd name="connsiteX5" fmla="*/ 102606 w 5531222"/>
              <a:gd name="connsiteY5" fmla="*/ 4073629 h 4167729"/>
              <a:gd name="connsiteX6" fmla="*/ 0 w 5531222"/>
              <a:gd name="connsiteY6" fmla="*/ 3259123 h 4167729"/>
              <a:gd name="connsiteX7" fmla="*/ 3259123 w 5531222"/>
              <a:gd name="connsiteY7" fmla="*/ 0 h 416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1222" h="4167729">
                <a:moveTo>
                  <a:pt x="3259123" y="0"/>
                </a:moveTo>
                <a:cubicBezTo>
                  <a:pt x="4046607" y="0"/>
                  <a:pt x="4768859" y="279292"/>
                  <a:pt x="5332228" y="744226"/>
                </a:cubicBezTo>
                <a:lnTo>
                  <a:pt x="5531222" y="925084"/>
                </a:lnTo>
                <a:lnTo>
                  <a:pt x="5531222" y="4167729"/>
                </a:lnTo>
                <a:lnTo>
                  <a:pt x="129328" y="4167729"/>
                </a:lnTo>
                <a:lnTo>
                  <a:pt x="102606" y="4073629"/>
                </a:lnTo>
                <a:cubicBezTo>
                  <a:pt x="35624" y="3813292"/>
                  <a:pt x="0" y="3540368"/>
                  <a:pt x="0" y="3259123"/>
                </a:cubicBezTo>
                <a:cubicBezTo>
                  <a:pt x="0" y="1459159"/>
                  <a:pt x="1459159" y="0"/>
                  <a:pt x="3259123"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67AF9D"/>
              </a:solidFill>
            </a:endParaRPr>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3" name="Text Placeholder 14">
            <a:extLst>
              <a:ext uri="{FF2B5EF4-FFF2-40B4-BE49-F238E27FC236}">
                <a16:creationId xmlns:a16="http://schemas.microsoft.com/office/drawing/2014/main" id="{EC13EE85-608D-5C84-B351-F78C8E0C3A59}"/>
              </a:ext>
            </a:extLst>
          </p:cNvPr>
          <p:cNvSpPr>
            <a:spLocks noGrp="1"/>
          </p:cNvSpPr>
          <p:nvPr>
            <p:ph type="body" sz="quarter" idx="17" hasCustomPrompt="1"/>
          </p:nvPr>
        </p:nvSpPr>
        <p:spPr>
          <a:xfrm>
            <a:off x="7626097" y="1407859"/>
            <a:ext cx="3467354" cy="1582991"/>
          </a:xfrm>
          <a:prstGeom prst="rect">
            <a:avLst/>
          </a:prstGeom>
        </p:spPr>
        <p:txBody>
          <a:bodyPr>
            <a:normAutofit/>
          </a:bodyPr>
          <a:lstStyle>
            <a:lvl1pPr marL="0" indent="0" algn="r">
              <a:buNone/>
              <a:defRPr sz="2800" b="1">
                <a:solidFill>
                  <a:schemeClr val="bg1"/>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GB" dirty="0"/>
              <a:t>“Click to edit Master text styles.”</a:t>
            </a:r>
          </a:p>
        </p:txBody>
      </p:sp>
      <p:sp>
        <p:nvSpPr>
          <p:cNvPr id="4" name="Text Placeholder 14">
            <a:extLst>
              <a:ext uri="{FF2B5EF4-FFF2-40B4-BE49-F238E27FC236}">
                <a16:creationId xmlns:a16="http://schemas.microsoft.com/office/drawing/2014/main" id="{8931BD95-2648-1A5E-B039-CFDB14A6BB88}"/>
              </a:ext>
            </a:extLst>
          </p:cNvPr>
          <p:cNvSpPr>
            <a:spLocks noGrp="1"/>
          </p:cNvSpPr>
          <p:nvPr>
            <p:ph type="body" sz="quarter" idx="18"/>
          </p:nvPr>
        </p:nvSpPr>
        <p:spPr>
          <a:xfrm>
            <a:off x="7626097" y="3114456"/>
            <a:ext cx="3467354" cy="464833"/>
          </a:xfrm>
          <a:prstGeom prst="rect">
            <a:avLst/>
          </a:prstGeom>
        </p:spPr>
        <p:txBody>
          <a:bodyPr>
            <a:noAutofit/>
          </a:bodyPr>
          <a:lstStyle>
            <a:lvl1pPr marL="0" indent="0" algn="r">
              <a:buNone/>
              <a:defRPr sz="1400" b="0">
                <a:solidFill>
                  <a:schemeClr val="bg1"/>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US"/>
              <a:t>Edit Master text styles</a:t>
            </a:r>
          </a:p>
        </p:txBody>
      </p:sp>
      <p:sp>
        <p:nvSpPr>
          <p:cNvPr id="10" name="Content Placeholder 4">
            <a:extLst>
              <a:ext uri="{FF2B5EF4-FFF2-40B4-BE49-F238E27FC236}">
                <a16:creationId xmlns:a16="http://schemas.microsoft.com/office/drawing/2014/main" id="{65C20AEA-0508-4F7F-880C-24B56A74D3FB}"/>
              </a:ext>
            </a:extLst>
          </p:cNvPr>
          <p:cNvSpPr>
            <a:spLocks noGrp="1"/>
          </p:cNvSpPr>
          <p:nvPr>
            <p:ph sz="quarter" idx="15"/>
          </p:nvPr>
        </p:nvSpPr>
        <p:spPr>
          <a:xfrm>
            <a:off x="450851" y="1398622"/>
            <a:ext cx="5941403" cy="3822858"/>
          </a:xfrm>
        </p:spPr>
        <p:txBody>
          <a:bodyPr/>
          <a:lstStyle>
            <a:lvl1pPr>
              <a:spcBef>
                <a:spcPts val="500"/>
              </a:spcBef>
              <a:spcAft>
                <a:spcPts val="600"/>
              </a:spcAft>
              <a:buClr>
                <a:srgbClr val="991636"/>
              </a:buClr>
              <a:defRPr/>
            </a:lvl1pPr>
            <a:lvl2pPr>
              <a:spcBef>
                <a:spcPts val="500"/>
              </a:spcBef>
              <a:spcAft>
                <a:spcPts val="600"/>
              </a:spcAft>
              <a:buClr>
                <a:srgbClr val="991636"/>
              </a:buClr>
              <a:defRPr sz="1800"/>
            </a:lvl2pPr>
            <a:lvl3pPr>
              <a:spcBef>
                <a:spcPts val="500"/>
              </a:spcBef>
              <a:spcAft>
                <a:spcPts val="600"/>
              </a:spcAft>
              <a:buClr>
                <a:srgbClr val="991636"/>
              </a:buClr>
              <a:defRPr sz="1800"/>
            </a:lvl3pPr>
            <a:lvl4pPr>
              <a:spcBef>
                <a:spcPts val="500"/>
              </a:spcBef>
              <a:spcAft>
                <a:spcPts val="600"/>
              </a:spcAft>
              <a:buClr>
                <a:srgbClr val="991636"/>
              </a:buClr>
              <a:defRPr sz="1800"/>
            </a:lvl4pPr>
            <a:lvl5pPr>
              <a:spcBef>
                <a:spcPts val="500"/>
              </a:spcBef>
              <a:spcAft>
                <a:spcPts val="600"/>
              </a:spcAft>
              <a:buClr>
                <a:srgbClr val="991636"/>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3688893"/>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ull out quote">
    <p:bg>
      <p:bgPr>
        <a:solidFill>
          <a:schemeClr val="bg1"/>
        </a:solidFill>
        <a:effectLst/>
      </p:bgPr>
    </p:bg>
    <p:spTree>
      <p:nvGrpSpPr>
        <p:cNvPr id="1" name=""/>
        <p:cNvGrpSpPr/>
        <p:nvPr/>
      </p:nvGrpSpPr>
      <p:grpSpPr>
        <a:xfrm>
          <a:off x="0" y="0"/>
          <a:ext cx="0" cy="0"/>
          <a:chOff x="0" y="0"/>
          <a:chExt cx="0" cy="0"/>
        </a:xfrm>
      </p:grpSpPr>
      <p:pic>
        <p:nvPicPr>
          <p:cNvPr id="14" name="Picture 13" descr="Diagram, venn diagram&#10;&#10;Description automatically generated">
            <a:extLst>
              <a:ext uri="{FF2B5EF4-FFF2-40B4-BE49-F238E27FC236}">
                <a16:creationId xmlns:a16="http://schemas.microsoft.com/office/drawing/2014/main" id="{206E2287-C825-4240-BD63-4A3BAA95069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dirty="0"/>
          </a:p>
        </p:txBody>
      </p:sp>
      <p:sp>
        <p:nvSpPr>
          <p:cNvPr id="22" name="Text Placeholder 18">
            <a:extLst>
              <a:ext uri="{FF2B5EF4-FFF2-40B4-BE49-F238E27FC236}">
                <a16:creationId xmlns:a16="http://schemas.microsoft.com/office/drawing/2014/main" id="{F1CB230D-0E28-8247-B070-DCE0D2292612}"/>
              </a:ext>
            </a:extLst>
          </p:cNvPr>
          <p:cNvSpPr>
            <a:spLocks noGrp="1"/>
          </p:cNvSpPr>
          <p:nvPr>
            <p:ph type="body" sz="quarter" idx="15" hasCustomPrompt="1"/>
          </p:nvPr>
        </p:nvSpPr>
        <p:spPr>
          <a:xfrm>
            <a:off x="774362" y="4165234"/>
            <a:ext cx="5139550" cy="379413"/>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400" b="0" i="0">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Optional Source</a:t>
            </a:r>
            <a:endParaRPr kumimoji="0" lang="en-US" sz="20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
        <p:nvSpPr>
          <p:cNvPr id="16" name="Text Placeholder 12">
            <a:extLst>
              <a:ext uri="{FF2B5EF4-FFF2-40B4-BE49-F238E27FC236}">
                <a16:creationId xmlns:a16="http://schemas.microsoft.com/office/drawing/2014/main" id="{D1CBE443-1D27-2F48-B1DF-4A18BB4DC492}"/>
              </a:ext>
            </a:extLst>
          </p:cNvPr>
          <p:cNvSpPr>
            <a:spLocks noGrp="1"/>
          </p:cNvSpPr>
          <p:nvPr>
            <p:ph type="body" sz="quarter" idx="14" hasCustomPrompt="1"/>
          </p:nvPr>
        </p:nvSpPr>
        <p:spPr>
          <a:xfrm>
            <a:off x="774362" y="610456"/>
            <a:ext cx="7494495" cy="3415276"/>
          </a:xfrm>
          <a:prstGeom prst="rect">
            <a:avLst/>
          </a:prstGeom>
        </p:spPr>
        <p:txBody>
          <a:bodyPr wrap="square">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b="1" i="0">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“Ipsum dolor sit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eiusmod</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tempor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incididunt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ut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labor. Ipsum dolor sit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eiusmod</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tempor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incididunt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ut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labor.</a:t>
            </a:r>
            <a:b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b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Ipsum dolor sit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a:t>
            </a:r>
            <a:endParaRPr kumimoji="0" lang="en-US" sz="40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64020501"/>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divider blue">
    <p:bg>
      <p:bgPr>
        <a:solidFill>
          <a:schemeClr val="tx2"/>
        </a:solidFill>
        <a:effectLst/>
      </p:bgPr>
    </p:bg>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5965685A-4812-8A46-8627-7EE7F97EAAFE}"/>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66221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66221"/>
                </a:lnTo>
                <a:close/>
              </a:path>
            </a:pathLst>
          </a:custGeom>
          <a:solidFill>
            <a:schemeClr val="bg2">
              <a:alpha val="5002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dirty="0"/>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a:prstGeom prst="rect">
            <a:avLst/>
          </a:prstGeom>
        </p:spPr>
        <p:txBody>
          <a:bodyPr>
            <a:normAutofit/>
          </a:bodyPr>
          <a:lstStyle>
            <a:lvl1pPr marL="0" indent="0">
              <a:buNone/>
              <a:defRPr sz="1800">
                <a:solidFill>
                  <a:schemeClr val="bg1"/>
                </a:solidFill>
                <a:latin typeface="+mj-lt"/>
              </a:defRPr>
            </a:lvl1pPr>
          </a:lstStyle>
          <a:p>
            <a:pPr lvl="0"/>
            <a:r>
              <a:rPr lang="en-GB" dirty="0"/>
              <a:t>Subtitle</a:t>
            </a:r>
          </a:p>
        </p:txBody>
      </p:sp>
      <p:sp>
        <p:nvSpPr>
          <p:cNvPr id="17" name="Freeform 16">
            <a:extLst>
              <a:ext uri="{FF2B5EF4-FFF2-40B4-BE49-F238E27FC236}">
                <a16:creationId xmlns:a16="http://schemas.microsoft.com/office/drawing/2014/main" id="{26E76502-70F8-E945-A27D-5618F88B954D}"/>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Oval 36">
            <a:extLst>
              <a:ext uri="{FF2B5EF4-FFF2-40B4-BE49-F238E27FC236}">
                <a16:creationId xmlns:a16="http://schemas.microsoft.com/office/drawing/2014/main" id="{4A5BC532-ECF1-5646-96DA-29E61B588DFB}"/>
              </a:ext>
            </a:extLst>
          </p:cNvPr>
          <p:cNvSpPr/>
          <p:nvPr userDrawn="1"/>
        </p:nvSpPr>
        <p:spPr>
          <a:xfrm>
            <a:off x="7612960" y="5951980"/>
            <a:ext cx="263771" cy="263771"/>
          </a:xfrm>
          <a:prstGeom prst="ellipse">
            <a:avLst/>
          </a:prstGeom>
          <a:solidFill>
            <a:srgbClr val="67A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icture Placeholder 2">
            <a:extLst>
              <a:ext uri="{FF2B5EF4-FFF2-40B4-BE49-F238E27FC236}">
                <a16:creationId xmlns:a16="http://schemas.microsoft.com/office/drawing/2014/main" id="{D28988C9-F893-33A1-CD69-7E4924E5D813}"/>
              </a:ext>
            </a:extLst>
          </p:cNvPr>
          <p:cNvSpPr>
            <a:spLocks noGrp="1"/>
          </p:cNvSpPr>
          <p:nvPr>
            <p:ph type="pic" sz="quarter" idx="12" hasCustomPrompt="1"/>
          </p:nvPr>
        </p:nvSpPr>
        <p:spPr>
          <a:xfrm>
            <a:off x="7885875" y="2465274"/>
            <a:ext cx="3771307" cy="3773309"/>
          </a:xfrm>
          <a:prstGeom prst="ellipse">
            <a:avLst/>
          </a:prstGeom>
          <a:solidFill>
            <a:schemeClr val="accent2"/>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Tree>
    <p:extLst>
      <p:ext uri="{BB962C8B-B14F-4D97-AF65-F5344CB8AC3E}">
        <p14:creationId xmlns:p14="http://schemas.microsoft.com/office/powerpoint/2010/main" val="243007821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column content and image b">
    <p:bg>
      <p:bgPr>
        <a:solidFill>
          <a:schemeClr val="bg1"/>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A3AA2FAD-259D-904E-AFC3-05018DCD4997}"/>
              </a:ext>
            </a:extLst>
          </p:cNvPr>
          <p:cNvSpPr>
            <a:spLocks noChangeAspect="1"/>
          </p:cNvSpPr>
          <p:nvPr userDrawn="1"/>
        </p:nvSpPr>
        <p:spPr>
          <a:xfrm>
            <a:off x="10114617" y="3915918"/>
            <a:ext cx="2077383" cy="2323210"/>
          </a:xfrm>
          <a:custGeom>
            <a:avLst/>
            <a:gdLst>
              <a:gd name="connsiteX0" fmla="*/ 1125966 w 2077383"/>
              <a:gd name="connsiteY0" fmla="*/ 0 h 2323210"/>
              <a:gd name="connsiteX1" fmla="*/ 2022317 w 2077383"/>
              <a:gd name="connsiteY1" fmla="*/ 422717 h 2323210"/>
              <a:gd name="connsiteX2" fmla="*/ 2077383 w 2077383"/>
              <a:gd name="connsiteY2" fmla="*/ 496355 h 2323210"/>
              <a:gd name="connsiteX3" fmla="*/ 2077383 w 2077383"/>
              <a:gd name="connsiteY3" fmla="*/ 1826855 h 2323210"/>
              <a:gd name="connsiteX4" fmla="*/ 2022317 w 2077383"/>
              <a:gd name="connsiteY4" fmla="*/ 1900494 h 2323210"/>
              <a:gd name="connsiteX5" fmla="*/ 1125966 w 2077383"/>
              <a:gd name="connsiteY5" fmla="*/ 2323210 h 2323210"/>
              <a:gd name="connsiteX6" fmla="*/ 1007199 w 2077383"/>
              <a:gd name="connsiteY6" fmla="*/ 2317213 h 2323210"/>
              <a:gd name="connsiteX7" fmla="*/ 998385 w 2077383"/>
              <a:gd name="connsiteY7" fmla="*/ 2315868 h 2323210"/>
              <a:gd name="connsiteX8" fmla="*/ 973530 w 2077383"/>
              <a:gd name="connsiteY8" fmla="*/ 2153008 h 2323210"/>
              <a:gd name="connsiteX9" fmla="*/ 45511 w 2077383"/>
              <a:gd name="connsiteY9" fmla="*/ 902603 h 2323210"/>
              <a:gd name="connsiteX10" fmla="*/ 0 w 2077383"/>
              <a:gd name="connsiteY10" fmla="*/ 880679 h 2323210"/>
              <a:gd name="connsiteX11" fmla="*/ 16584 w 2077383"/>
              <a:gd name="connsiteY11" fmla="*/ 816179 h 2323210"/>
              <a:gd name="connsiteX12" fmla="*/ 1125966 w 2077383"/>
              <a:gd name="connsiteY12" fmla="*/ 0 h 23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7383" h="2323210">
                <a:moveTo>
                  <a:pt x="1125966" y="0"/>
                </a:moveTo>
                <a:cubicBezTo>
                  <a:pt x="1486831" y="0"/>
                  <a:pt x="1809262" y="164553"/>
                  <a:pt x="2022317" y="422717"/>
                </a:cubicBezTo>
                <a:lnTo>
                  <a:pt x="2077383" y="496355"/>
                </a:lnTo>
                <a:lnTo>
                  <a:pt x="2077383" y="1826855"/>
                </a:lnTo>
                <a:lnTo>
                  <a:pt x="2022317" y="1900494"/>
                </a:lnTo>
                <a:cubicBezTo>
                  <a:pt x="1809262" y="2158657"/>
                  <a:pt x="1486831" y="2323210"/>
                  <a:pt x="1125966" y="2323210"/>
                </a:cubicBezTo>
                <a:cubicBezTo>
                  <a:pt x="1085870" y="2323210"/>
                  <a:pt x="1046248" y="2321179"/>
                  <a:pt x="1007199" y="2317213"/>
                </a:cubicBezTo>
                <a:lnTo>
                  <a:pt x="998385" y="2315868"/>
                </a:lnTo>
                <a:lnTo>
                  <a:pt x="973530" y="2153008"/>
                </a:lnTo>
                <a:cubicBezTo>
                  <a:pt x="862940" y="1612570"/>
                  <a:pt x="516044" y="1158212"/>
                  <a:pt x="45511" y="902603"/>
                </a:cubicBezTo>
                <a:lnTo>
                  <a:pt x="0" y="880679"/>
                </a:lnTo>
                <a:lnTo>
                  <a:pt x="16584" y="816179"/>
                </a:lnTo>
                <a:cubicBezTo>
                  <a:pt x="163657" y="343326"/>
                  <a:pt x="604717" y="0"/>
                  <a:pt x="112596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r>
              <a:rPr lang="en-GB" dirty="0"/>
              <a:t> (2-Column Text)</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0" name="Freeform 29">
            <a:extLst>
              <a:ext uri="{FF2B5EF4-FFF2-40B4-BE49-F238E27FC236}">
                <a16:creationId xmlns:a16="http://schemas.microsoft.com/office/drawing/2014/main" id="{C8259C1A-AA0A-6943-BCB2-F2A15E4AAE2A}"/>
              </a:ext>
            </a:extLst>
          </p:cNvPr>
          <p:cNvSpPr>
            <a:spLocks noChangeAspect="1"/>
          </p:cNvSpPr>
          <p:nvPr userDrawn="1"/>
        </p:nvSpPr>
        <p:spPr>
          <a:xfrm>
            <a:off x="10078978" y="4796598"/>
            <a:ext cx="1034024" cy="1435189"/>
          </a:xfrm>
          <a:custGeom>
            <a:avLst/>
            <a:gdLst>
              <a:gd name="connsiteX0" fmla="*/ 35639 w 1034024"/>
              <a:gd name="connsiteY0" fmla="*/ 0 h 1435189"/>
              <a:gd name="connsiteX1" fmla="*/ 81150 w 1034024"/>
              <a:gd name="connsiteY1" fmla="*/ 21924 h 1435189"/>
              <a:gd name="connsiteX2" fmla="*/ 1009169 w 1034024"/>
              <a:gd name="connsiteY2" fmla="*/ 1272329 h 1435189"/>
              <a:gd name="connsiteX3" fmla="*/ 1034024 w 1034024"/>
              <a:gd name="connsiteY3" fmla="*/ 1435189 h 1435189"/>
              <a:gd name="connsiteX4" fmla="*/ 927501 w 1034024"/>
              <a:gd name="connsiteY4" fmla="*/ 1418932 h 1435189"/>
              <a:gd name="connsiteX5" fmla="*/ 0 w 1034024"/>
              <a:gd name="connsiteY5" fmla="*/ 280926 h 1435189"/>
              <a:gd name="connsiteX6" fmla="*/ 23600 w 1034024"/>
              <a:gd name="connsiteY6" fmla="*/ 46822 h 143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24" h="1435189">
                <a:moveTo>
                  <a:pt x="35639" y="0"/>
                </a:moveTo>
                <a:lnTo>
                  <a:pt x="81150" y="21924"/>
                </a:lnTo>
                <a:cubicBezTo>
                  <a:pt x="551683" y="277533"/>
                  <a:pt x="898579" y="731891"/>
                  <a:pt x="1009169" y="1272329"/>
                </a:cubicBezTo>
                <a:lnTo>
                  <a:pt x="1034024" y="1435189"/>
                </a:lnTo>
                <a:lnTo>
                  <a:pt x="927501" y="1418932"/>
                </a:lnTo>
                <a:cubicBezTo>
                  <a:pt x="398177" y="1310616"/>
                  <a:pt x="0" y="842271"/>
                  <a:pt x="0" y="280926"/>
                </a:cubicBezTo>
                <a:cubicBezTo>
                  <a:pt x="0" y="200734"/>
                  <a:pt x="8126" y="122440"/>
                  <a:pt x="23600" y="4682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3412E2C9-4BED-734E-A58C-424E43BF4AD1}"/>
              </a:ext>
            </a:extLst>
          </p:cNvPr>
          <p:cNvSpPr>
            <a:spLocks noGrp="1"/>
          </p:cNvSpPr>
          <p:nvPr>
            <p:ph type="pic" sz="quarter" idx="14" hasCustomPrompt="1"/>
          </p:nvPr>
        </p:nvSpPr>
        <p:spPr>
          <a:xfrm>
            <a:off x="7435870" y="4595856"/>
            <a:ext cx="3689758" cy="2262145"/>
          </a:xfrm>
          <a:custGeom>
            <a:avLst/>
            <a:gdLst>
              <a:gd name="connsiteX0" fmla="*/ 1844879 w 3689758"/>
              <a:gd name="connsiteY0" fmla="*/ 0 h 2262145"/>
              <a:gd name="connsiteX1" fmla="*/ 2562989 w 3689758"/>
              <a:gd name="connsiteY1" fmla="*/ 144980 h 2262145"/>
              <a:gd name="connsiteX2" fmla="*/ 2678747 w 3689758"/>
              <a:gd name="connsiteY2" fmla="*/ 200743 h 2262145"/>
              <a:gd name="connsiteX3" fmla="*/ 2666708 w 3689758"/>
              <a:gd name="connsiteY3" fmla="*/ 247565 h 2262145"/>
              <a:gd name="connsiteX4" fmla="*/ 2643108 w 3689758"/>
              <a:gd name="connsiteY4" fmla="*/ 481669 h 2262145"/>
              <a:gd name="connsiteX5" fmla="*/ 3570609 w 3689758"/>
              <a:gd name="connsiteY5" fmla="*/ 1619675 h 2262145"/>
              <a:gd name="connsiteX6" fmla="*/ 3677132 w 3689758"/>
              <a:gd name="connsiteY6" fmla="*/ 1635932 h 2262145"/>
              <a:gd name="connsiteX7" fmla="*/ 3680233 w 3689758"/>
              <a:gd name="connsiteY7" fmla="*/ 1656251 h 2262145"/>
              <a:gd name="connsiteX8" fmla="*/ 3689758 w 3689758"/>
              <a:gd name="connsiteY8" fmla="*/ 1844879 h 2262145"/>
              <a:gd name="connsiteX9" fmla="*/ 3652277 w 3689758"/>
              <a:gd name="connsiteY9" fmla="*/ 2216687 h 2262145"/>
              <a:gd name="connsiteX10" fmla="*/ 3640588 w 3689758"/>
              <a:gd name="connsiteY10" fmla="*/ 2262145 h 2262145"/>
              <a:gd name="connsiteX11" fmla="*/ 49170 w 3689758"/>
              <a:gd name="connsiteY11" fmla="*/ 2262145 h 2262145"/>
              <a:gd name="connsiteX12" fmla="*/ 37482 w 3689758"/>
              <a:gd name="connsiteY12" fmla="*/ 2216687 h 2262145"/>
              <a:gd name="connsiteX13" fmla="*/ 0 w 3689758"/>
              <a:gd name="connsiteY13" fmla="*/ 1844879 h 2262145"/>
              <a:gd name="connsiteX14" fmla="*/ 1844879 w 3689758"/>
              <a:gd name="connsiteY14" fmla="*/ 0 h 226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9758" h="2262145">
                <a:moveTo>
                  <a:pt x="1844879" y="0"/>
                </a:moveTo>
                <a:cubicBezTo>
                  <a:pt x="2099604" y="0"/>
                  <a:pt x="2342271" y="51624"/>
                  <a:pt x="2562989" y="144980"/>
                </a:cubicBezTo>
                <a:lnTo>
                  <a:pt x="2678747" y="200743"/>
                </a:lnTo>
                <a:lnTo>
                  <a:pt x="2666708" y="247565"/>
                </a:lnTo>
                <a:cubicBezTo>
                  <a:pt x="2651234" y="323183"/>
                  <a:pt x="2643108" y="401477"/>
                  <a:pt x="2643108" y="481669"/>
                </a:cubicBezTo>
                <a:cubicBezTo>
                  <a:pt x="2643108" y="1043014"/>
                  <a:pt x="3041285" y="1511359"/>
                  <a:pt x="3570609" y="1619675"/>
                </a:cubicBezTo>
                <a:lnTo>
                  <a:pt x="3677132" y="1635932"/>
                </a:lnTo>
                <a:lnTo>
                  <a:pt x="3680233" y="1656251"/>
                </a:lnTo>
                <a:cubicBezTo>
                  <a:pt x="3686532" y="1718270"/>
                  <a:pt x="3689758" y="1781198"/>
                  <a:pt x="3689758" y="1844879"/>
                </a:cubicBezTo>
                <a:cubicBezTo>
                  <a:pt x="3689758" y="1972242"/>
                  <a:pt x="3676852" y="2096590"/>
                  <a:pt x="3652277" y="2216687"/>
                </a:cubicBezTo>
                <a:lnTo>
                  <a:pt x="3640588" y="2262145"/>
                </a:lnTo>
                <a:lnTo>
                  <a:pt x="49170" y="2262145"/>
                </a:lnTo>
                <a:lnTo>
                  <a:pt x="37482" y="2216687"/>
                </a:lnTo>
                <a:cubicBezTo>
                  <a:pt x="12906" y="2096590"/>
                  <a:pt x="0" y="1972242"/>
                  <a:pt x="0" y="1844879"/>
                </a:cubicBezTo>
                <a:cubicBezTo>
                  <a:pt x="0" y="825980"/>
                  <a:pt x="825980" y="0"/>
                  <a:pt x="1844879" y="0"/>
                </a:cubicBezTo>
                <a:close/>
              </a:path>
            </a:pathLst>
          </a:custGeom>
          <a:noFill/>
        </p:spPr>
        <p:txBody>
          <a:bodyPr wrap="square" anchor="ctr">
            <a:noAutofit/>
          </a:bodyPr>
          <a:lstStyle>
            <a:lvl1pPr marL="0" indent="0" algn="ctr">
              <a:buNone/>
              <a:defRPr sz="1200">
                <a:solidFill>
                  <a:schemeClr val="tx2"/>
                </a:solidFill>
              </a:defRPr>
            </a:lvl1pPr>
          </a:lstStyle>
          <a:p>
            <a:r>
              <a:rPr lang="en-US" dirty="0"/>
              <a:t>Click to insert image</a:t>
            </a:r>
          </a:p>
        </p:txBody>
      </p:sp>
      <p:sp>
        <p:nvSpPr>
          <p:cNvPr id="12" name="Text Placeholder 12">
            <a:extLst>
              <a:ext uri="{FF2B5EF4-FFF2-40B4-BE49-F238E27FC236}">
                <a16:creationId xmlns:a16="http://schemas.microsoft.com/office/drawing/2014/main" id="{F1A229E3-E998-7D44-8CE0-00DB7893DFD7}"/>
              </a:ext>
            </a:extLst>
          </p:cNvPr>
          <p:cNvSpPr>
            <a:spLocks noGrp="1"/>
          </p:cNvSpPr>
          <p:nvPr>
            <p:ph type="body" sz="quarter" idx="10" hasCustomPrompt="1"/>
          </p:nvPr>
        </p:nvSpPr>
        <p:spPr>
          <a:xfrm>
            <a:off x="450850" y="1364975"/>
            <a:ext cx="9383114" cy="3230882"/>
          </a:xfrm>
        </p:spPr>
        <p:txBody>
          <a:bodyPr numCol="2" spcCol="180000"/>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p:txBody>
      </p:sp>
    </p:spTree>
    <p:extLst>
      <p:ext uri="{BB962C8B-B14F-4D97-AF65-F5344CB8AC3E}">
        <p14:creationId xmlns:p14="http://schemas.microsoft.com/office/powerpoint/2010/main" val="2279582767"/>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ction divider red">
    <p:bg>
      <p:bgPr>
        <a:solidFill>
          <a:schemeClr val="accent2"/>
        </a:solidFill>
        <a:effectLst/>
      </p:bgPr>
    </p:bg>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7A9F96EA-4C96-D449-9D50-CA0AB91093A5}"/>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66222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66222"/>
                </a:lnTo>
                <a:close/>
              </a:path>
            </a:pathLst>
          </a:custGeom>
          <a:solidFill>
            <a:srgbClr val="DD857E">
              <a:alpha val="500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dirty="0"/>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a:prstGeom prst="rect">
            <a:avLst/>
          </a:prstGeom>
        </p:spPr>
        <p:txBody>
          <a:bodyPr>
            <a:normAutofit/>
          </a:bodyPr>
          <a:lstStyle>
            <a:lvl1pPr marL="0" indent="0">
              <a:buNone/>
              <a:defRPr sz="1800">
                <a:solidFill>
                  <a:schemeClr val="bg1"/>
                </a:solidFill>
                <a:latin typeface="+mj-lt"/>
              </a:defRPr>
            </a:lvl1pPr>
          </a:lstStyle>
          <a:p>
            <a:pPr lvl="0"/>
            <a:r>
              <a:rPr lang="en-GB" dirty="0"/>
              <a:t>Subtitle</a:t>
            </a:r>
          </a:p>
        </p:txBody>
      </p:sp>
      <p:sp>
        <p:nvSpPr>
          <p:cNvPr id="17" name="Freeform 16">
            <a:extLst>
              <a:ext uri="{FF2B5EF4-FFF2-40B4-BE49-F238E27FC236}">
                <a16:creationId xmlns:a16="http://schemas.microsoft.com/office/drawing/2014/main" id="{9200DDD8-593D-CF4E-9DE9-65B0FAF7394C}"/>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Oval 1">
            <a:extLst>
              <a:ext uri="{FF2B5EF4-FFF2-40B4-BE49-F238E27FC236}">
                <a16:creationId xmlns:a16="http://schemas.microsoft.com/office/drawing/2014/main" id="{C51A4219-EC9D-DD57-0E23-4F2CB3DFE3D9}"/>
              </a:ext>
            </a:extLst>
          </p:cNvPr>
          <p:cNvSpPr/>
          <p:nvPr userDrawn="1"/>
        </p:nvSpPr>
        <p:spPr>
          <a:xfrm>
            <a:off x="7612960" y="5951980"/>
            <a:ext cx="263771" cy="2637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C30A097B-294B-6FC8-675C-2E4B53D32CF2}"/>
              </a:ext>
            </a:extLst>
          </p:cNvPr>
          <p:cNvSpPr>
            <a:spLocks noGrp="1"/>
          </p:cNvSpPr>
          <p:nvPr>
            <p:ph type="pic" sz="quarter" idx="12" hasCustomPrompt="1"/>
          </p:nvPr>
        </p:nvSpPr>
        <p:spPr>
          <a:xfrm>
            <a:off x="7885875" y="2465274"/>
            <a:ext cx="3771307" cy="3773309"/>
          </a:xfrm>
          <a:prstGeom prst="ellipse">
            <a:avLst/>
          </a:prstGeom>
          <a:solidFill>
            <a:schemeClr val="tx2"/>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Tree>
    <p:extLst>
      <p:ext uri="{BB962C8B-B14F-4D97-AF65-F5344CB8AC3E}">
        <p14:creationId xmlns:p14="http://schemas.microsoft.com/office/powerpoint/2010/main" val="1027130077"/>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divider green">
    <p:bg>
      <p:bgPr>
        <a:solidFill>
          <a:schemeClr val="accent4"/>
        </a:solidFill>
        <a:effectLst/>
      </p:bgPr>
    </p:bg>
    <p:spTree>
      <p:nvGrpSpPr>
        <p:cNvPr id="1" name=""/>
        <p:cNvGrpSpPr/>
        <p:nvPr/>
      </p:nvGrpSpPr>
      <p:grpSpPr>
        <a:xfrm>
          <a:off x="0" y="0"/>
          <a:ext cx="0" cy="0"/>
          <a:chOff x="0" y="0"/>
          <a:chExt cx="0" cy="0"/>
        </a:xfrm>
      </p:grpSpPr>
      <p:sp>
        <p:nvSpPr>
          <p:cNvPr id="66" name="Freeform 65">
            <a:extLst>
              <a:ext uri="{FF2B5EF4-FFF2-40B4-BE49-F238E27FC236}">
                <a16:creationId xmlns:a16="http://schemas.microsoft.com/office/drawing/2014/main" id="{0D701BE7-44E8-F242-8BA6-8BE453537B12}"/>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66221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66221"/>
                </a:lnTo>
                <a:close/>
              </a:path>
            </a:pathLst>
          </a:custGeom>
          <a:solidFill>
            <a:srgbClr val="67AF9D">
              <a:alpha val="500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dirty="0"/>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a:prstGeom prst="rect">
            <a:avLst/>
          </a:prstGeom>
        </p:spPr>
        <p:txBody>
          <a:bodyPr>
            <a:normAutofit/>
          </a:bodyPr>
          <a:lstStyle>
            <a:lvl1pPr marL="0" indent="0">
              <a:buNone/>
              <a:defRPr sz="1800">
                <a:solidFill>
                  <a:schemeClr val="bg1"/>
                </a:solidFill>
                <a:latin typeface="+mj-lt"/>
              </a:defRPr>
            </a:lvl1pPr>
          </a:lstStyle>
          <a:p>
            <a:pPr lvl="0"/>
            <a:r>
              <a:rPr lang="en-GB" dirty="0"/>
              <a:t>Subtitle</a:t>
            </a:r>
          </a:p>
        </p:txBody>
      </p:sp>
      <p:sp>
        <p:nvSpPr>
          <p:cNvPr id="64" name="Freeform 63">
            <a:extLst>
              <a:ext uri="{FF2B5EF4-FFF2-40B4-BE49-F238E27FC236}">
                <a16:creationId xmlns:a16="http://schemas.microsoft.com/office/drawing/2014/main" id="{D05E37E1-E7AC-CE4D-8874-D27CC7D54A16}"/>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Oval 1">
            <a:extLst>
              <a:ext uri="{FF2B5EF4-FFF2-40B4-BE49-F238E27FC236}">
                <a16:creationId xmlns:a16="http://schemas.microsoft.com/office/drawing/2014/main" id="{2FAB3458-768A-EAC3-0B07-974FE4F1DD03}"/>
              </a:ext>
            </a:extLst>
          </p:cNvPr>
          <p:cNvSpPr/>
          <p:nvPr userDrawn="1"/>
        </p:nvSpPr>
        <p:spPr>
          <a:xfrm>
            <a:off x="7612960" y="5951980"/>
            <a:ext cx="263771" cy="26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780EABB2-8607-9B1F-0449-D652ACCEBD41}"/>
              </a:ext>
            </a:extLst>
          </p:cNvPr>
          <p:cNvSpPr>
            <a:spLocks noGrp="1"/>
          </p:cNvSpPr>
          <p:nvPr>
            <p:ph type="pic" sz="quarter" idx="12" hasCustomPrompt="1"/>
          </p:nvPr>
        </p:nvSpPr>
        <p:spPr>
          <a:xfrm>
            <a:off x="7885875" y="2465274"/>
            <a:ext cx="3771307" cy="3773309"/>
          </a:xfrm>
          <a:prstGeom prst="ellipse">
            <a:avLst/>
          </a:prstGeom>
          <a:solidFill>
            <a:schemeClr val="tx1"/>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Tree>
    <p:extLst>
      <p:ext uri="{BB962C8B-B14F-4D97-AF65-F5344CB8AC3E}">
        <p14:creationId xmlns:p14="http://schemas.microsoft.com/office/powerpoint/2010/main" val="2318161556"/>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lain content slide">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9" name="Content Placeholder 4">
            <a:extLst>
              <a:ext uri="{FF2B5EF4-FFF2-40B4-BE49-F238E27FC236}">
                <a16:creationId xmlns:a16="http://schemas.microsoft.com/office/drawing/2014/main" id="{2705E882-231E-47F7-9250-CCE8851669B6}"/>
              </a:ext>
            </a:extLst>
          </p:cNvPr>
          <p:cNvSpPr>
            <a:spLocks noGrp="1"/>
          </p:cNvSpPr>
          <p:nvPr>
            <p:ph sz="quarter" idx="15"/>
          </p:nvPr>
        </p:nvSpPr>
        <p:spPr>
          <a:xfrm>
            <a:off x="450851" y="1398622"/>
            <a:ext cx="10515322" cy="4496388"/>
          </a:xfrm>
        </p:spPr>
        <p:txBody>
          <a:bodyPr/>
          <a:lstStyle>
            <a:lvl1pPr>
              <a:spcBef>
                <a:spcPts val="500"/>
              </a:spcBef>
              <a:spcAft>
                <a:spcPts val="600"/>
              </a:spcAft>
              <a:buClr>
                <a:srgbClr val="991636"/>
              </a:buClr>
              <a:defRPr>
                <a:solidFill>
                  <a:schemeClr val="tx1"/>
                </a:solidFill>
              </a:defRPr>
            </a:lvl1pPr>
            <a:lvl2pPr>
              <a:spcBef>
                <a:spcPts val="500"/>
              </a:spcBef>
              <a:spcAft>
                <a:spcPts val="600"/>
              </a:spcAft>
              <a:buClr>
                <a:srgbClr val="991636"/>
              </a:buClr>
              <a:defRPr sz="1800">
                <a:solidFill>
                  <a:schemeClr val="tx1"/>
                </a:solidFill>
              </a:defRPr>
            </a:lvl2pPr>
            <a:lvl3pPr>
              <a:spcBef>
                <a:spcPts val="500"/>
              </a:spcBef>
              <a:spcAft>
                <a:spcPts val="600"/>
              </a:spcAft>
              <a:buClr>
                <a:srgbClr val="991636"/>
              </a:buClr>
              <a:defRPr sz="1800">
                <a:solidFill>
                  <a:schemeClr val="tx1"/>
                </a:solidFill>
              </a:defRPr>
            </a:lvl3pPr>
            <a:lvl4pPr>
              <a:spcBef>
                <a:spcPts val="500"/>
              </a:spcBef>
              <a:spcAft>
                <a:spcPts val="600"/>
              </a:spcAft>
              <a:buClr>
                <a:srgbClr val="991636"/>
              </a:buClr>
              <a:defRPr sz="1800">
                <a:solidFill>
                  <a:schemeClr val="tx1"/>
                </a:solidFill>
              </a:defRPr>
            </a:lvl4pPr>
            <a:lvl5pPr>
              <a:spcBef>
                <a:spcPts val="500"/>
              </a:spcBef>
              <a:spcAft>
                <a:spcPts val="600"/>
              </a:spcAft>
              <a:buClr>
                <a:srgbClr val="991636"/>
              </a:buCl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6428451"/>
      </p:ext>
    </p:extLst>
  </p:cSld>
  <p:clrMapOvr>
    <a:overrideClrMapping bg1="lt1" tx1="dk1" bg2="lt2" tx2="dk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Tree>
    <p:extLst>
      <p:ext uri="{BB962C8B-B14F-4D97-AF65-F5344CB8AC3E}">
        <p14:creationId xmlns:p14="http://schemas.microsoft.com/office/powerpoint/2010/main" val="3014577927"/>
      </p:ext>
    </p:extLst>
  </p:cSld>
  <p:clrMapOvr>
    <a:overrideClrMapping bg1="lt1" tx1="dk1" bg2="lt2" tx2="dk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with pull out area right">
    <p:bg>
      <p:bgPr>
        <a:solidFill>
          <a:schemeClr val="bg1"/>
        </a:solidFill>
        <a:effectLst/>
      </p:bgPr>
    </p:bg>
    <p:spTree>
      <p:nvGrpSpPr>
        <p:cNvPr id="1" name=""/>
        <p:cNvGrpSpPr/>
        <p:nvPr/>
      </p:nvGrpSpPr>
      <p:grpSpPr>
        <a:xfrm>
          <a:off x="0" y="0"/>
          <a:ext cx="0" cy="0"/>
          <a:chOff x="0" y="0"/>
          <a:chExt cx="0" cy="0"/>
        </a:xfrm>
      </p:grpSpPr>
      <p:pic>
        <p:nvPicPr>
          <p:cNvPr id="9" name="Picture 8" descr="Shape, circle&#10;&#10;Description automatically generated">
            <a:extLst>
              <a:ext uri="{FF2B5EF4-FFF2-40B4-BE49-F238E27FC236}">
                <a16:creationId xmlns:a16="http://schemas.microsoft.com/office/drawing/2014/main" id="{1B96C62E-3B9E-D745-BD46-678D41DABA5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3" name="Text Placeholder 2">
            <a:extLst>
              <a:ext uri="{FF2B5EF4-FFF2-40B4-BE49-F238E27FC236}">
                <a16:creationId xmlns:a16="http://schemas.microsoft.com/office/drawing/2014/main" id="{49500A3A-F74F-9C43-A986-BF4EE9262BB7}"/>
              </a:ext>
            </a:extLst>
          </p:cNvPr>
          <p:cNvSpPr>
            <a:spLocks noGrp="1"/>
          </p:cNvSpPr>
          <p:nvPr>
            <p:ph type="body" sz="quarter" idx="14" hasCustomPrompt="1"/>
          </p:nvPr>
        </p:nvSpPr>
        <p:spPr>
          <a:xfrm>
            <a:off x="450850" y="1390305"/>
            <a:ext cx="3773233" cy="646331"/>
          </a:xfrm>
          <a:prstGeom prst="rect">
            <a:avLst/>
          </a:prstGeom>
        </p:spPr>
        <p:txBody>
          <a:bodyPr/>
          <a:lstStyle>
            <a:lvl1pPr marL="0" indent="0">
              <a:buNone/>
              <a:defRPr b="1" i="0">
                <a:solidFill>
                  <a:srgbClr val="991636"/>
                </a:solidFill>
                <a:latin typeface="Century Gothic" panose="020B0502020202020204" pitchFamily="34" charset="0"/>
              </a:defRPr>
            </a:lvl1pPr>
          </a:lstStyle>
          <a:p>
            <a:pPr lvl="0"/>
            <a:r>
              <a:rPr lang="en-GB" dirty="0"/>
              <a:t>Slide intro if needed. Call out text in larger font/different </a:t>
            </a:r>
            <a:r>
              <a:rPr lang="en-GB" dirty="0" err="1"/>
              <a:t>color</a:t>
            </a:r>
            <a:r>
              <a:rPr lang="en-GB" dirty="0"/>
              <a:t>.</a:t>
            </a:r>
            <a:endParaRPr lang="en-US" dirty="0"/>
          </a:p>
        </p:txBody>
      </p:sp>
      <p:sp>
        <p:nvSpPr>
          <p:cNvPr id="10" name="Content Placeholder 4">
            <a:extLst>
              <a:ext uri="{FF2B5EF4-FFF2-40B4-BE49-F238E27FC236}">
                <a16:creationId xmlns:a16="http://schemas.microsoft.com/office/drawing/2014/main" id="{8A5F58F7-04F8-4B35-8774-5097FF9AE503}"/>
              </a:ext>
            </a:extLst>
          </p:cNvPr>
          <p:cNvSpPr>
            <a:spLocks noGrp="1"/>
          </p:cNvSpPr>
          <p:nvPr>
            <p:ph sz="quarter" idx="16" hasCustomPrompt="1"/>
          </p:nvPr>
        </p:nvSpPr>
        <p:spPr>
          <a:xfrm>
            <a:off x="450573" y="2211715"/>
            <a:ext cx="3982277" cy="3672250"/>
          </a:xfrm>
        </p:spPr>
        <p:txBody>
          <a:bodyPr>
            <a:normAutofit/>
          </a:bodyPr>
          <a:lstStyle>
            <a:lvl1pPr marL="0" marR="0" indent="0" algn="l" defTabSz="914400" rtl="0" eaLnBrk="1" fontAlgn="auto" latinLnBrk="0" hangingPunct="1">
              <a:lnSpc>
                <a:spcPct val="90000"/>
              </a:lnSpc>
              <a:spcBef>
                <a:spcPts val="500"/>
              </a:spcBef>
              <a:spcAft>
                <a:spcPts val="600"/>
              </a:spcAft>
              <a:buClr>
                <a:srgbClr val="991636"/>
              </a:buClr>
              <a:buSzTx/>
              <a:buFont typeface="Arial" panose="020B0604020202020204" pitchFamily="34" charset="0"/>
              <a:buNone/>
              <a:tabLst/>
              <a:defRPr sz="1400">
                <a:solidFill>
                  <a:schemeClr val="tx1"/>
                </a:solidFill>
              </a:defRPr>
            </a:lvl1pPr>
            <a:lvl2pPr>
              <a:spcBef>
                <a:spcPts val="500"/>
              </a:spcBef>
              <a:spcAft>
                <a:spcPts val="600"/>
              </a:spcAft>
              <a:buClr>
                <a:srgbClr val="991636"/>
              </a:buClr>
              <a:defRPr sz="1800">
                <a:solidFill>
                  <a:schemeClr val="tx1"/>
                </a:solidFill>
              </a:defRPr>
            </a:lvl2pPr>
            <a:lvl3pPr>
              <a:spcBef>
                <a:spcPts val="500"/>
              </a:spcBef>
              <a:spcAft>
                <a:spcPts val="600"/>
              </a:spcAft>
              <a:buClr>
                <a:srgbClr val="991636"/>
              </a:buClr>
              <a:defRPr sz="1800">
                <a:solidFill>
                  <a:schemeClr val="tx1"/>
                </a:solidFill>
              </a:defRPr>
            </a:lvl3pPr>
            <a:lvl4pPr>
              <a:spcBef>
                <a:spcPts val="500"/>
              </a:spcBef>
              <a:spcAft>
                <a:spcPts val="600"/>
              </a:spcAft>
              <a:buClr>
                <a:srgbClr val="991636"/>
              </a:buClr>
              <a:defRPr sz="1800">
                <a:solidFill>
                  <a:schemeClr val="tx1"/>
                </a:solidFill>
              </a:defRPr>
            </a:lvl4pPr>
            <a:lvl5pPr>
              <a:spcBef>
                <a:spcPts val="500"/>
              </a:spcBef>
              <a:spcAft>
                <a:spcPts val="600"/>
              </a:spcAft>
              <a:buClr>
                <a:srgbClr val="991636"/>
              </a:buClr>
              <a:defRPr sz="1800">
                <a:solidFill>
                  <a:schemeClr val="tx1"/>
                </a:solidFill>
              </a:defRPr>
            </a:lvl5pPr>
          </a:lstStyle>
          <a:p>
            <a:pPr marL="0" marR="0" lvl="0" indent="0" algn="l" defTabSz="914400" rtl="0" eaLnBrk="1" fontAlgn="auto" latinLnBrk="0" hangingPunct="1">
              <a:lnSpc>
                <a:spcPct val="90000"/>
              </a:lnSpc>
              <a:spcBef>
                <a:spcPts val="500"/>
              </a:spcBef>
              <a:spcAft>
                <a:spcPts val="600"/>
              </a:spcAft>
              <a:buClr>
                <a:srgbClr val="991636"/>
              </a:buClr>
              <a:buSzTx/>
              <a:buFont typeface="Arial" panose="020B0604020202020204" pitchFamily="34" charset="0"/>
              <a:buNone/>
              <a:tabLst/>
              <a:defRPr/>
            </a:pPr>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endParaRPr lang="en-US" dirty="0"/>
          </a:p>
        </p:txBody>
      </p:sp>
    </p:spTree>
    <p:extLst>
      <p:ext uri="{BB962C8B-B14F-4D97-AF65-F5344CB8AC3E}">
        <p14:creationId xmlns:p14="http://schemas.microsoft.com/office/powerpoint/2010/main" val="1632989551"/>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xt with pull out area left">
    <p:bg>
      <p:bgPr>
        <a:solidFill>
          <a:schemeClr val="bg1"/>
        </a:solidFill>
        <a:effectLst/>
      </p:bgPr>
    </p:bg>
    <p:spTree>
      <p:nvGrpSpPr>
        <p:cNvPr id="1" name=""/>
        <p:cNvGrpSpPr/>
        <p:nvPr/>
      </p:nvGrpSpPr>
      <p:grpSpPr>
        <a:xfrm>
          <a:off x="0" y="0"/>
          <a:ext cx="0" cy="0"/>
          <a:chOff x="0" y="0"/>
          <a:chExt cx="0" cy="0"/>
        </a:xfrm>
      </p:grpSpPr>
      <p:pic>
        <p:nvPicPr>
          <p:cNvPr id="9" name="Picture 8" descr="Shape, circle&#10;&#10;Description automatically generated">
            <a:extLst>
              <a:ext uri="{FF2B5EF4-FFF2-40B4-BE49-F238E27FC236}">
                <a16:creationId xmlns:a16="http://schemas.microsoft.com/office/drawing/2014/main" id="{1B96C62E-3B9E-D745-BD46-678D41DABA52}"/>
              </a:ext>
            </a:extLst>
          </p:cNvPr>
          <p:cNvPicPr>
            <a:picLocks noChangeAspect="1"/>
          </p:cNvPicPr>
          <p:nvPr userDrawn="1"/>
        </p:nvPicPr>
        <p:blipFill rotWithShape="1">
          <a:blip r:embed="rId2"/>
          <a:srcRect r="4769"/>
          <a:stretch/>
        </p:blipFill>
        <p:spPr>
          <a:xfrm flipH="1">
            <a:off x="-1" y="0"/>
            <a:ext cx="11610621"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3" name="Text Placeholder 2">
            <a:extLst>
              <a:ext uri="{FF2B5EF4-FFF2-40B4-BE49-F238E27FC236}">
                <a16:creationId xmlns:a16="http://schemas.microsoft.com/office/drawing/2014/main" id="{49500A3A-F74F-9C43-A986-BF4EE9262BB7}"/>
              </a:ext>
            </a:extLst>
          </p:cNvPr>
          <p:cNvSpPr>
            <a:spLocks noGrp="1"/>
          </p:cNvSpPr>
          <p:nvPr>
            <p:ph type="body" sz="quarter" idx="14" hasCustomPrompt="1"/>
          </p:nvPr>
        </p:nvSpPr>
        <p:spPr>
          <a:xfrm>
            <a:off x="7192940" y="1390305"/>
            <a:ext cx="3773233" cy="646331"/>
          </a:xfrm>
          <a:prstGeom prst="rect">
            <a:avLst/>
          </a:prstGeom>
        </p:spPr>
        <p:txBody>
          <a:bodyPr/>
          <a:lstStyle>
            <a:lvl1pPr marL="0" indent="0">
              <a:buNone/>
              <a:defRPr b="1" i="0">
                <a:solidFill>
                  <a:srgbClr val="991636"/>
                </a:solidFill>
                <a:latin typeface="Century Gothic" panose="020B0502020202020204" pitchFamily="34" charset="0"/>
              </a:defRPr>
            </a:lvl1pPr>
          </a:lstStyle>
          <a:p>
            <a:pPr lvl="0"/>
            <a:r>
              <a:rPr lang="en-GB" dirty="0"/>
              <a:t>Slide intro if needed. Call out text in larger font/different </a:t>
            </a:r>
            <a:r>
              <a:rPr lang="en-GB" dirty="0" err="1"/>
              <a:t>color</a:t>
            </a:r>
            <a:r>
              <a:rPr lang="en-GB" dirty="0"/>
              <a:t>.</a:t>
            </a:r>
            <a:endParaRPr lang="en-US" dirty="0"/>
          </a:p>
        </p:txBody>
      </p:sp>
      <p:sp>
        <p:nvSpPr>
          <p:cNvPr id="12" name="Content Placeholder 4">
            <a:extLst>
              <a:ext uri="{FF2B5EF4-FFF2-40B4-BE49-F238E27FC236}">
                <a16:creationId xmlns:a16="http://schemas.microsoft.com/office/drawing/2014/main" id="{3BBD23B6-AAB6-44D5-9950-92B9BC275A67}"/>
              </a:ext>
            </a:extLst>
          </p:cNvPr>
          <p:cNvSpPr>
            <a:spLocks noGrp="1"/>
          </p:cNvSpPr>
          <p:nvPr>
            <p:ph sz="quarter" idx="16" hasCustomPrompt="1"/>
          </p:nvPr>
        </p:nvSpPr>
        <p:spPr>
          <a:xfrm>
            <a:off x="7192940" y="2211715"/>
            <a:ext cx="3982277" cy="3672250"/>
          </a:xfrm>
        </p:spPr>
        <p:txBody>
          <a:bodyPr>
            <a:normAutofit/>
          </a:bodyPr>
          <a:lstStyle>
            <a:lvl1pPr marL="0" marR="0" indent="0" algn="l" defTabSz="914400" rtl="0" eaLnBrk="1" fontAlgn="auto" latinLnBrk="0" hangingPunct="1">
              <a:lnSpc>
                <a:spcPct val="90000"/>
              </a:lnSpc>
              <a:spcBef>
                <a:spcPts val="500"/>
              </a:spcBef>
              <a:spcAft>
                <a:spcPts val="600"/>
              </a:spcAft>
              <a:buClr>
                <a:srgbClr val="991636"/>
              </a:buClr>
              <a:buSzTx/>
              <a:buFont typeface="Arial" panose="020B0604020202020204" pitchFamily="34" charset="0"/>
              <a:buNone/>
              <a:tabLst/>
              <a:defRPr sz="1400">
                <a:solidFill>
                  <a:schemeClr val="tx1"/>
                </a:solidFill>
              </a:defRPr>
            </a:lvl1pPr>
            <a:lvl2pPr>
              <a:spcBef>
                <a:spcPts val="500"/>
              </a:spcBef>
              <a:spcAft>
                <a:spcPts val="600"/>
              </a:spcAft>
              <a:buClr>
                <a:srgbClr val="991636"/>
              </a:buClr>
              <a:defRPr sz="1800">
                <a:solidFill>
                  <a:schemeClr val="tx1"/>
                </a:solidFill>
              </a:defRPr>
            </a:lvl2pPr>
            <a:lvl3pPr>
              <a:spcBef>
                <a:spcPts val="500"/>
              </a:spcBef>
              <a:spcAft>
                <a:spcPts val="600"/>
              </a:spcAft>
              <a:buClr>
                <a:srgbClr val="991636"/>
              </a:buClr>
              <a:defRPr sz="1800">
                <a:solidFill>
                  <a:schemeClr val="tx1"/>
                </a:solidFill>
              </a:defRPr>
            </a:lvl3pPr>
            <a:lvl4pPr>
              <a:spcBef>
                <a:spcPts val="500"/>
              </a:spcBef>
              <a:spcAft>
                <a:spcPts val="600"/>
              </a:spcAft>
              <a:buClr>
                <a:srgbClr val="991636"/>
              </a:buClr>
              <a:defRPr sz="1800">
                <a:solidFill>
                  <a:schemeClr val="tx1"/>
                </a:solidFill>
              </a:defRPr>
            </a:lvl4pPr>
            <a:lvl5pPr>
              <a:spcBef>
                <a:spcPts val="500"/>
              </a:spcBef>
              <a:spcAft>
                <a:spcPts val="600"/>
              </a:spcAft>
              <a:buClr>
                <a:srgbClr val="991636"/>
              </a:buClr>
              <a:defRPr sz="1800">
                <a:solidFill>
                  <a:schemeClr val="tx1"/>
                </a:solidFill>
              </a:defRPr>
            </a:lvl5pPr>
          </a:lstStyle>
          <a:p>
            <a:pPr marL="0" marR="0" lvl="0" indent="0" algn="l" defTabSz="914400" rtl="0" eaLnBrk="1" fontAlgn="auto" latinLnBrk="0" hangingPunct="1">
              <a:lnSpc>
                <a:spcPct val="90000"/>
              </a:lnSpc>
              <a:spcBef>
                <a:spcPts val="500"/>
              </a:spcBef>
              <a:spcAft>
                <a:spcPts val="600"/>
              </a:spcAft>
              <a:buClr>
                <a:srgbClr val="991636"/>
              </a:buClr>
              <a:buSzTx/>
              <a:buFont typeface="Arial" panose="020B0604020202020204" pitchFamily="34" charset="0"/>
              <a:buNone/>
              <a:tabLst/>
              <a:defRPr/>
            </a:pPr>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endParaRPr lang="en-US" dirty="0"/>
          </a:p>
        </p:txBody>
      </p:sp>
    </p:spTree>
    <p:extLst>
      <p:ext uri="{BB962C8B-B14F-4D97-AF65-F5344CB8AC3E}">
        <p14:creationId xmlns:p14="http://schemas.microsoft.com/office/powerpoint/2010/main" val="364515581"/>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ombstones 4 column">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US" sz="2400" b="1" dirty="0">
                <a:solidFill>
                  <a:srgbClr val="102A42"/>
                </a:solidFill>
                <a:latin typeface="Century Gothic" panose="020B0502020202020204" pitchFamily="34" charset="0"/>
              </a:rPr>
              <a:t>Tombstones</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cxnSp>
        <p:nvCxnSpPr>
          <p:cNvPr id="45" name="Straight Connector 44">
            <a:extLst>
              <a:ext uri="{FF2B5EF4-FFF2-40B4-BE49-F238E27FC236}">
                <a16:creationId xmlns:a16="http://schemas.microsoft.com/office/drawing/2014/main" id="{D076D262-295A-0F44-A09D-4D800DDDEB95}"/>
              </a:ext>
            </a:extLst>
          </p:cNvPr>
          <p:cNvCxnSpPr>
            <a:cxnSpLocks/>
          </p:cNvCxnSpPr>
          <p:nvPr userDrawn="1"/>
        </p:nvCxnSpPr>
        <p:spPr>
          <a:xfrm>
            <a:off x="1060174" y="1372072"/>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F04CF69E-63C8-9C4B-BB2A-8A2677FD9E32}"/>
              </a:ext>
            </a:extLst>
          </p:cNvPr>
          <p:cNvCxnSpPr>
            <a:cxnSpLocks/>
          </p:cNvCxnSpPr>
          <p:nvPr userDrawn="1"/>
        </p:nvCxnSpPr>
        <p:spPr>
          <a:xfrm>
            <a:off x="3771290" y="1372072"/>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30BBF579-24EE-7541-BB3D-44D0D64F9EC7}"/>
              </a:ext>
            </a:extLst>
          </p:cNvPr>
          <p:cNvCxnSpPr>
            <a:cxnSpLocks/>
          </p:cNvCxnSpPr>
          <p:nvPr userDrawn="1"/>
        </p:nvCxnSpPr>
        <p:spPr>
          <a:xfrm>
            <a:off x="6498448" y="1372072"/>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47C51629-D3EB-C748-9A66-FA5EB7547626}"/>
              </a:ext>
            </a:extLst>
          </p:cNvPr>
          <p:cNvCxnSpPr>
            <a:cxnSpLocks/>
          </p:cNvCxnSpPr>
          <p:nvPr userDrawn="1"/>
        </p:nvCxnSpPr>
        <p:spPr>
          <a:xfrm>
            <a:off x="9145395" y="1372072"/>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2B0BE864-506D-DE44-AEBA-511B495993B6}"/>
              </a:ext>
            </a:extLst>
          </p:cNvPr>
          <p:cNvCxnSpPr>
            <a:cxnSpLocks/>
          </p:cNvCxnSpPr>
          <p:nvPr userDrawn="1"/>
        </p:nvCxnSpPr>
        <p:spPr>
          <a:xfrm>
            <a:off x="1060174" y="3441504"/>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CCE834CB-DE3F-9F46-B918-40AC63C97174}"/>
              </a:ext>
            </a:extLst>
          </p:cNvPr>
          <p:cNvCxnSpPr>
            <a:cxnSpLocks/>
          </p:cNvCxnSpPr>
          <p:nvPr userDrawn="1"/>
        </p:nvCxnSpPr>
        <p:spPr>
          <a:xfrm>
            <a:off x="3771290" y="3441504"/>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1C084E4B-981F-664C-AA01-E714BF0FFB14}"/>
              </a:ext>
            </a:extLst>
          </p:cNvPr>
          <p:cNvCxnSpPr>
            <a:cxnSpLocks/>
          </p:cNvCxnSpPr>
          <p:nvPr userDrawn="1"/>
        </p:nvCxnSpPr>
        <p:spPr>
          <a:xfrm>
            <a:off x="6498448" y="3441504"/>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1FDF2A82-DCED-DC47-99AB-E3455C15DCF5}"/>
              </a:ext>
            </a:extLst>
          </p:cNvPr>
          <p:cNvCxnSpPr>
            <a:cxnSpLocks/>
          </p:cNvCxnSpPr>
          <p:nvPr userDrawn="1"/>
        </p:nvCxnSpPr>
        <p:spPr>
          <a:xfrm>
            <a:off x="9145395" y="3441504"/>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sp>
        <p:nvSpPr>
          <p:cNvPr id="74" name="Text Placeholder 2">
            <a:extLst>
              <a:ext uri="{FF2B5EF4-FFF2-40B4-BE49-F238E27FC236}">
                <a16:creationId xmlns:a16="http://schemas.microsoft.com/office/drawing/2014/main" id="{85240673-40DE-2A45-9447-BBCED8DA9995}"/>
              </a:ext>
            </a:extLst>
          </p:cNvPr>
          <p:cNvSpPr>
            <a:spLocks noGrp="1"/>
          </p:cNvSpPr>
          <p:nvPr>
            <p:ph type="body" sz="quarter" idx="14" hasCustomPrompt="1"/>
          </p:nvPr>
        </p:nvSpPr>
        <p:spPr>
          <a:xfrm>
            <a:off x="1056665" y="1328134"/>
            <a:ext cx="1938338" cy="228600"/>
          </a:xfrm>
          <a:prstGeom prst="rect">
            <a:avLst/>
          </a:prstGeo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75" name="Text Placeholder 2">
            <a:extLst>
              <a:ext uri="{FF2B5EF4-FFF2-40B4-BE49-F238E27FC236}">
                <a16:creationId xmlns:a16="http://schemas.microsoft.com/office/drawing/2014/main" id="{0921CDD5-B05D-1546-B51C-3FDACD5A3767}"/>
              </a:ext>
            </a:extLst>
          </p:cNvPr>
          <p:cNvSpPr>
            <a:spLocks noGrp="1"/>
          </p:cNvSpPr>
          <p:nvPr>
            <p:ph type="body" sz="quarter" idx="15" hasCustomPrompt="1"/>
          </p:nvPr>
        </p:nvSpPr>
        <p:spPr>
          <a:xfrm>
            <a:off x="1056665" y="1665590"/>
            <a:ext cx="1938338" cy="1294367"/>
          </a:xfrm>
          <a:prstGeom prst="rect">
            <a:avLst/>
          </a:prstGeo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76" name="Text Placeholder 2">
            <a:extLst>
              <a:ext uri="{FF2B5EF4-FFF2-40B4-BE49-F238E27FC236}">
                <a16:creationId xmlns:a16="http://schemas.microsoft.com/office/drawing/2014/main" id="{8EF0ED2D-93E0-5743-B983-4902BC0F0CFC}"/>
              </a:ext>
            </a:extLst>
          </p:cNvPr>
          <p:cNvSpPr>
            <a:spLocks noGrp="1"/>
          </p:cNvSpPr>
          <p:nvPr>
            <p:ph type="body" sz="quarter" idx="16" hasCustomPrompt="1"/>
          </p:nvPr>
        </p:nvSpPr>
        <p:spPr>
          <a:xfrm>
            <a:off x="3767208" y="1328134"/>
            <a:ext cx="1938338" cy="228600"/>
          </a:xfrm>
          <a:prstGeom prst="rect">
            <a:avLst/>
          </a:prstGeo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77" name="Text Placeholder 2">
            <a:extLst>
              <a:ext uri="{FF2B5EF4-FFF2-40B4-BE49-F238E27FC236}">
                <a16:creationId xmlns:a16="http://schemas.microsoft.com/office/drawing/2014/main" id="{2FE0DAAA-174E-C94B-A9D3-C6472F2EEF61}"/>
              </a:ext>
            </a:extLst>
          </p:cNvPr>
          <p:cNvSpPr>
            <a:spLocks noGrp="1"/>
          </p:cNvSpPr>
          <p:nvPr>
            <p:ph type="body" sz="quarter" idx="17" hasCustomPrompt="1"/>
          </p:nvPr>
        </p:nvSpPr>
        <p:spPr>
          <a:xfrm>
            <a:off x="3767208" y="1665590"/>
            <a:ext cx="1938338" cy="1294367"/>
          </a:xfrm>
          <a:prstGeom prst="rect">
            <a:avLst/>
          </a:prstGeo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78" name="Text Placeholder 2">
            <a:extLst>
              <a:ext uri="{FF2B5EF4-FFF2-40B4-BE49-F238E27FC236}">
                <a16:creationId xmlns:a16="http://schemas.microsoft.com/office/drawing/2014/main" id="{A339A629-1537-214E-9E8C-843549949FB5}"/>
              </a:ext>
            </a:extLst>
          </p:cNvPr>
          <p:cNvSpPr>
            <a:spLocks noGrp="1"/>
          </p:cNvSpPr>
          <p:nvPr>
            <p:ph type="body" sz="quarter" idx="18" hasCustomPrompt="1"/>
          </p:nvPr>
        </p:nvSpPr>
        <p:spPr>
          <a:xfrm>
            <a:off x="6499522" y="1328134"/>
            <a:ext cx="1938338" cy="228600"/>
          </a:xfrm>
          <a:prstGeom prst="rect">
            <a:avLst/>
          </a:prstGeo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79" name="Text Placeholder 2">
            <a:extLst>
              <a:ext uri="{FF2B5EF4-FFF2-40B4-BE49-F238E27FC236}">
                <a16:creationId xmlns:a16="http://schemas.microsoft.com/office/drawing/2014/main" id="{BCC26F6A-800E-644E-BDE2-0C97E7395582}"/>
              </a:ext>
            </a:extLst>
          </p:cNvPr>
          <p:cNvSpPr>
            <a:spLocks noGrp="1"/>
          </p:cNvSpPr>
          <p:nvPr>
            <p:ph type="body" sz="quarter" idx="19" hasCustomPrompt="1"/>
          </p:nvPr>
        </p:nvSpPr>
        <p:spPr>
          <a:xfrm>
            <a:off x="6499522" y="1665590"/>
            <a:ext cx="1938338" cy="1294367"/>
          </a:xfrm>
          <a:prstGeom prst="rect">
            <a:avLst/>
          </a:prstGeo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0" name="Text Placeholder 2">
            <a:extLst>
              <a:ext uri="{FF2B5EF4-FFF2-40B4-BE49-F238E27FC236}">
                <a16:creationId xmlns:a16="http://schemas.microsoft.com/office/drawing/2014/main" id="{1563857B-4BC3-C041-9C7E-3CE746354BEF}"/>
              </a:ext>
            </a:extLst>
          </p:cNvPr>
          <p:cNvSpPr>
            <a:spLocks noGrp="1"/>
          </p:cNvSpPr>
          <p:nvPr>
            <p:ph type="body" sz="quarter" idx="20" hasCustomPrompt="1"/>
          </p:nvPr>
        </p:nvSpPr>
        <p:spPr>
          <a:xfrm>
            <a:off x="9133865" y="1328134"/>
            <a:ext cx="1938338" cy="228600"/>
          </a:xfrm>
          <a:prstGeom prst="rect">
            <a:avLst/>
          </a:prstGeo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1" name="Text Placeholder 2">
            <a:extLst>
              <a:ext uri="{FF2B5EF4-FFF2-40B4-BE49-F238E27FC236}">
                <a16:creationId xmlns:a16="http://schemas.microsoft.com/office/drawing/2014/main" id="{47D7E43C-BBC2-244A-866C-BA302168178F}"/>
              </a:ext>
            </a:extLst>
          </p:cNvPr>
          <p:cNvSpPr>
            <a:spLocks noGrp="1"/>
          </p:cNvSpPr>
          <p:nvPr>
            <p:ph type="body" sz="quarter" idx="21" hasCustomPrompt="1"/>
          </p:nvPr>
        </p:nvSpPr>
        <p:spPr>
          <a:xfrm>
            <a:off x="9133865" y="1665590"/>
            <a:ext cx="1938338" cy="1294367"/>
          </a:xfrm>
          <a:prstGeom prst="rect">
            <a:avLst/>
          </a:prstGeo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2" name="Text Placeholder 2">
            <a:extLst>
              <a:ext uri="{FF2B5EF4-FFF2-40B4-BE49-F238E27FC236}">
                <a16:creationId xmlns:a16="http://schemas.microsoft.com/office/drawing/2014/main" id="{5E523166-23B2-D64C-A3A4-4AF2826ED832}"/>
              </a:ext>
            </a:extLst>
          </p:cNvPr>
          <p:cNvSpPr>
            <a:spLocks noGrp="1"/>
          </p:cNvSpPr>
          <p:nvPr>
            <p:ph type="body" sz="quarter" idx="22" hasCustomPrompt="1"/>
          </p:nvPr>
        </p:nvSpPr>
        <p:spPr>
          <a:xfrm>
            <a:off x="1056665" y="3407305"/>
            <a:ext cx="1938338" cy="228600"/>
          </a:xfrm>
          <a:prstGeom prst="rect">
            <a:avLst/>
          </a:prstGeo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3" name="Text Placeholder 2">
            <a:extLst>
              <a:ext uri="{FF2B5EF4-FFF2-40B4-BE49-F238E27FC236}">
                <a16:creationId xmlns:a16="http://schemas.microsoft.com/office/drawing/2014/main" id="{6D4CCCF1-2D6B-AB40-BD94-051F7BA34B60}"/>
              </a:ext>
            </a:extLst>
          </p:cNvPr>
          <p:cNvSpPr>
            <a:spLocks noGrp="1"/>
          </p:cNvSpPr>
          <p:nvPr>
            <p:ph type="body" sz="quarter" idx="23" hasCustomPrompt="1"/>
          </p:nvPr>
        </p:nvSpPr>
        <p:spPr>
          <a:xfrm>
            <a:off x="1056665" y="3744761"/>
            <a:ext cx="1938338" cy="1294367"/>
          </a:xfrm>
          <a:prstGeom prst="rect">
            <a:avLst/>
          </a:prstGeo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4" name="Text Placeholder 2">
            <a:extLst>
              <a:ext uri="{FF2B5EF4-FFF2-40B4-BE49-F238E27FC236}">
                <a16:creationId xmlns:a16="http://schemas.microsoft.com/office/drawing/2014/main" id="{E3934FB8-69E9-FA46-8CE2-0D385A82ABF2}"/>
              </a:ext>
            </a:extLst>
          </p:cNvPr>
          <p:cNvSpPr>
            <a:spLocks noGrp="1"/>
          </p:cNvSpPr>
          <p:nvPr>
            <p:ph type="body" sz="quarter" idx="24" hasCustomPrompt="1"/>
          </p:nvPr>
        </p:nvSpPr>
        <p:spPr>
          <a:xfrm>
            <a:off x="3767208" y="3407305"/>
            <a:ext cx="1938338" cy="228600"/>
          </a:xfrm>
          <a:prstGeom prst="rect">
            <a:avLst/>
          </a:prstGeo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5" name="Text Placeholder 2">
            <a:extLst>
              <a:ext uri="{FF2B5EF4-FFF2-40B4-BE49-F238E27FC236}">
                <a16:creationId xmlns:a16="http://schemas.microsoft.com/office/drawing/2014/main" id="{0286FF40-7C7C-6F4C-B533-8ECA6C7CF44C}"/>
              </a:ext>
            </a:extLst>
          </p:cNvPr>
          <p:cNvSpPr>
            <a:spLocks noGrp="1"/>
          </p:cNvSpPr>
          <p:nvPr>
            <p:ph type="body" sz="quarter" idx="25" hasCustomPrompt="1"/>
          </p:nvPr>
        </p:nvSpPr>
        <p:spPr>
          <a:xfrm>
            <a:off x="3767208" y="3744761"/>
            <a:ext cx="1938338" cy="1294367"/>
          </a:xfrm>
          <a:prstGeom prst="rect">
            <a:avLst/>
          </a:prstGeo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6" name="Text Placeholder 2">
            <a:extLst>
              <a:ext uri="{FF2B5EF4-FFF2-40B4-BE49-F238E27FC236}">
                <a16:creationId xmlns:a16="http://schemas.microsoft.com/office/drawing/2014/main" id="{A9713BC3-4BF2-5E41-9EC5-5AF46285D463}"/>
              </a:ext>
            </a:extLst>
          </p:cNvPr>
          <p:cNvSpPr>
            <a:spLocks noGrp="1"/>
          </p:cNvSpPr>
          <p:nvPr>
            <p:ph type="body" sz="quarter" idx="26" hasCustomPrompt="1"/>
          </p:nvPr>
        </p:nvSpPr>
        <p:spPr>
          <a:xfrm>
            <a:off x="6499522" y="3407305"/>
            <a:ext cx="1938338" cy="228600"/>
          </a:xfrm>
          <a:prstGeom prst="rect">
            <a:avLst/>
          </a:prstGeo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7" name="Text Placeholder 2">
            <a:extLst>
              <a:ext uri="{FF2B5EF4-FFF2-40B4-BE49-F238E27FC236}">
                <a16:creationId xmlns:a16="http://schemas.microsoft.com/office/drawing/2014/main" id="{7C92FD44-81AA-254C-88CC-39384C0E3862}"/>
              </a:ext>
            </a:extLst>
          </p:cNvPr>
          <p:cNvSpPr>
            <a:spLocks noGrp="1"/>
          </p:cNvSpPr>
          <p:nvPr>
            <p:ph type="body" sz="quarter" idx="27" hasCustomPrompt="1"/>
          </p:nvPr>
        </p:nvSpPr>
        <p:spPr>
          <a:xfrm>
            <a:off x="6499522" y="3744761"/>
            <a:ext cx="1938338" cy="1294367"/>
          </a:xfrm>
          <a:prstGeom prst="rect">
            <a:avLst/>
          </a:prstGeo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8" name="Text Placeholder 2">
            <a:extLst>
              <a:ext uri="{FF2B5EF4-FFF2-40B4-BE49-F238E27FC236}">
                <a16:creationId xmlns:a16="http://schemas.microsoft.com/office/drawing/2014/main" id="{77A0FDA1-7D90-7949-9042-1011E6C8DEF9}"/>
              </a:ext>
            </a:extLst>
          </p:cNvPr>
          <p:cNvSpPr>
            <a:spLocks noGrp="1"/>
          </p:cNvSpPr>
          <p:nvPr>
            <p:ph type="body" sz="quarter" idx="28" hasCustomPrompt="1"/>
          </p:nvPr>
        </p:nvSpPr>
        <p:spPr>
          <a:xfrm>
            <a:off x="9133865" y="3407305"/>
            <a:ext cx="1938338" cy="228600"/>
          </a:xfrm>
          <a:prstGeom prst="rect">
            <a:avLst/>
          </a:prstGeo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9" name="Text Placeholder 2">
            <a:extLst>
              <a:ext uri="{FF2B5EF4-FFF2-40B4-BE49-F238E27FC236}">
                <a16:creationId xmlns:a16="http://schemas.microsoft.com/office/drawing/2014/main" id="{23875E87-3AB1-5442-924B-99298D6CE050}"/>
              </a:ext>
            </a:extLst>
          </p:cNvPr>
          <p:cNvSpPr>
            <a:spLocks noGrp="1"/>
          </p:cNvSpPr>
          <p:nvPr>
            <p:ph type="body" sz="quarter" idx="29" hasCustomPrompt="1"/>
          </p:nvPr>
        </p:nvSpPr>
        <p:spPr>
          <a:xfrm>
            <a:off x="9133865" y="3744761"/>
            <a:ext cx="1938338" cy="1294367"/>
          </a:xfrm>
          <a:prstGeom prst="rect">
            <a:avLst/>
          </a:prstGeo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Tree>
    <p:extLst>
      <p:ext uri="{BB962C8B-B14F-4D97-AF65-F5344CB8AC3E}">
        <p14:creationId xmlns:p14="http://schemas.microsoft.com/office/powerpoint/2010/main" val="2067914727"/>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ombstones 5 solumn">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US" sz="2400" b="1" dirty="0">
                <a:solidFill>
                  <a:srgbClr val="102A42"/>
                </a:solidFill>
                <a:latin typeface="Century Gothic" panose="020B0502020202020204" pitchFamily="34" charset="0"/>
              </a:rPr>
              <a:t>Tombstones</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74" name="Text Placeholder 2">
            <a:extLst>
              <a:ext uri="{FF2B5EF4-FFF2-40B4-BE49-F238E27FC236}">
                <a16:creationId xmlns:a16="http://schemas.microsoft.com/office/drawing/2014/main" id="{85240673-40DE-2A45-9447-BBCED8DA9995}"/>
              </a:ext>
            </a:extLst>
          </p:cNvPr>
          <p:cNvSpPr>
            <a:spLocks noGrp="1"/>
          </p:cNvSpPr>
          <p:nvPr>
            <p:ph type="body" sz="quarter" idx="14" hasCustomPrompt="1"/>
          </p:nvPr>
        </p:nvSpPr>
        <p:spPr>
          <a:xfrm>
            <a:off x="450573" y="1639030"/>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75" name="Text Placeholder 2">
            <a:extLst>
              <a:ext uri="{FF2B5EF4-FFF2-40B4-BE49-F238E27FC236}">
                <a16:creationId xmlns:a16="http://schemas.microsoft.com/office/drawing/2014/main" id="{0921CDD5-B05D-1546-B51C-3FDACD5A3767}"/>
              </a:ext>
            </a:extLst>
          </p:cNvPr>
          <p:cNvSpPr>
            <a:spLocks noGrp="1"/>
          </p:cNvSpPr>
          <p:nvPr>
            <p:ph type="body" sz="quarter" idx="15" hasCustomPrompt="1"/>
          </p:nvPr>
        </p:nvSpPr>
        <p:spPr>
          <a:xfrm>
            <a:off x="450573" y="1880638"/>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2" name="Text Placeholder 2">
            <a:extLst>
              <a:ext uri="{FF2B5EF4-FFF2-40B4-BE49-F238E27FC236}">
                <a16:creationId xmlns:a16="http://schemas.microsoft.com/office/drawing/2014/main" id="{94DDDC98-F62E-6E38-6989-0E4515A963BE}"/>
              </a:ext>
            </a:extLst>
          </p:cNvPr>
          <p:cNvSpPr>
            <a:spLocks noGrp="1"/>
          </p:cNvSpPr>
          <p:nvPr>
            <p:ph type="body" sz="quarter" idx="16" hasCustomPrompt="1"/>
          </p:nvPr>
        </p:nvSpPr>
        <p:spPr>
          <a:xfrm>
            <a:off x="2635989" y="1639030"/>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3" name="Text Placeholder 2">
            <a:extLst>
              <a:ext uri="{FF2B5EF4-FFF2-40B4-BE49-F238E27FC236}">
                <a16:creationId xmlns:a16="http://schemas.microsoft.com/office/drawing/2014/main" id="{D2DA4F11-ACBA-6603-D746-D04B2979DBE9}"/>
              </a:ext>
            </a:extLst>
          </p:cNvPr>
          <p:cNvSpPr>
            <a:spLocks noGrp="1"/>
          </p:cNvSpPr>
          <p:nvPr>
            <p:ph type="body" sz="quarter" idx="17" hasCustomPrompt="1"/>
          </p:nvPr>
        </p:nvSpPr>
        <p:spPr>
          <a:xfrm>
            <a:off x="2635989" y="1880638"/>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4" name="Text Placeholder 2">
            <a:extLst>
              <a:ext uri="{FF2B5EF4-FFF2-40B4-BE49-F238E27FC236}">
                <a16:creationId xmlns:a16="http://schemas.microsoft.com/office/drawing/2014/main" id="{C6B01E4E-E022-20EF-1CB5-D5ED4CAB67BD}"/>
              </a:ext>
            </a:extLst>
          </p:cNvPr>
          <p:cNvSpPr>
            <a:spLocks noGrp="1"/>
          </p:cNvSpPr>
          <p:nvPr>
            <p:ph type="body" sz="quarter" idx="18" hasCustomPrompt="1"/>
          </p:nvPr>
        </p:nvSpPr>
        <p:spPr>
          <a:xfrm>
            <a:off x="4821405" y="1639030"/>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5" name="Text Placeholder 2">
            <a:extLst>
              <a:ext uri="{FF2B5EF4-FFF2-40B4-BE49-F238E27FC236}">
                <a16:creationId xmlns:a16="http://schemas.microsoft.com/office/drawing/2014/main" id="{F2F78B72-F320-1CA1-76E5-A9E795A00C5B}"/>
              </a:ext>
            </a:extLst>
          </p:cNvPr>
          <p:cNvSpPr>
            <a:spLocks noGrp="1"/>
          </p:cNvSpPr>
          <p:nvPr>
            <p:ph type="body" sz="quarter" idx="19" hasCustomPrompt="1"/>
          </p:nvPr>
        </p:nvSpPr>
        <p:spPr>
          <a:xfrm>
            <a:off x="4821405" y="1880638"/>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6" name="Text Placeholder 2">
            <a:extLst>
              <a:ext uri="{FF2B5EF4-FFF2-40B4-BE49-F238E27FC236}">
                <a16:creationId xmlns:a16="http://schemas.microsoft.com/office/drawing/2014/main" id="{656A36AC-2014-609E-DD3C-A45ADE0546A6}"/>
              </a:ext>
            </a:extLst>
          </p:cNvPr>
          <p:cNvSpPr>
            <a:spLocks noGrp="1"/>
          </p:cNvSpPr>
          <p:nvPr>
            <p:ph type="body" sz="quarter" idx="20" hasCustomPrompt="1"/>
          </p:nvPr>
        </p:nvSpPr>
        <p:spPr>
          <a:xfrm>
            <a:off x="7006821" y="1639030"/>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9" name="Text Placeholder 2">
            <a:extLst>
              <a:ext uri="{FF2B5EF4-FFF2-40B4-BE49-F238E27FC236}">
                <a16:creationId xmlns:a16="http://schemas.microsoft.com/office/drawing/2014/main" id="{1E3ADC5A-F1C3-F429-08B5-56F886433512}"/>
              </a:ext>
            </a:extLst>
          </p:cNvPr>
          <p:cNvSpPr>
            <a:spLocks noGrp="1"/>
          </p:cNvSpPr>
          <p:nvPr>
            <p:ph type="body" sz="quarter" idx="21" hasCustomPrompt="1"/>
          </p:nvPr>
        </p:nvSpPr>
        <p:spPr>
          <a:xfrm>
            <a:off x="7006821" y="1880638"/>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10" name="Text Placeholder 2">
            <a:extLst>
              <a:ext uri="{FF2B5EF4-FFF2-40B4-BE49-F238E27FC236}">
                <a16:creationId xmlns:a16="http://schemas.microsoft.com/office/drawing/2014/main" id="{B5D12306-A3C1-7AB4-221E-DF10824957B8}"/>
              </a:ext>
            </a:extLst>
          </p:cNvPr>
          <p:cNvSpPr>
            <a:spLocks noGrp="1"/>
          </p:cNvSpPr>
          <p:nvPr>
            <p:ph type="body" sz="quarter" idx="22" hasCustomPrompt="1"/>
          </p:nvPr>
        </p:nvSpPr>
        <p:spPr>
          <a:xfrm>
            <a:off x="9192237" y="1639030"/>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12" name="Text Placeholder 2">
            <a:extLst>
              <a:ext uri="{FF2B5EF4-FFF2-40B4-BE49-F238E27FC236}">
                <a16:creationId xmlns:a16="http://schemas.microsoft.com/office/drawing/2014/main" id="{D7C786C4-E4F1-FF23-4F58-0DDDA7B8E9DA}"/>
              </a:ext>
            </a:extLst>
          </p:cNvPr>
          <p:cNvSpPr>
            <a:spLocks noGrp="1"/>
          </p:cNvSpPr>
          <p:nvPr>
            <p:ph type="body" sz="quarter" idx="23" hasCustomPrompt="1"/>
          </p:nvPr>
        </p:nvSpPr>
        <p:spPr>
          <a:xfrm>
            <a:off x="9192237" y="1880638"/>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14" name="Text Placeholder 2">
            <a:extLst>
              <a:ext uri="{FF2B5EF4-FFF2-40B4-BE49-F238E27FC236}">
                <a16:creationId xmlns:a16="http://schemas.microsoft.com/office/drawing/2014/main" id="{E8B1BA63-94E6-0B75-951F-84E1617D96C7}"/>
              </a:ext>
            </a:extLst>
          </p:cNvPr>
          <p:cNvSpPr>
            <a:spLocks noGrp="1"/>
          </p:cNvSpPr>
          <p:nvPr>
            <p:ph type="body" sz="quarter" idx="24" hasCustomPrompt="1"/>
          </p:nvPr>
        </p:nvSpPr>
        <p:spPr>
          <a:xfrm>
            <a:off x="450573" y="3213997"/>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15" name="Text Placeholder 2">
            <a:extLst>
              <a:ext uri="{FF2B5EF4-FFF2-40B4-BE49-F238E27FC236}">
                <a16:creationId xmlns:a16="http://schemas.microsoft.com/office/drawing/2014/main" id="{27FBCB40-8CE2-8DF8-4C1B-3C7ED634F68F}"/>
              </a:ext>
            </a:extLst>
          </p:cNvPr>
          <p:cNvSpPr>
            <a:spLocks noGrp="1"/>
          </p:cNvSpPr>
          <p:nvPr>
            <p:ph type="body" sz="quarter" idx="25" hasCustomPrompt="1"/>
          </p:nvPr>
        </p:nvSpPr>
        <p:spPr>
          <a:xfrm>
            <a:off x="450573" y="3455605"/>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16" name="Text Placeholder 2">
            <a:extLst>
              <a:ext uri="{FF2B5EF4-FFF2-40B4-BE49-F238E27FC236}">
                <a16:creationId xmlns:a16="http://schemas.microsoft.com/office/drawing/2014/main" id="{05B4C01C-C4A8-2D0D-A8BE-E0C12AA09452}"/>
              </a:ext>
            </a:extLst>
          </p:cNvPr>
          <p:cNvSpPr>
            <a:spLocks noGrp="1"/>
          </p:cNvSpPr>
          <p:nvPr>
            <p:ph type="body" sz="quarter" idx="26" hasCustomPrompt="1"/>
          </p:nvPr>
        </p:nvSpPr>
        <p:spPr>
          <a:xfrm>
            <a:off x="2635989" y="3213997"/>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17" name="Text Placeholder 2">
            <a:extLst>
              <a:ext uri="{FF2B5EF4-FFF2-40B4-BE49-F238E27FC236}">
                <a16:creationId xmlns:a16="http://schemas.microsoft.com/office/drawing/2014/main" id="{0B6DF028-CA22-3D68-C232-C873904B8724}"/>
              </a:ext>
            </a:extLst>
          </p:cNvPr>
          <p:cNvSpPr>
            <a:spLocks noGrp="1"/>
          </p:cNvSpPr>
          <p:nvPr>
            <p:ph type="body" sz="quarter" idx="27" hasCustomPrompt="1"/>
          </p:nvPr>
        </p:nvSpPr>
        <p:spPr>
          <a:xfrm>
            <a:off x="2635989" y="3455605"/>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18" name="Text Placeholder 2">
            <a:extLst>
              <a:ext uri="{FF2B5EF4-FFF2-40B4-BE49-F238E27FC236}">
                <a16:creationId xmlns:a16="http://schemas.microsoft.com/office/drawing/2014/main" id="{13212C70-77E7-8073-E0F2-ECA8FA3A41A8}"/>
              </a:ext>
            </a:extLst>
          </p:cNvPr>
          <p:cNvSpPr>
            <a:spLocks noGrp="1"/>
          </p:cNvSpPr>
          <p:nvPr>
            <p:ph type="body" sz="quarter" idx="28" hasCustomPrompt="1"/>
          </p:nvPr>
        </p:nvSpPr>
        <p:spPr>
          <a:xfrm>
            <a:off x="4821405" y="3213997"/>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19" name="Text Placeholder 2">
            <a:extLst>
              <a:ext uri="{FF2B5EF4-FFF2-40B4-BE49-F238E27FC236}">
                <a16:creationId xmlns:a16="http://schemas.microsoft.com/office/drawing/2014/main" id="{8D66DD97-6549-116D-81BD-D2903CEA91D6}"/>
              </a:ext>
            </a:extLst>
          </p:cNvPr>
          <p:cNvSpPr>
            <a:spLocks noGrp="1"/>
          </p:cNvSpPr>
          <p:nvPr>
            <p:ph type="body" sz="quarter" idx="29" hasCustomPrompt="1"/>
          </p:nvPr>
        </p:nvSpPr>
        <p:spPr>
          <a:xfrm>
            <a:off x="4821405" y="3455605"/>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20" name="Text Placeholder 2">
            <a:extLst>
              <a:ext uri="{FF2B5EF4-FFF2-40B4-BE49-F238E27FC236}">
                <a16:creationId xmlns:a16="http://schemas.microsoft.com/office/drawing/2014/main" id="{A704C1A6-9930-8ECE-24AE-03E6BC63AA82}"/>
              </a:ext>
            </a:extLst>
          </p:cNvPr>
          <p:cNvSpPr>
            <a:spLocks noGrp="1"/>
          </p:cNvSpPr>
          <p:nvPr>
            <p:ph type="body" sz="quarter" idx="30" hasCustomPrompt="1"/>
          </p:nvPr>
        </p:nvSpPr>
        <p:spPr>
          <a:xfrm>
            <a:off x="7006821" y="3213997"/>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22" name="Text Placeholder 2">
            <a:extLst>
              <a:ext uri="{FF2B5EF4-FFF2-40B4-BE49-F238E27FC236}">
                <a16:creationId xmlns:a16="http://schemas.microsoft.com/office/drawing/2014/main" id="{9A781F5E-B688-FF29-E00E-ACB0FCBDCA35}"/>
              </a:ext>
            </a:extLst>
          </p:cNvPr>
          <p:cNvSpPr>
            <a:spLocks noGrp="1"/>
          </p:cNvSpPr>
          <p:nvPr>
            <p:ph type="body" sz="quarter" idx="31" hasCustomPrompt="1"/>
          </p:nvPr>
        </p:nvSpPr>
        <p:spPr>
          <a:xfrm>
            <a:off x="7006821" y="3455605"/>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23" name="Text Placeholder 2">
            <a:extLst>
              <a:ext uri="{FF2B5EF4-FFF2-40B4-BE49-F238E27FC236}">
                <a16:creationId xmlns:a16="http://schemas.microsoft.com/office/drawing/2014/main" id="{0709DA54-5965-ECB3-9E64-8BFE9E03F1A9}"/>
              </a:ext>
            </a:extLst>
          </p:cNvPr>
          <p:cNvSpPr>
            <a:spLocks noGrp="1"/>
          </p:cNvSpPr>
          <p:nvPr>
            <p:ph type="body" sz="quarter" idx="32" hasCustomPrompt="1"/>
          </p:nvPr>
        </p:nvSpPr>
        <p:spPr>
          <a:xfrm>
            <a:off x="9192237" y="3213997"/>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24" name="Text Placeholder 2">
            <a:extLst>
              <a:ext uri="{FF2B5EF4-FFF2-40B4-BE49-F238E27FC236}">
                <a16:creationId xmlns:a16="http://schemas.microsoft.com/office/drawing/2014/main" id="{B12E3C6E-5A91-26F1-EDAB-9372109EBD8F}"/>
              </a:ext>
            </a:extLst>
          </p:cNvPr>
          <p:cNvSpPr>
            <a:spLocks noGrp="1"/>
          </p:cNvSpPr>
          <p:nvPr>
            <p:ph type="body" sz="quarter" idx="33" hasCustomPrompt="1"/>
          </p:nvPr>
        </p:nvSpPr>
        <p:spPr>
          <a:xfrm>
            <a:off x="9192237" y="3455605"/>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25" name="Text Placeholder 2">
            <a:extLst>
              <a:ext uri="{FF2B5EF4-FFF2-40B4-BE49-F238E27FC236}">
                <a16:creationId xmlns:a16="http://schemas.microsoft.com/office/drawing/2014/main" id="{7C517E1E-767A-41CB-7699-F6924AE7607C}"/>
              </a:ext>
            </a:extLst>
          </p:cNvPr>
          <p:cNvSpPr>
            <a:spLocks noGrp="1"/>
          </p:cNvSpPr>
          <p:nvPr>
            <p:ph type="body" sz="quarter" idx="34" hasCustomPrompt="1"/>
          </p:nvPr>
        </p:nvSpPr>
        <p:spPr>
          <a:xfrm>
            <a:off x="450573" y="4793710"/>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26" name="Text Placeholder 2">
            <a:extLst>
              <a:ext uri="{FF2B5EF4-FFF2-40B4-BE49-F238E27FC236}">
                <a16:creationId xmlns:a16="http://schemas.microsoft.com/office/drawing/2014/main" id="{A389E94C-456A-A530-6463-0776DCAC8AE1}"/>
              </a:ext>
            </a:extLst>
          </p:cNvPr>
          <p:cNvSpPr>
            <a:spLocks noGrp="1"/>
          </p:cNvSpPr>
          <p:nvPr>
            <p:ph type="body" sz="quarter" idx="35" hasCustomPrompt="1"/>
          </p:nvPr>
        </p:nvSpPr>
        <p:spPr>
          <a:xfrm>
            <a:off x="450573" y="5035318"/>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27" name="Text Placeholder 2">
            <a:extLst>
              <a:ext uri="{FF2B5EF4-FFF2-40B4-BE49-F238E27FC236}">
                <a16:creationId xmlns:a16="http://schemas.microsoft.com/office/drawing/2014/main" id="{D01D163B-D354-406B-3E6B-7121FCF69257}"/>
              </a:ext>
            </a:extLst>
          </p:cNvPr>
          <p:cNvSpPr>
            <a:spLocks noGrp="1"/>
          </p:cNvSpPr>
          <p:nvPr>
            <p:ph type="body" sz="quarter" idx="36" hasCustomPrompt="1"/>
          </p:nvPr>
        </p:nvSpPr>
        <p:spPr>
          <a:xfrm>
            <a:off x="2635989" y="4793710"/>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28" name="Text Placeholder 2">
            <a:extLst>
              <a:ext uri="{FF2B5EF4-FFF2-40B4-BE49-F238E27FC236}">
                <a16:creationId xmlns:a16="http://schemas.microsoft.com/office/drawing/2014/main" id="{A04E21D1-3F0D-9B0D-014B-A85295E431CD}"/>
              </a:ext>
            </a:extLst>
          </p:cNvPr>
          <p:cNvSpPr>
            <a:spLocks noGrp="1"/>
          </p:cNvSpPr>
          <p:nvPr>
            <p:ph type="body" sz="quarter" idx="37" hasCustomPrompt="1"/>
          </p:nvPr>
        </p:nvSpPr>
        <p:spPr>
          <a:xfrm>
            <a:off x="2635989" y="5035318"/>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29" name="Text Placeholder 2">
            <a:extLst>
              <a:ext uri="{FF2B5EF4-FFF2-40B4-BE49-F238E27FC236}">
                <a16:creationId xmlns:a16="http://schemas.microsoft.com/office/drawing/2014/main" id="{F1E5257E-FD26-D7A6-0CEE-6F6EC8E5964B}"/>
              </a:ext>
            </a:extLst>
          </p:cNvPr>
          <p:cNvSpPr>
            <a:spLocks noGrp="1"/>
          </p:cNvSpPr>
          <p:nvPr>
            <p:ph type="body" sz="quarter" idx="38" hasCustomPrompt="1"/>
          </p:nvPr>
        </p:nvSpPr>
        <p:spPr>
          <a:xfrm>
            <a:off x="4821405" y="4793710"/>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30" name="Text Placeholder 2">
            <a:extLst>
              <a:ext uri="{FF2B5EF4-FFF2-40B4-BE49-F238E27FC236}">
                <a16:creationId xmlns:a16="http://schemas.microsoft.com/office/drawing/2014/main" id="{17EF6850-B964-7967-C06B-11C500C7E306}"/>
              </a:ext>
            </a:extLst>
          </p:cNvPr>
          <p:cNvSpPr>
            <a:spLocks noGrp="1"/>
          </p:cNvSpPr>
          <p:nvPr>
            <p:ph type="body" sz="quarter" idx="39" hasCustomPrompt="1"/>
          </p:nvPr>
        </p:nvSpPr>
        <p:spPr>
          <a:xfrm>
            <a:off x="4821405" y="5035318"/>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31" name="Text Placeholder 2">
            <a:extLst>
              <a:ext uri="{FF2B5EF4-FFF2-40B4-BE49-F238E27FC236}">
                <a16:creationId xmlns:a16="http://schemas.microsoft.com/office/drawing/2014/main" id="{2D2B52DF-11CB-0364-A720-63C62A71BC49}"/>
              </a:ext>
            </a:extLst>
          </p:cNvPr>
          <p:cNvSpPr>
            <a:spLocks noGrp="1"/>
          </p:cNvSpPr>
          <p:nvPr>
            <p:ph type="body" sz="quarter" idx="40" hasCustomPrompt="1"/>
          </p:nvPr>
        </p:nvSpPr>
        <p:spPr>
          <a:xfrm>
            <a:off x="7006821" y="4793710"/>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32" name="Text Placeholder 2">
            <a:extLst>
              <a:ext uri="{FF2B5EF4-FFF2-40B4-BE49-F238E27FC236}">
                <a16:creationId xmlns:a16="http://schemas.microsoft.com/office/drawing/2014/main" id="{3C680427-CF14-8EF6-A602-334B2BD5B1D8}"/>
              </a:ext>
            </a:extLst>
          </p:cNvPr>
          <p:cNvSpPr>
            <a:spLocks noGrp="1"/>
          </p:cNvSpPr>
          <p:nvPr>
            <p:ph type="body" sz="quarter" idx="41" hasCustomPrompt="1"/>
          </p:nvPr>
        </p:nvSpPr>
        <p:spPr>
          <a:xfrm>
            <a:off x="7006821" y="5035318"/>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33" name="Text Placeholder 2">
            <a:extLst>
              <a:ext uri="{FF2B5EF4-FFF2-40B4-BE49-F238E27FC236}">
                <a16:creationId xmlns:a16="http://schemas.microsoft.com/office/drawing/2014/main" id="{F090E815-0D97-C0D2-6B59-3D13CBBB21D8}"/>
              </a:ext>
            </a:extLst>
          </p:cNvPr>
          <p:cNvSpPr>
            <a:spLocks noGrp="1"/>
          </p:cNvSpPr>
          <p:nvPr>
            <p:ph type="body" sz="quarter" idx="42" hasCustomPrompt="1"/>
          </p:nvPr>
        </p:nvSpPr>
        <p:spPr>
          <a:xfrm>
            <a:off x="9192237" y="4793710"/>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34" name="Text Placeholder 2">
            <a:extLst>
              <a:ext uri="{FF2B5EF4-FFF2-40B4-BE49-F238E27FC236}">
                <a16:creationId xmlns:a16="http://schemas.microsoft.com/office/drawing/2014/main" id="{63E075BC-23AA-F1C2-6D6E-F0B665516BDA}"/>
              </a:ext>
            </a:extLst>
          </p:cNvPr>
          <p:cNvSpPr>
            <a:spLocks noGrp="1"/>
          </p:cNvSpPr>
          <p:nvPr>
            <p:ph type="body" sz="quarter" idx="43" hasCustomPrompt="1"/>
          </p:nvPr>
        </p:nvSpPr>
        <p:spPr>
          <a:xfrm>
            <a:off x="9192237" y="5035318"/>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Tree>
    <p:extLst>
      <p:ext uri="{BB962C8B-B14F-4D97-AF65-F5344CB8AC3E}">
        <p14:creationId xmlns:p14="http://schemas.microsoft.com/office/powerpoint/2010/main" val="2937473667"/>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ingle biography blue">
    <p:bg>
      <p:bgPr>
        <a:solidFill>
          <a:schemeClr val="bg1"/>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349DED9-E509-4573-6CA9-22E353896401}"/>
              </a:ext>
            </a:extLst>
          </p:cNvPr>
          <p:cNvSpPr/>
          <p:nvPr userDrawn="1"/>
        </p:nvSpPr>
        <p:spPr>
          <a:xfrm>
            <a:off x="-401880" y="-398776"/>
            <a:ext cx="2245864" cy="224586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5F58BB2A-31C2-C919-0FAA-73FAF864E83F}"/>
              </a:ext>
            </a:extLst>
          </p:cNvPr>
          <p:cNvSpPr/>
          <p:nvPr userDrawn="1"/>
        </p:nvSpPr>
        <p:spPr>
          <a:xfrm>
            <a:off x="1378296" y="-1466164"/>
            <a:ext cx="10344312" cy="10344312"/>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12" name="Picture Placeholder 11">
            <a:extLst>
              <a:ext uri="{FF2B5EF4-FFF2-40B4-BE49-F238E27FC236}">
                <a16:creationId xmlns:a16="http://schemas.microsoft.com/office/drawing/2014/main" id="{ED233741-79F9-CC4C-A8B7-4DCA9C2547F0}"/>
              </a:ext>
            </a:extLst>
          </p:cNvPr>
          <p:cNvSpPr>
            <a:spLocks noGrp="1"/>
          </p:cNvSpPr>
          <p:nvPr>
            <p:ph type="pic" sz="quarter" idx="14" hasCustomPrompt="1"/>
          </p:nvPr>
        </p:nvSpPr>
        <p:spPr>
          <a:xfrm>
            <a:off x="1056198" y="577510"/>
            <a:ext cx="2539156" cy="2539156"/>
          </a:xfrm>
          <a:prstGeom prst="rect">
            <a:avLst/>
          </a:prstGeom>
        </p:spPr>
        <p:txBody>
          <a:bodyPr wrap="square" anchor="ctr">
            <a:noAutofit/>
          </a:bodyPr>
          <a:lstStyle>
            <a:lvl1pPr marL="0" indent="0" algn="ctr">
              <a:buNone/>
              <a:defRPr sz="1600"/>
            </a:lvl1pPr>
          </a:lstStyle>
          <a:p>
            <a:r>
              <a:rPr lang="en-US" dirty="0"/>
              <a:t>Click here to </a:t>
            </a:r>
            <a:br>
              <a:rPr lang="en-US" dirty="0"/>
            </a:br>
            <a:r>
              <a:rPr lang="en-US" dirty="0"/>
              <a:t>add bio photo</a:t>
            </a:r>
          </a:p>
        </p:txBody>
      </p:sp>
      <p:sp>
        <p:nvSpPr>
          <p:cNvPr id="17" name="Text Placeholder 2">
            <a:extLst>
              <a:ext uri="{FF2B5EF4-FFF2-40B4-BE49-F238E27FC236}">
                <a16:creationId xmlns:a16="http://schemas.microsoft.com/office/drawing/2014/main" id="{7B56C5E0-C6D1-9E43-8EC3-3FB4C39852E8}"/>
              </a:ext>
            </a:extLst>
          </p:cNvPr>
          <p:cNvSpPr>
            <a:spLocks noGrp="1"/>
          </p:cNvSpPr>
          <p:nvPr>
            <p:ph type="body" sz="quarter" idx="15" hasCustomPrompt="1"/>
          </p:nvPr>
        </p:nvSpPr>
        <p:spPr>
          <a:xfrm>
            <a:off x="3881121" y="1911959"/>
            <a:ext cx="6825188" cy="394287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4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a:t>
            </a:r>
            <a:endParaRPr lang="en-US" dirty="0"/>
          </a:p>
        </p:txBody>
      </p:sp>
      <p:sp>
        <p:nvSpPr>
          <p:cNvPr id="18" name="Text Placeholder 2">
            <a:extLst>
              <a:ext uri="{FF2B5EF4-FFF2-40B4-BE49-F238E27FC236}">
                <a16:creationId xmlns:a16="http://schemas.microsoft.com/office/drawing/2014/main" id="{2AB0D6DE-9FFC-214C-BF47-82E50F6CEC33}"/>
              </a:ext>
            </a:extLst>
          </p:cNvPr>
          <p:cNvSpPr>
            <a:spLocks noGrp="1"/>
          </p:cNvSpPr>
          <p:nvPr>
            <p:ph type="body" sz="quarter" idx="16" hasCustomPrompt="1"/>
          </p:nvPr>
        </p:nvSpPr>
        <p:spPr>
          <a:xfrm>
            <a:off x="3872824" y="576519"/>
            <a:ext cx="3098738" cy="229879"/>
          </a:xfrm>
          <a:prstGeom prst="rect">
            <a:avLst/>
          </a:prstGeo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9" name="Text Placeholder 2">
            <a:extLst>
              <a:ext uri="{FF2B5EF4-FFF2-40B4-BE49-F238E27FC236}">
                <a16:creationId xmlns:a16="http://schemas.microsoft.com/office/drawing/2014/main" id="{51D1DEE3-0714-D44C-9B1E-BBA8DCECF246}"/>
              </a:ext>
            </a:extLst>
          </p:cNvPr>
          <p:cNvSpPr>
            <a:spLocks noGrp="1"/>
          </p:cNvSpPr>
          <p:nvPr>
            <p:ph type="body" sz="quarter" idx="17" hasCustomPrompt="1"/>
          </p:nvPr>
        </p:nvSpPr>
        <p:spPr>
          <a:xfrm>
            <a:off x="3872823" y="794823"/>
            <a:ext cx="3098737" cy="229879"/>
          </a:xfrm>
          <a:prstGeom prst="rect">
            <a:avLst/>
          </a:prstGeo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20" name="Text Placeholder 2">
            <a:extLst>
              <a:ext uri="{FF2B5EF4-FFF2-40B4-BE49-F238E27FC236}">
                <a16:creationId xmlns:a16="http://schemas.microsoft.com/office/drawing/2014/main" id="{7A18C6CA-0B06-4F42-A333-D998EC4BAB21}"/>
              </a:ext>
            </a:extLst>
          </p:cNvPr>
          <p:cNvSpPr>
            <a:spLocks noGrp="1"/>
          </p:cNvSpPr>
          <p:nvPr>
            <p:ph type="body" sz="quarter" idx="18" hasCustomPrompt="1"/>
          </p:nvPr>
        </p:nvSpPr>
        <p:spPr>
          <a:xfrm>
            <a:off x="3872823" y="1003167"/>
            <a:ext cx="3098737" cy="609496"/>
          </a:xfrm>
          <a:prstGeom prst="rect">
            <a:avLst/>
          </a:prstGeo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5" name="Oval 4">
            <a:extLst>
              <a:ext uri="{FF2B5EF4-FFF2-40B4-BE49-F238E27FC236}">
                <a16:creationId xmlns:a16="http://schemas.microsoft.com/office/drawing/2014/main" id="{50691CE6-CA4E-05EE-9407-A03CFD036028}"/>
              </a:ext>
            </a:extLst>
          </p:cNvPr>
          <p:cNvSpPr>
            <a:spLocks noChangeAspect="1"/>
          </p:cNvSpPr>
          <p:nvPr userDrawn="1"/>
        </p:nvSpPr>
        <p:spPr>
          <a:xfrm>
            <a:off x="-467160" y="199307"/>
            <a:ext cx="1191033" cy="1191033"/>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7E02CB32-0384-750D-8105-6E24BFFF8267}"/>
              </a:ext>
            </a:extLst>
          </p:cNvPr>
          <p:cNvSpPr>
            <a:spLocks noChangeAspect="1"/>
          </p:cNvSpPr>
          <p:nvPr userDrawn="1"/>
        </p:nvSpPr>
        <p:spPr>
          <a:xfrm flipH="1">
            <a:off x="319768" y="1188474"/>
            <a:ext cx="216000" cy="21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5537072"/>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ingle biography beige">
    <p:bg>
      <p:bgPr>
        <a:solidFill>
          <a:schemeClr val="bg1"/>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349DED9-E509-4573-6CA9-22E353896401}"/>
              </a:ext>
            </a:extLst>
          </p:cNvPr>
          <p:cNvSpPr/>
          <p:nvPr userDrawn="1"/>
        </p:nvSpPr>
        <p:spPr>
          <a:xfrm>
            <a:off x="-401880" y="-398776"/>
            <a:ext cx="2245864" cy="224586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5F58BB2A-31C2-C919-0FAA-73FAF864E83F}"/>
              </a:ext>
            </a:extLst>
          </p:cNvPr>
          <p:cNvSpPr/>
          <p:nvPr userDrawn="1"/>
        </p:nvSpPr>
        <p:spPr>
          <a:xfrm>
            <a:off x="1378296" y="-1466164"/>
            <a:ext cx="10344312" cy="10344312"/>
          </a:xfrm>
          <a:prstGeom prst="ellipse">
            <a:avLst/>
          </a:prstGeom>
          <a:solidFill>
            <a:srgbClr val="F3E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12" name="Picture Placeholder 11">
            <a:extLst>
              <a:ext uri="{FF2B5EF4-FFF2-40B4-BE49-F238E27FC236}">
                <a16:creationId xmlns:a16="http://schemas.microsoft.com/office/drawing/2014/main" id="{ED233741-79F9-CC4C-A8B7-4DCA9C2547F0}"/>
              </a:ext>
            </a:extLst>
          </p:cNvPr>
          <p:cNvSpPr>
            <a:spLocks noGrp="1"/>
          </p:cNvSpPr>
          <p:nvPr>
            <p:ph type="pic" sz="quarter" idx="14" hasCustomPrompt="1"/>
          </p:nvPr>
        </p:nvSpPr>
        <p:spPr>
          <a:xfrm>
            <a:off x="1056198" y="577510"/>
            <a:ext cx="2539156" cy="2539156"/>
          </a:xfrm>
          <a:prstGeom prst="rect">
            <a:avLst/>
          </a:prstGeom>
        </p:spPr>
        <p:txBody>
          <a:bodyPr wrap="square" anchor="ctr">
            <a:noAutofit/>
          </a:bodyPr>
          <a:lstStyle>
            <a:lvl1pPr marL="0" indent="0" algn="ctr">
              <a:buNone/>
              <a:defRPr sz="1600"/>
            </a:lvl1pPr>
          </a:lstStyle>
          <a:p>
            <a:r>
              <a:rPr lang="en-US" dirty="0"/>
              <a:t>Click here to </a:t>
            </a:r>
            <a:br>
              <a:rPr lang="en-US" dirty="0"/>
            </a:br>
            <a:r>
              <a:rPr lang="en-US" dirty="0"/>
              <a:t>add bio photo</a:t>
            </a:r>
          </a:p>
        </p:txBody>
      </p:sp>
      <p:sp>
        <p:nvSpPr>
          <p:cNvPr id="17" name="Text Placeholder 2">
            <a:extLst>
              <a:ext uri="{FF2B5EF4-FFF2-40B4-BE49-F238E27FC236}">
                <a16:creationId xmlns:a16="http://schemas.microsoft.com/office/drawing/2014/main" id="{7B56C5E0-C6D1-9E43-8EC3-3FB4C39852E8}"/>
              </a:ext>
            </a:extLst>
          </p:cNvPr>
          <p:cNvSpPr>
            <a:spLocks noGrp="1"/>
          </p:cNvSpPr>
          <p:nvPr>
            <p:ph type="body" sz="quarter" idx="15" hasCustomPrompt="1"/>
          </p:nvPr>
        </p:nvSpPr>
        <p:spPr>
          <a:xfrm>
            <a:off x="3881121" y="1911959"/>
            <a:ext cx="6825188" cy="394287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4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a:t>
            </a:r>
            <a:endParaRPr lang="en-US" dirty="0"/>
          </a:p>
        </p:txBody>
      </p:sp>
      <p:sp>
        <p:nvSpPr>
          <p:cNvPr id="18" name="Text Placeholder 2">
            <a:extLst>
              <a:ext uri="{FF2B5EF4-FFF2-40B4-BE49-F238E27FC236}">
                <a16:creationId xmlns:a16="http://schemas.microsoft.com/office/drawing/2014/main" id="{2AB0D6DE-9FFC-214C-BF47-82E50F6CEC33}"/>
              </a:ext>
            </a:extLst>
          </p:cNvPr>
          <p:cNvSpPr>
            <a:spLocks noGrp="1"/>
          </p:cNvSpPr>
          <p:nvPr>
            <p:ph type="body" sz="quarter" idx="16" hasCustomPrompt="1"/>
          </p:nvPr>
        </p:nvSpPr>
        <p:spPr>
          <a:xfrm>
            <a:off x="3872824" y="576519"/>
            <a:ext cx="3098738" cy="229879"/>
          </a:xfrm>
          <a:prstGeom prst="rect">
            <a:avLst/>
          </a:prstGeo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9" name="Text Placeholder 2">
            <a:extLst>
              <a:ext uri="{FF2B5EF4-FFF2-40B4-BE49-F238E27FC236}">
                <a16:creationId xmlns:a16="http://schemas.microsoft.com/office/drawing/2014/main" id="{51D1DEE3-0714-D44C-9B1E-BBA8DCECF246}"/>
              </a:ext>
            </a:extLst>
          </p:cNvPr>
          <p:cNvSpPr>
            <a:spLocks noGrp="1"/>
          </p:cNvSpPr>
          <p:nvPr>
            <p:ph type="body" sz="quarter" idx="17" hasCustomPrompt="1"/>
          </p:nvPr>
        </p:nvSpPr>
        <p:spPr>
          <a:xfrm>
            <a:off x="3872823" y="794823"/>
            <a:ext cx="3098737" cy="229879"/>
          </a:xfrm>
          <a:prstGeom prst="rect">
            <a:avLst/>
          </a:prstGeo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20" name="Text Placeholder 2">
            <a:extLst>
              <a:ext uri="{FF2B5EF4-FFF2-40B4-BE49-F238E27FC236}">
                <a16:creationId xmlns:a16="http://schemas.microsoft.com/office/drawing/2014/main" id="{7A18C6CA-0B06-4F42-A333-D998EC4BAB21}"/>
              </a:ext>
            </a:extLst>
          </p:cNvPr>
          <p:cNvSpPr>
            <a:spLocks noGrp="1"/>
          </p:cNvSpPr>
          <p:nvPr>
            <p:ph type="body" sz="quarter" idx="18" hasCustomPrompt="1"/>
          </p:nvPr>
        </p:nvSpPr>
        <p:spPr>
          <a:xfrm>
            <a:off x="3872823" y="1003167"/>
            <a:ext cx="3098737" cy="609496"/>
          </a:xfrm>
          <a:prstGeom prst="rect">
            <a:avLst/>
          </a:prstGeo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5" name="Oval 4">
            <a:extLst>
              <a:ext uri="{FF2B5EF4-FFF2-40B4-BE49-F238E27FC236}">
                <a16:creationId xmlns:a16="http://schemas.microsoft.com/office/drawing/2014/main" id="{50691CE6-CA4E-05EE-9407-A03CFD036028}"/>
              </a:ext>
            </a:extLst>
          </p:cNvPr>
          <p:cNvSpPr>
            <a:spLocks noChangeAspect="1"/>
          </p:cNvSpPr>
          <p:nvPr userDrawn="1"/>
        </p:nvSpPr>
        <p:spPr>
          <a:xfrm>
            <a:off x="-467160" y="199307"/>
            <a:ext cx="1191033" cy="1191033"/>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7E02CB32-0384-750D-8105-6E24BFFF8267}"/>
              </a:ext>
            </a:extLst>
          </p:cNvPr>
          <p:cNvSpPr>
            <a:spLocks noChangeAspect="1"/>
          </p:cNvSpPr>
          <p:nvPr userDrawn="1"/>
        </p:nvSpPr>
        <p:spPr>
          <a:xfrm flipH="1">
            <a:off x="319768" y="1188474"/>
            <a:ext cx="216000" cy="21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288534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column content and image c">
    <p:bg>
      <p:bgPr>
        <a:solidFill>
          <a:schemeClr val="bg1"/>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42B48F6C-632B-6245-92C6-A84ED8F946B2}"/>
              </a:ext>
            </a:extLst>
          </p:cNvPr>
          <p:cNvSpPr>
            <a:spLocks noChangeAspect="1"/>
          </p:cNvSpPr>
          <p:nvPr userDrawn="1"/>
        </p:nvSpPr>
        <p:spPr>
          <a:xfrm>
            <a:off x="10114617" y="3915918"/>
            <a:ext cx="2077383" cy="2323210"/>
          </a:xfrm>
          <a:custGeom>
            <a:avLst/>
            <a:gdLst>
              <a:gd name="connsiteX0" fmla="*/ 1125966 w 2077383"/>
              <a:gd name="connsiteY0" fmla="*/ 0 h 2323210"/>
              <a:gd name="connsiteX1" fmla="*/ 2022317 w 2077383"/>
              <a:gd name="connsiteY1" fmla="*/ 422717 h 2323210"/>
              <a:gd name="connsiteX2" fmla="*/ 2077383 w 2077383"/>
              <a:gd name="connsiteY2" fmla="*/ 496355 h 2323210"/>
              <a:gd name="connsiteX3" fmla="*/ 2077383 w 2077383"/>
              <a:gd name="connsiteY3" fmla="*/ 1826855 h 2323210"/>
              <a:gd name="connsiteX4" fmla="*/ 2022317 w 2077383"/>
              <a:gd name="connsiteY4" fmla="*/ 1900494 h 2323210"/>
              <a:gd name="connsiteX5" fmla="*/ 1125966 w 2077383"/>
              <a:gd name="connsiteY5" fmla="*/ 2323210 h 2323210"/>
              <a:gd name="connsiteX6" fmla="*/ 1007199 w 2077383"/>
              <a:gd name="connsiteY6" fmla="*/ 2317213 h 2323210"/>
              <a:gd name="connsiteX7" fmla="*/ 998385 w 2077383"/>
              <a:gd name="connsiteY7" fmla="*/ 2315868 h 2323210"/>
              <a:gd name="connsiteX8" fmla="*/ 973530 w 2077383"/>
              <a:gd name="connsiteY8" fmla="*/ 2153008 h 2323210"/>
              <a:gd name="connsiteX9" fmla="*/ 45511 w 2077383"/>
              <a:gd name="connsiteY9" fmla="*/ 902603 h 2323210"/>
              <a:gd name="connsiteX10" fmla="*/ 0 w 2077383"/>
              <a:gd name="connsiteY10" fmla="*/ 880679 h 2323210"/>
              <a:gd name="connsiteX11" fmla="*/ 16584 w 2077383"/>
              <a:gd name="connsiteY11" fmla="*/ 816179 h 2323210"/>
              <a:gd name="connsiteX12" fmla="*/ 1125966 w 2077383"/>
              <a:gd name="connsiteY12" fmla="*/ 0 h 23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7383" h="2323210">
                <a:moveTo>
                  <a:pt x="1125966" y="0"/>
                </a:moveTo>
                <a:cubicBezTo>
                  <a:pt x="1486831" y="0"/>
                  <a:pt x="1809262" y="164553"/>
                  <a:pt x="2022317" y="422717"/>
                </a:cubicBezTo>
                <a:lnTo>
                  <a:pt x="2077383" y="496355"/>
                </a:lnTo>
                <a:lnTo>
                  <a:pt x="2077383" y="1826855"/>
                </a:lnTo>
                <a:lnTo>
                  <a:pt x="2022317" y="1900494"/>
                </a:lnTo>
                <a:cubicBezTo>
                  <a:pt x="1809262" y="2158657"/>
                  <a:pt x="1486831" y="2323210"/>
                  <a:pt x="1125966" y="2323210"/>
                </a:cubicBezTo>
                <a:cubicBezTo>
                  <a:pt x="1085870" y="2323210"/>
                  <a:pt x="1046248" y="2321179"/>
                  <a:pt x="1007199" y="2317213"/>
                </a:cubicBezTo>
                <a:lnTo>
                  <a:pt x="998385" y="2315868"/>
                </a:lnTo>
                <a:lnTo>
                  <a:pt x="973530" y="2153008"/>
                </a:lnTo>
                <a:cubicBezTo>
                  <a:pt x="862940" y="1612570"/>
                  <a:pt x="516044" y="1158212"/>
                  <a:pt x="45511" y="902603"/>
                </a:cubicBezTo>
                <a:lnTo>
                  <a:pt x="0" y="880679"/>
                </a:lnTo>
                <a:lnTo>
                  <a:pt x="16584" y="816179"/>
                </a:lnTo>
                <a:cubicBezTo>
                  <a:pt x="163657" y="343326"/>
                  <a:pt x="604717" y="0"/>
                  <a:pt x="1125966"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r>
              <a:rPr lang="en-GB" dirty="0"/>
              <a:t> (2-Column Text)</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0" name="Freeform 29">
            <a:extLst>
              <a:ext uri="{FF2B5EF4-FFF2-40B4-BE49-F238E27FC236}">
                <a16:creationId xmlns:a16="http://schemas.microsoft.com/office/drawing/2014/main" id="{C8259C1A-AA0A-6943-BCB2-F2A15E4AAE2A}"/>
              </a:ext>
            </a:extLst>
          </p:cNvPr>
          <p:cNvSpPr>
            <a:spLocks noChangeAspect="1"/>
          </p:cNvSpPr>
          <p:nvPr userDrawn="1"/>
        </p:nvSpPr>
        <p:spPr>
          <a:xfrm>
            <a:off x="10078978" y="4796598"/>
            <a:ext cx="1034024" cy="1435189"/>
          </a:xfrm>
          <a:custGeom>
            <a:avLst/>
            <a:gdLst>
              <a:gd name="connsiteX0" fmla="*/ 35639 w 1034024"/>
              <a:gd name="connsiteY0" fmla="*/ 0 h 1435189"/>
              <a:gd name="connsiteX1" fmla="*/ 81150 w 1034024"/>
              <a:gd name="connsiteY1" fmla="*/ 21924 h 1435189"/>
              <a:gd name="connsiteX2" fmla="*/ 1009169 w 1034024"/>
              <a:gd name="connsiteY2" fmla="*/ 1272329 h 1435189"/>
              <a:gd name="connsiteX3" fmla="*/ 1034024 w 1034024"/>
              <a:gd name="connsiteY3" fmla="*/ 1435189 h 1435189"/>
              <a:gd name="connsiteX4" fmla="*/ 927501 w 1034024"/>
              <a:gd name="connsiteY4" fmla="*/ 1418932 h 1435189"/>
              <a:gd name="connsiteX5" fmla="*/ 0 w 1034024"/>
              <a:gd name="connsiteY5" fmla="*/ 280926 h 1435189"/>
              <a:gd name="connsiteX6" fmla="*/ 23600 w 1034024"/>
              <a:gd name="connsiteY6" fmla="*/ 46822 h 143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24" h="1435189">
                <a:moveTo>
                  <a:pt x="35639" y="0"/>
                </a:moveTo>
                <a:lnTo>
                  <a:pt x="81150" y="21924"/>
                </a:lnTo>
                <a:cubicBezTo>
                  <a:pt x="551683" y="277533"/>
                  <a:pt x="898579" y="731891"/>
                  <a:pt x="1009169" y="1272329"/>
                </a:cubicBezTo>
                <a:lnTo>
                  <a:pt x="1034024" y="1435189"/>
                </a:lnTo>
                <a:lnTo>
                  <a:pt x="927501" y="1418932"/>
                </a:lnTo>
                <a:cubicBezTo>
                  <a:pt x="398177" y="1310616"/>
                  <a:pt x="0" y="842271"/>
                  <a:pt x="0" y="280926"/>
                </a:cubicBezTo>
                <a:cubicBezTo>
                  <a:pt x="0" y="200734"/>
                  <a:pt x="8126" y="122440"/>
                  <a:pt x="23600" y="4682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3412E2C9-4BED-734E-A58C-424E43BF4AD1}"/>
              </a:ext>
            </a:extLst>
          </p:cNvPr>
          <p:cNvSpPr>
            <a:spLocks noGrp="1"/>
          </p:cNvSpPr>
          <p:nvPr>
            <p:ph type="pic" sz="quarter" idx="14" hasCustomPrompt="1"/>
          </p:nvPr>
        </p:nvSpPr>
        <p:spPr>
          <a:xfrm>
            <a:off x="7435870" y="4595856"/>
            <a:ext cx="3689758" cy="2262145"/>
          </a:xfrm>
          <a:custGeom>
            <a:avLst/>
            <a:gdLst>
              <a:gd name="connsiteX0" fmla="*/ 1844879 w 3689758"/>
              <a:gd name="connsiteY0" fmla="*/ 0 h 2262145"/>
              <a:gd name="connsiteX1" fmla="*/ 2562989 w 3689758"/>
              <a:gd name="connsiteY1" fmla="*/ 144980 h 2262145"/>
              <a:gd name="connsiteX2" fmla="*/ 2678747 w 3689758"/>
              <a:gd name="connsiteY2" fmla="*/ 200743 h 2262145"/>
              <a:gd name="connsiteX3" fmla="*/ 2666708 w 3689758"/>
              <a:gd name="connsiteY3" fmla="*/ 247565 h 2262145"/>
              <a:gd name="connsiteX4" fmla="*/ 2643108 w 3689758"/>
              <a:gd name="connsiteY4" fmla="*/ 481669 h 2262145"/>
              <a:gd name="connsiteX5" fmla="*/ 3570609 w 3689758"/>
              <a:gd name="connsiteY5" fmla="*/ 1619675 h 2262145"/>
              <a:gd name="connsiteX6" fmla="*/ 3677132 w 3689758"/>
              <a:gd name="connsiteY6" fmla="*/ 1635932 h 2262145"/>
              <a:gd name="connsiteX7" fmla="*/ 3680233 w 3689758"/>
              <a:gd name="connsiteY7" fmla="*/ 1656251 h 2262145"/>
              <a:gd name="connsiteX8" fmla="*/ 3689758 w 3689758"/>
              <a:gd name="connsiteY8" fmla="*/ 1844879 h 2262145"/>
              <a:gd name="connsiteX9" fmla="*/ 3652277 w 3689758"/>
              <a:gd name="connsiteY9" fmla="*/ 2216687 h 2262145"/>
              <a:gd name="connsiteX10" fmla="*/ 3640588 w 3689758"/>
              <a:gd name="connsiteY10" fmla="*/ 2262145 h 2262145"/>
              <a:gd name="connsiteX11" fmla="*/ 49170 w 3689758"/>
              <a:gd name="connsiteY11" fmla="*/ 2262145 h 2262145"/>
              <a:gd name="connsiteX12" fmla="*/ 37482 w 3689758"/>
              <a:gd name="connsiteY12" fmla="*/ 2216687 h 2262145"/>
              <a:gd name="connsiteX13" fmla="*/ 0 w 3689758"/>
              <a:gd name="connsiteY13" fmla="*/ 1844879 h 2262145"/>
              <a:gd name="connsiteX14" fmla="*/ 1844879 w 3689758"/>
              <a:gd name="connsiteY14" fmla="*/ 0 h 226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9758" h="2262145">
                <a:moveTo>
                  <a:pt x="1844879" y="0"/>
                </a:moveTo>
                <a:cubicBezTo>
                  <a:pt x="2099604" y="0"/>
                  <a:pt x="2342271" y="51624"/>
                  <a:pt x="2562989" y="144980"/>
                </a:cubicBezTo>
                <a:lnTo>
                  <a:pt x="2678747" y="200743"/>
                </a:lnTo>
                <a:lnTo>
                  <a:pt x="2666708" y="247565"/>
                </a:lnTo>
                <a:cubicBezTo>
                  <a:pt x="2651234" y="323183"/>
                  <a:pt x="2643108" y="401477"/>
                  <a:pt x="2643108" y="481669"/>
                </a:cubicBezTo>
                <a:cubicBezTo>
                  <a:pt x="2643108" y="1043014"/>
                  <a:pt x="3041285" y="1511359"/>
                  <a:pt x="3570609" y="1619675"/>
                </a:cubicBezTo>
                <a:lnTo>
                  <a:pt x="3677132" y="1635932"/>
                </a:lnTo>
                <a:lnTo>
                  <a:pt x="3680233" y="1656251"/>
                </a:lnTo>
                <a:cubicBezTo>
                  <a:pt x="3686532" y="1718270"/>
                  <a:pt x="3689758" y="1781198"/>
                  <a:pt x="3689758" y="1844879"/>
                </a:cubicBezTo>
                <a:cubicBezTo>
                  <a:pt x="3689758" y="1972242"/>
                  <a:pt x="3676852" y="2096590"/>
                  <a:pt x="3652277" y="2216687"/>
                </a:cubicBezTo>
                <a:lnTo>
                  <a:pt x="3640588" y="2262145"/>
                </a:lnTo>
                <a:lnTo>
                  <a:pt x="49170" y="2262145"/>
                </a:lnTo>
                <a:lnTo>
                  <a:pt x="37482" y="2216687"/>
                </a:lnTo>
                <a:cubicBezTo>
                  <a:pt x="12906" y="2096590"/>
                  <a:pt x="0" y="1972242"/>
                  <a:pt x="0" y="1844879"/>
                </a:cubicBezTo>
                <a:cubicBezTo>
                  <a:pt x="0" y="825980"/>
                  <a:pt x="825980" y="0"/>
                  <a:pt x="1844879" y="0"/>
                </a:cubicBezTo>
                <a:close/>
              </a:path>
            </a:pathLst>
          </a:custGeom>
          <a:noFill/>
        </p:spPr>
        <p:txBody>
          <a:bodyPr wrap="square" anchor="ctr">
            <a:noAutofit/>
          </a:bodyPr>
          <a:lstStyle>
            <a:lvl1pPr marL="0" indent="0" algn="ctr">
              <a:buNone/>
              <a:defRPr sz="1200">
                <a:solidFill>
                  <a:schemeClr val="tx2"/>
                </a:solidFill>
              </a:defRPr>
            </a:lvl1pPr>
          </a:lstStyle>
          <a:p>
            <a:r>
              <a:rPr lang="en-US" dirty="0"/>
              <a:t>Click to insert image</a:t>
            </a:r>
          </a:p>
        </p:txBody>
      </p:sp>
      <p:sp>
        <p:nvSpPr>
          <p:cNvPr id="12" name="Text Placeholder 12">
            <a:extLst>
              <a:ext uri="{FF2B5EF4-FFF2-40B4-BE49-F238E27FC236}">
                <a16:creationId xmlns:a16="http://schemas.microsoft.com/office/drawing/2014/main" id="{CBFBE764-E070-AB4F-AEAB-6C5DF03BC754}"/>
              </a:ext>
            </a:extLst>
          </p:cNvPr>
          <p:cNvSpPr>
            <a:spLocks noGrp="1"/>
          </p:cNvSpPr>
          <p:nvPr>
            <p:ph type="body" sz="quarter" idx="10" hasCustomPrompt="1"/>
          </p:nvPr>
        </p:nvSpPr>
        <p:spPr>
          <a:xfrm>
            <a:off x="450850" y="1364975"/>
            <a:ext cx="9383114" cy="3230882"/>
          </a:xfrm>
        </p:spPr>
        <p:txBody>
          <a:bodyPr numCol="2" spcCol="180000"/>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p:txBody>
      </p:sp>
    </p:spTree>
    <p:extLst>
      <p:ext uri="{BB962C8B-B14F-4D97-AF65-F5344CB8AC3E}">
        <p14:creationId xmlns:p14="http://schemas.microsoft.com/office/powerpoint/2010/main" val="2410003642"/>
      </p:ext>
    </p:extLst>
  </p:cSld>
  <p:clrMapOvr>
    <a:overrideClrMapping bg1="lt1" tx1="dk1" bg2="lt2" tx2="dk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ouble biography">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33" name="Text Placeholder 2">
            <a:extLst>
              <a:ext uri="{FF2B5EF4-FFF2-40B4-BE49-F238E27FC236}">
                <a16:creationId xmlns:a16="http://schemas.microsoft.com/office/drawing/2014/main" id="{83F441E8-F743-9148-8681-3557B512720A}"/>
              </a:ext>
            </a:extLst>
          </p:cNvPr>
          <p:cNvSpPr>
            <a:spLocks noGrp="1"/>
          </p:cNvSpPr>
          <p:nvPr>
            <p:ph type="body" sz="quarter" idx="16" hasCustomPrompt="1"/>
          </p:nvPr>
        </p:nvSpPr>
        <p:spPr>
          <a:xfrm>
            <a:off x="2842114" y="2488047"/>
            <a:ext cx="2709191" cy="229879"/>
          </a:xfrm>
          <a:prstGeom prst="rect">
            <a:avLst/>
          </a:prstGeo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34" name="Text Placeholder 2">
            <a:extLst>
              <a:ext uri="{FF2B5EF4-FFF2-40B4-BE49-F238E27FC236}">
                <a16:creationId xmlns:a16="http://schemas.microsoft.com/office/drawing/2014/main" id="{B8DE1459-1F61-544E-87BD-721E7289A1E7}"/>
              </a:ext>
            </a:extLst>
          </p:cNvPr>
          <p:cNvSpPr>
            <a:spLocks noGrp="1"/>
          </p:cNvSpPr>
          <p:nvPr>
            <p:ph type="body" sz="quarter" idx="17" hasCustomPrompt="1"/>
          </p:nvPr>
        </p:nvSpPr>
        <p:spPr>
          <a:xfrm>
            <a:off x="2842114" y="2706351"/>
            <a:ext cx="2709190" cy="229879"/>
          </a:xfrm>
          <a:prstGeom prst="rect">
            <a:avLst/>
          </a:prstGeo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35" name="Text Placeholder 2">
            <a:extLst>
              <a:ext uri="{FF2B5EF4-FFF2-40B4-BE49-F238E27FC236}">
                <a16:creationId xmlns:a16="http://schemas.microsoft.com/office/drawing/2014/main" id="{1EB53B01-475D-2246-BF01-72A38045E4FD}"/>
              </a:ext>
            </a:extLst>
          </p:cNvPr>
          <p:cNvSpPr>
            <a:spLocks noGrp="1"/>
          </p:cNvSpPr>
          <p:nvPr>
            <p:ph type="body" sz="quarter" idx="18" hasCustomPrompt="1"/>
          </p:nvPr>
        </p:nvSpPr>
        <p:spPr>
          <a:xfrm>
            <a:off x="2842114" y="2914695"/>
            <a:ext cx="2709190" cy="609496"/>
          </a:xfrm>
          <a:prstGeom prst="rect">
            <a:avLst/>
          </a:prstGeo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36" name="Text Placeholder 2">
            <a:extLst>
              <a:ext uri="{FF2B5EF4-FFF2-40B4-BE49-F238E27FC236}">
                <a16:creationId xmlns:a16="http://schemas.microsoft.com/office/drawing/2014/main" id="{A0F7D16D-1B34-1D43-BC75-EFAC4108FACE}"/>
              </a:ext>
            </a:extLst>
          </p:cNvPr>
          <p:cNvSpPr>
            <a:spLocks noGrp="1"/>
          </p:cNvSpPr>
          <p:nvPr>
            <p:ph type="body" sz="quarter" idx="15" hasCustomPrompt="1"/>
          </p:nvPr>
        </p:nvSpPr>
        <p:spPr>
          <a:xfrm>
            <a:off x="439328" y="3740493"/>
            <a:ext cx="5217341" cy="234071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a:t>
            </a:r>
          </a:p>
        </p:txBody>
      </p:sp>
      <p:sp>
        <p:nvSpPr>
          <p:cNvPr id="54" name="Text Placeholder 2">
            <a:extLst>
              <a:ext uri="{FF2B5EF4-FFF2-40B4-BE49-F238E27FC236}">
                <a16:creationId xmlns:a16="http://schemas.microsoft.com/office/drawing/2014/main" id="{CE156F2D-EFB8-C64A-A8A2-7F62FC709FB8}"/>
              </a:ext>
            </a:extLst>
          </p:cNvPr>
          <p:cNvSpPr>
            <a:spLocks noGrp="1"/>
          </p:cNvSpPr>
          <p:nvPr>
            <p:ph type="body" sz="quarter" idx="23" hasCustomPrompt="1"/>
          </p:nvPr>
        </p:nvSpPr>
        <p:spPr>
          <a:xfrm>
            <a:off x="6215660" y="3740493"/>
            <a:ext cx="5217341" cy="234071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a:t>
            </a:r>
          </a:p>
        </p:txBody>
      </p:sp>
      <p:sp>
        <p:nvSpPr>
          <p:cNvPr id="2" name="Picture Placeholder 11">
            <a:extLst>
              <a:ext uri="{FF2B5EF4-FFF2-40B4-BE49-F238E27FC236}">
                <a16:creationId xmlns:a16="http://schemas.microsoft.com/office/drawing/2014/main" id="{BEC9ECE0-C884-2E20-7ABD-C4D387D80BB3}"/>
              </a:ext>
            </a:extLst>
          </p:cNvPr>
          <p:cNvSpPr>
            <a:spLocks noGrp="1"/>
          </p:cNvSpPr>
          <p:nvPr>
            <p:ph type="pic" sz="quarter" idx="14" hasCustomPrompt="1"/>
          </p:nvPr>
        </p:nvSpPr>
        <p:spPr>
          <a:xfrm>
            <a:off x="439328" y="1299109"/>
            <a:ext cx="2225168" cy="2225168"/>
          </a:xfrm>
          <a:prstGeom prst="rect">
            <a:avLst/>
          </a:prstGeom>
        </p:spPr>
        <p:txBody>
          <a:bodyPr wrap="square" anchor="ctr">
            <a:noAutofit/>
          </a:bodyPr>
          <a:lstStyle>
            <a:lvl1pPr marL="0" indent="0" algn="ctr">
              <a:buNone/>
              <a:defRPr sz="1600"/>
            </a:lvl1pPr>
          </a:lstStyle>
          <a:p>
            <a:r>
              <a:rPr lang="en-US" dirty="0"/>
              <a:t>Click here to </a:t>
            </a:r>
            <a:br>
              <a:rPr lang="en-US" dirty="0"/>
            </a:br>
            <a:r>
              <a:rPr lang="en-US" dirty="0"/>
              <a:t>add bio photo</a:t>
            </a:r>
          </a:p>
        </p:txBody>
      </p:sp>
      <p:sp>
        <p:nvSpPr>
          <p:cNvPr id="4" name="Text Placeholder 2">
            <a:extLst>
              <a:ext uri="{FF2B5EF4-FFF2-40B4-BE49-F238E27FC236}">
                <a16:creationId xmlns:a16="http://schemas.microsoft.com/office/drawing/2014/main" id="{A12A316E-2A2E-2EC9-5FAE-DAB63284C1D6}"/>
              </a:ext>
            </a:extLst>
          </p:cNvPr>
          <p:cNvSpPr>
            <a:spLocks noGrp="1"/>
          </p:cNvSpPr>
          <p:nvPr>
            <p:ph type="body" sz="quarter" idx="24" hasCustomPrompt="1"/>
          </p:nvPr>
        </p:nvSpPr>
        <p:spPr>
          <a:xfrm>
            <a:off x="8618446" y="2488047"/>
            <a:ext cx="2709191" cy="229879"/>
          </a:xfrm>
          <a:prstGeom prst="rect">
            <a:avLst/>
          </a:prstGeo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5" name="Text Placeholder 2">
            <a:extLst>
              <a:ext uri="{FF2B5EF4-FFF2-40B4-BE49-F238E27FC236}">
                <a16:creationId xmlns:a16="http://schemas.microsoft.com/office/drawing/2014/main" id="{72F4BB61-978C-D9CE-1488-BB6B69338FDA}"/>
              </a:ext>
            </a:extLst>
          </p:cNvPr>
          <p:cNvSpPr>
            <a:spLocks noGrp="1"/>
          </p:cNvSpPr>
          <p:nvPr>
            <p:ph type="body" sz="quarter" idx="25" hasCustomPrompt="1"/>
          </p:nvPr>
        </p:nvSpPr>
        <p:spPr>
          <a:xfrm>
            <a:off x="8618446" y="2706351"/>
            <a:ext cx="2709190" cy="229879"/>
          </a:xfrm>
          <a:prstGeom prst="rect">
            <a:avLst/>
          </a:prstGeo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6" name="Text Placeholder 2">
            <a:extLst>
              <a:ext uri="{FF2B5EF4-FFF2-40B4-BE49-F238E27FC236}">
                <a16:creationId xmlns:a16="http://schemas.microsoft.com/office/drawing/2014/main" id="{2D45724E-EC85-DF4B-922E-5BB68C614EA5}"/>
              </a:ext>
            </a:extLst>
          </p:cNvPr>
          <p:cNvSpPr>
            <a:spLocks noGrp="1"/>
          </p:cNvSpPr>
          <p:nvPr>
            <p:ph type="body" sz="quarter" idx="26" hasCustomPrompt="1"/>
          </p:nvPr>
        </p:nvSpPr>
        <p:spPr>
          <a:xfrm>
            <a:off x="8618446" y="2914695"/>
            <a:ext cx="2709190" cy="609496"/>
          </a:xfrm>
          <a:prstGeom prst="rect">
            <a:avLst/>
          </a:prstGeo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9" name="Picture Placeholder 11">
            <a:extLst>
              <a:ext uri="{FF2B5EF4-FFF2-40B4-BE49-F238E27FC236}">
                <a16:creationId xmlns:a16="http://schemas.microsoft.com/office/drawing/2014/main" id="{5C12361F-0737-0794-BC6C-79DD91EA13B1}"/>
              </a:ext>
            </a:extLst>
          </p:cNvPr>
          <p:cNvSpPr>
            <a:spLocks noGrp="1"/>
          </p:cNvSpPr>
          <p:nvPr>
            <p:ph type="pic" sz="quarter" idx="27" hasCustomPrompt="1"/>
          </p:nvPr>
        </p:nvSpPr>
        <p:spPr>
          <a:xfrm>
            <a:off x="6215660" y="1299109"/>
            <a:ext cx="2225168" cy="2225168"/>
          </a:xfrm>
          <a:prstGeom prst="rect">
            <a:avLst/>
          </a:prstGeom>
        </p:spPr>
        <p:txBody>
          <a:bodyPr wrap="square" anchor="ctr">
            <a:noAutofit/>
          </a:bodyPr>
          <a:lstStyle>
            <a:lvl1pPr marL="0" indent="0" algn="ctr">
              <a:buNone/>
              <a:defRPr sz="1600"/>
            </a:lvl1pPr>
          </a:lstStyle>
          <a:p>
            <a:r>
              <a:rPr lang="en-US" dirty="0"/>
              <a:t>Click here to </a:t>
            </a:r>
            <a:br>
              <a:rPr lang="en-US" dirty="0"/>
            </a:br>
            <a:r>
              <a:rPr lang="en-US" dirty="0"/>
              <a:t>add bio photo</a:t>
            </a:r>
          </a:p>
        </p:txBody>
      </p:sp>
      <p:sp>
        <p:nvSpPr>
          <p:cNvPr id="10" name="Title 8">
            <a:extLst>
              <a:ext uri="{FF2B5EF4-FFF2-40B4-BE49-F238E27FC236}">
                <a16:creationId xmlns:a16="http://schemas.microsoft.com/office/drawing/2014/main" id="{72FA1051-4E4D-7FCC-C798-7B9FFE7066BC}"/>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Tree>
    <p:extLst>
      <p:ext uri="{BB962C8B-B14F-4D97-AF65-F5344CB8AC3E}">
        <p14:creationId xmlns:p14="http://schemas.microsoft.com/office/powerpoint/2010/main" val="489763693"/>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our biographies">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33" name="Text Placeholder 2">
            <a:extLst>
              <a:ext uri="{FF2B5EF4-FFF2-40B4-BE49-F238E27FC236}">
                <a16:creationId xmlns:a16="http://schemas.microsoft.com/office/drawing/2014/main" id="{83F441E8-F743-9148-8681-3557B512720A}"/>
              </a:ext>
            </a:extLst>
          </p:cNvPr>
          <p:cNvSpPr>
            <a:spLocks noGrp="1"/>
          </p:cNvSpPr>
          <p:nvPr>
            <p:ph type="body" sz="quarter" idx="16" hasCustomPrompt="1"/>
          </p:nvPr>
        </p:nvSpPr>
        <p:spPr>
          <a:xfrm>
            <a:off x="1980377" y="1435966"/>
            <a:ext cx="2709191" cy="229879"/>
          </a:xfrm>
          <a:prstGeom prst="rect">
            <a:avLst/>
          </a:prstGeo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34" name="Text Placeholder 2">
            <a:extLst>
              <a:ext uri="{FF2B5EF4-FFF2-40B4-BE49-F238E27FC236}">
                <a16:creationId xmlns:a16="http://schemas.microsoft.com/office/drawing/2014/main" id="{B8DE1459-1F61-544E-87BD-721E7289A1E7}"/>
              </a:ext>
            </a:extLst>
          </p:cNvPr>
          <p:cNvSpPr>
            <a:spLocks noGrp="1"/>
          </p:cNvSpPr>
          <p:nvPr>
            <p:ph type="body" sz="quarter" idx="17" hasCustomPrompt="1"/>
          </p:nvPr>
        </p:nvSpPr>
        <p:spPr>
          <a:xfrm>
            <a:off x="1980377" y="1654270"/>
            <a:ext cx="2709190" cy="229879"/>
          </a:xfrm>
          <a:prstGeom prst="rect">
            <a:avLst/>
          </a:prstGeo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35" name="Text Placeholder 2">
            <a:extLst>
              <a:ext uri="{FF2B5EF4-FFF2-40B4-BE49-F238E27FC236}">
                <a16:creationId xmlns:a16="http://schemas.microsoft.com/office/drawing/2014/main" id="{1EB53B01-475D-2246-BF01-72A38045E4FD}"/>
              </a:ext>
            </a:extLst>
          </p:cNvPr>
          <p:cNvSpPr>
            <a:spLocks noGrp="1"/>
          </p:cNvSpPr>
          <p:nvPr>
            <p:ph type="body" sz="quarter" idx="18" hasCustomPrompt="1"/>
          </p:nvPr>
        </p:nvSpPr>
        <p:spPr>
          <a:xfrm>
            <a:off x="1980377" y="1862614"/>
            <a:ext cx="2709190" cy="609496"/>
          </a:xfrm>
          <a:prstGeom prst="rect">
            <a:avLst/>
          </a:prstGeo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36" name="Text Placeholder 2">
            <a:extLst>
              <a:ext uri="{FF2B5EF4-FFF2-40B4-BE49-F238E27FC236}">
                <a16:creationId xmlns:a16="http://schemas.microsoft.com/office/drawing/2014/main" id="{A0F7D16D-1B34-1D43-BC75-EFAC4108FACE}"/>
              </a:ext>
            </a:extLst>
          </p:cNvPr>
          <p:cNvSpPr>
            <a:spLocks noGrp="1"/>
          </p:cNvSpPr>
          <p:nvPr>
            <p:ph type="body" sz="quarter" idx="15" hasCustomPrompt="1"/>
          </p:nvPr>
        </p:nvSpPr>
        <p:spPr>
          <a:xfrm>
            <a:off x="439328" y="2654074"/>
            <a:ext cx="5217341" cy="87840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1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p>
        </p:txBody>
      </p:sp>
      <p:sp>
        <p:nvSpPr>
          <p:cNvPr id="72" name="Text Placeholder 2">
            <a:extLst>
              <a:ext uri="{FF2B5EF4-FFF2-40B4-BE49-F238E27FC236}">
                <a16:creationId xmlns:a16="http://schemas.microsoft.com/office/drawing/2014/main" id="{11404DA3-01F6-F54B-B85C-8DEF1F25C69B}"/>
              </a:ext>
            </a:extLst>
          </p:cNvPr>
          <p:cNvSpPr>
            <a:spLocks noGrp="1"/>
          </p:cNvSpPr>
          <p:nvPr>
            <p:ph type="body" sz="quarter" idx="29" hasCustomPrompt="1"/>
          </p:nvPr>
        </p:nvSpPr>
        <p:spPr>
          <a:xfrm>
            <a:off x="6205128" y="2654074"/>
            <a:ext cx="5217341" cy="87840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1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p>
        </p:txBody>
      </p:sp>
      <p:sp>
        <p:nvSpPr>
          <p:cNvPr id="80" name="Text Placeholder 2">
            <a:extLst>
              <a:ext uri="{FF2B5EF4-FFF2-40B4-BE49-F238E27FC236}">
                <a16:creationId xmlns:a16="http://schemas.microsoft.com/office/drawing/2014/main" id="{8F44E2E9-09F0-0A4D-95EF-8BA7B595D614}"/>
              </a:ext>
            </a:extLst>
          </p:cNvPr>
          <p:cNvSpPr>
            <a:spLocks noGrp="1"/>
          </p:cNvSpPr>
          <p:nvPr>
            <p:ph type="body" sz="quarter" idx="34" hasCustomPrompt="1"/>
          </p:nvPr>
        </p:nvSpPr>
        <p:spPr>
          <a:xfrm>
            <a:off x="439328" y="5352769"/>
            <a:ext cx="5217341" cy="878405"/>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1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p>
        </p:txBody>
      </p:sp>
      <p:sp>
        <p:nvSpPr>
          <p:cNvPr id="88" name="Text Placeholder 2">
            <a:extLst>
              <a:ext uri="{FF2B5EF4-FFF2-40B4-BE49-F238E27FC236}">
                <a16:creationId xmlns:a16="http://schemas.microsoft.com/office/drawing/2014/main" id="{6F26269C-1B8E-234A-A0AF-81F0EC1BAB8F}"/>
              </a:ext>
            </a:extLst>
          </p:cNvPr>
          <p:cNvSpPr>
            <a:spLocks noGrp="1"/>
          </p:cNvSpPr>
          <p:nvPr>
            <p:ph type="body" sz="quarter" idx="39" hasCustomPrompt="1"/>
          </p:nvPr>
        </p:nvSpPr>
        <p:spPr>
          <a:xfrm>
            <a:off x="6205128" y="5352769"/>
            <a:ext cx="5217341" cy="878405"/>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1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p>
        </p:txBody>
      </p:sp>
      <p:sp>
        <p:nvSpPr>
          <p:cNvPr id="2" name="Picture Placeholder 11">
            <a:extLst>
              <a:ext uri="{FF2B5EF4-FFF2-40B4-BE49-F238E27FC236}">
                <a16:creationId xmlns:a16="http://schemas.microsoft.com/office/drawing/2014/main" id="{C77B580D-EEF3-285E-BE5E-67CE6E787F07}"/>
              </a:ext>
            </a:extLst>
          </p:cNvPr>
          <p:cNvSpPr>
            <a:spLocks noGrp="1"/>
          </p:cNvSpPr>
          <p:nvPr>
            <p:ph type="pic" sz="quarter" idx="14" hasCustomPrompt="1"/>
          </p:nvPr>
        </p:nvSpPr>
        <p:spPr>
          <a:xfrm>
            <a:off x="439329" y="1119661"/>
            <a:ext cx="1352896" cy="1352896"/>
          </a:xfrm>
          <a:prstGeom prst="rect">
            <a:avLst/>
          </a:prstGeom>
        </p:spPr>
        <p:txBody>
          <a:bodyPr wrap="square" anchor="ctr">
            <a:noAutofit/>
          </a:bodyPr>
          <a:lstStyle>
            <a:lvl1pPr marL="0" indent="0" algn="ctr">
              <a:buNone/>
              <a:defRPr sz="1200"/>
            </a:lvl1pPr>
          </a:lstStyle>
          <a:p>
            <a:r>
              <a:rPr lang="en-US" dirty="0"/>
              <a:t>Click here to </a:t>
            </a:r>
            <a:br>
              <a:rPr lang="en-US" dirty="0"/>
            </a:br>
            <a:r>
              <a:rPr lang="en-US" dirty="0"/>
              <a:t>add bio photo</a:t>
            </a:r>
          </a:p>
        </p:txBody>
      </p:sp>
      <p:sp>
        <p:nvSpPr>
          <p:cNvPr id="3" name="Text Placeholder 2">
            <a:extLst>
              <a:ext uri="{FF2B5EF4-FFF2-40B4-BE49-F238E27FC236}">
                <a16:creationId xmlns:a16="http://schemas.microsoft.com/office/drawing/2014/main" id="{1A5D13B5-743E-D035-0C2F-7EF158A75648}"/>
              </a:ext>
            </a:extLst>
          </p:cNvPr>
          <p:cNvSpPr>
            <a:spLocks noGrp="1"/>
          </p:cNvSpPr>
          <p:nvPr>
            <p:ph type="body" sz="quarter" idx="40" hasCustomPrompt="1"/>
          </p:nvPr>
        </p:nvSpPr>
        <p:spPr>
          <a:xfrm>
            <a:off x="7746176" y="1435966"/>
            <a:ext cx="2709191" cy="229879"/>
          </a:xfrm>
          <a:prstGeom prst="rect">
            <a:avLst/>
          </a:prstGeo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4" name="Text Placeholder 2">
            <a:extLst>
              <a:ext uri="{FF2B5EF4-FFF2-40B4-BE49-F238E27FC236}">
                <a16:creationId xmlns:a16="http://schemas.microsoft.com/office/drawing/2014/main" id="{B11AF123-589A-2C4C-06DB-5B330B181ECD}"/>
              </a:ext>
            </a:extLst>
          </p:cNvPr>
          <p:cNvSpPr>
            <a:spLocks noGrp="1"/>
          </p:cNvSpPr>
          <p:nvPr>
            <p:ph type="body" sz="quarter" idx="41" hasCustomPrompt="1"/>
          </p:nvPr>
        </p:nvSpPr>
        <p:spPr>
          <a:xfrm>
            <a:off x="7746176" y="1654270"/>
            <a:ext cx="2709190" cy="229879"/>
          </a:xfrm>
          <a:prstGeom prst="rect">
            <a:avLst/>
          </a:prstGeo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5" name="Text Placeholder 2">
            <a:extLst>
              <a:ext uri="{FF2B5EF4-FFF2-40B4-BE49-F238E27FC236}">
                <a16:creationId xmlns:a16="http://schemas.microsoft.com/office/drawing/2014/main" id="{6ED216B5-E19E-F063-DFCA-B1CD92CC8FDF}"/>
              </a:ext>
            </a:extLst>
          </p:cNvPr>
          <p:cNvSpPr>
            <a:spLocks noGrp="1"/>
          </p:cNvSpPr>
          <p:nvPr>
            <p:ph type="body" sz="quarter" idx="42" hasCustomPrompt="1"/>
          </p:nvPr>
        </p:nvSpPr>
        <p:spPr>
          <a:xfrm>
            <a:off x="7746176" y="1862614"/>
            <a:ext cx="2709190" cy="609496"/>
          </a:xfrm>
          <a:prstGeom prst="rect">
            <a:avLst/>
          </a:prstGeo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6" name="Picture Placeholder 11">
            <a:extLst>
              <a:ext uri="{FF2B5EF4-FFF2-40B4-BE49-F238E27FC236}">
                <a16:creationId xmlns:a16="http://schemas.microsoft.com/office/drawing/2014/main" id="{3841D1C9-1CDD-93BB-435D-F1CB011FD8D9}"/>
              </a:ext>
            </a:extLst>
          </p:cNvPr>
          <p:cNvSpPr>
            <a:spLocks noGrp="1"/>
          </p:cNvSpPr>
          <p:nvPr>
            <p:ph type="pic" sz="quarter" idx="43" hasCustomPrompt="1"/>
          </p:nvPr>
        </p:nvSpPr>
        <p:spPr>
          <a:xfrm>
            <a:off x="6205128" y="1119661"/>
            <a:ext cx="1352896" cy="1352896"/>
          </a:xfrm>
          <a:prstGeom prst="rect">
            <a:avLst/>
          </a:prstGeom>
        </p:spPr>
        <p:txBody>
          <a:bodyPr wrap="square" anchor="ctr">
            <a:noAutofit/>
          </a:bodyPr>
          <a:lstStyle>
            <a:lvl1pPr marL="0" indent="0" algn="ctr">
              <a:buNone/>
              <a:defRPr sz="1200"/>
            </a:lvl1pPr>
          </a:lstStyle>
          <a:p>
            <a:r>
              <a:rPr lang="en-US" dirty="0"/>
              <a:t>Click here to </a:t>
            </a:r>
            <a:br>
              <a:rPr lang="en-US" dirty="0"/>
            </a:br>
            <a:r>
              <a:rPr lang="en-US" dirty="0"/>
              <a:t>add bio photo</a:t>
            </a:r>
          </a:p>
        </p:txBody>
      </p:sp>
      <p:sp>
        <p:nvSpPr>
          <p:cNvPr id="9" name="Text Placeholder 2">
            <a:extLst>
              <a:ext uri="{FF2B5EF4-FFF2-40B4-BE49-F238E27FC236}">
                <a16:creationId xmlns:a16="http://schemas.microsoft.com/office/drawing/2014/main" id="{F03497BF-E9B5-A945-0EA5-ABEB72477AFF}"/>
              </a:ext>
            </a:extLst>
          </p:cNvPr>
          <p:cNvSpPr>
            <a:spLocks noGrp="1"/>
          </p:cNvSpPr>
          <p:nvPr>
            <p:ph type="body" sz="quarter" idx="44" hasCustomPrompt="1"/>
          </p:nvPr>
        </p:nvSpPr>
        <p:spPr>
          <a:xfrm>
            <a:off x="1980377" y="4120438"/>
            <a:ext cx="2709191" cy="229879"/>
          </a:xfrm>
          <a:prstGeom prst="rect">
            <a:avLst/>
          </a:prstGeo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1" name="Text Placeholder 2">
            <a:extLst>
              <a:ext uri="{FF2B5EF4-FFF2-40B4-BE49-F238E27FC236}">
                <a16:creationId xmlns:a16="http://schemas.microsoft.com/office/drawing/2014/main" id="{B2AE2237-6FC1-AC51-103A-360481010560}"/>
              </a:ext>
            </a:extLst>
          </p:cNvPr>
          <p:cNvSpPr>
            <a:spLocks noGrp="1"/>
          </p:cNvSpPr>
          <p:nvPr>
            <p:ph type="body" sz="quarter" idx="45" hasCustomPrompt="1"/>
          </p:nvPr>
        </p:nvSpPr>
        <p:spPr>
          <a:xfrm>
            <a:off x="1980377" y="4338742"/>
            <a:ext cx="2709190" cy="229879"/>
          </a:xfrm>
          <a:prstGeom prst="rect">
            <a:avLst/>
          </a:prstGeo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2" name="Text Placeholder 2">
            <a:extLst>
              <a:ext uri="{FF2B5EF4-FFF2-40B4-BE49-F238E27FC236}">
                <a16:creationId xmlns:a16="http://schemas.microsoft.com/office/drawing/2014/main" id="{1360BF74-2545-71D9-600F-BA1399AC63E7}"/>
              </a:ext>
            </a:extLst>
          </p:cNvPr>
          <p:cNvSpPr>
            <a:spLocks noGrp="1"/>
          </p:cNvSpPr>
          <p:nvPr>
            <p:ph type="body" sz="quarter" idx="46" hasCustomPrompt="1"/>
          </p:nvPr>
        </p:nvSpPr>
        <p:spPr>
          <a:xfrm>
            <a:off x="1980377" y="4547086"/>
            <a:ext cx="2709190" cy="609496"/>
          </a:xfrm>
          <a:prstGeom prst="rect">
            <a:avLst/>
          </a:prstGeo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3" name="Picture Placeholder 11">
            <a:extLst>
              <a:ext uri="{FF2B5EF4-FFF2-40B4-BE49-F238E27FC236}">
                <a16:creationId xmlns:a16="http://schemas.microsoft.com/office/drawing/2014/main" id="{6309043F-8211-2DD5-BB66-BC6CF08C5198}"/>
              </a:ext>
            </a:extLst>
          </p:cNvPr>
          <p:cNvSpPr>
            <a:spLocks noGrp="1"/>
          </p:cNvSpPr>
          <p:nvPr>
            <p:ph type="pic" sz="quarter" idx="47" hasCustomPrompt="1"/>
          </p:nvPr>
        </p:nvSpPr>
        <p:spPr>
          <a:xfrm>
            <a:off x="439329" y="3804133"/>
            <a:ext cx="1352896" cy="1352896"/>
          </a:xfrm>
          <a:prstGeom prst="rect">
            <a:avLst/>
          </a:prstGeom>
        </p:spPr>
        <p:txBody>
          <a:bodyPr wrap="square" anchor="ctr">
            <a:noAutofit/>
          </a:bodyPr>
          <a:lstStyle>
            <a:lvl1pPr marL="0" indent="0" algn="ctr">
              <a:buNone/>
              <a:defRPr sz="1200"/>
            </a:lvl1pPr>
          </a:lstStyle>
          <a:p>
            <a:r>
              <a:rPr lang="en-US" dirty="0"/>
              <a:t>Click here to </a:t>
            </a:r>
            <a:br>
              <a:rPr lang="en-US" dirty="0"/>
            </a:br>
            <a:r>
              <a:rPr lang="en-US" dirty="0"/>
              <a:t>add bio photo</a:t>
            </a:r>
          </a:p>
        </p:txBody>
      </p:sp>
      <p:sp>
        <p:nvSpPr>
          <p:cNvPr id="14" name="Text Placeholder 2">
            <a:extLst>
              <a:ext uri="{FF2B5EF4-FFF2-40B4-BE49-F238E27FC236}">
                <a16:creationId xmlns:a16="http://schemas.microsoft.com/office/drawing/2014/main" id="{DDAA0CD8-3E8A-F9CF-E8F5-A4974518E5B6}"/>
              </a:ext>
            </a:extLst>
          </p:cNvPr>
          <p:cNvSpPr>
            <a:spLocks noGrp="1"/>
          </p:cNvSpPr>
          <p:nvPr>
            <p:ph type="body" sz="quarter" idx="48" hasCustomPrompt="1"/>
          </p:nvPr>
        </p:nvSpPr>
        <p:spPr>
          <a:xfrm>
            <a:off x="7746176" y="4120438"/>
            <a:ext cx="2709191" cy="229879"/>
          </a:xfrm>
          <a:prstGeom prst="rect">
            <a:avLst/>
          </a:prstGeo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5" name="Text Placeholder 2">
            <a:extLst>
              <a:ext uri="{FF2B5EF4-FFF2-40B4-BE49-F238E27FC236}">
                <a16:creationId xmlns:a16="http://schemas.microsoft.com/office/drawing/2014/main" id="{986732ED-A120-CD9E-8E6C-F11A84088284}"/>
              </a:ext>
            </a:extLst>
          </p:cNvPr>
          <p:cNvSpPr>
            <a:spLocks noGrp="1"/>
          </p:cNvSpPr>
          <p:nvPr>
            <p:ph type="body" sz="quarter" idx="49" hasCustomPrompt="1"/>
          </p:nvPr>
        </p:nvSpPr>
        <p:spPr>
          <a:xfrm>
            <a:off x="7746176" y="4338742"/>
            <a:ext cx="2709190" cy="229879"/>
          </a:xfrm>
          <a:prstGeom prst="rect">
            <a:avLst/>
          </a:prstGeo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6" name="Text Placeholder 2">
            <a:extLst>
              <a:ext uri="{FF2B5EF4-FFF2-40B4-BE49-F238E27FC236}">
                <a16:creationId xmlns:a16="http://schemas.microsoft.com/office/drawing/2014/main" id="{31CE0EA5-1CBB-A5B5-EE1B-2002BFE78B7F}"/>
              </a:ext>
            </a:extLst>
          </p:cNvPr>
          <p:cNvSpPr>
            <a:spLocks noGrp="1"/>
          </p:cNvSpPr>
          <p:nvPr>
            <p:ph type="body" sz="quarter" idx="50" hasCustomPrompt="1"/>
          </p:nvPr>
        </p:nvSpPr>
        <p:spPr>
          <a:xfrm>
            <a:off x="7746176" y="4547086"/>
            <a:ext cx="2709190" cy="609496"/>
          </a:xfrm>
          <a:prstGeom prst="rect">
            <a:avLst/>
          </a:prstGeo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7" name="Picture Placeholder 11">
            <a:extLst>
              <a:ext uri="{FF2B5EF4-FFF2-40B4-BE49-F238E27FC236}">
                <a16:creationId xmlns:a16="http://schemas.microsoft.com/office/drawing/2014/main" id="{6BFDF04D-D6B0-3B1E-5FFB-040B48D55914}"/>
              </a:ext>
            </a:extLst>
          </p:cNvPr>
          <p:cNvSpPr>
            <a:spLocks noGrp="1"/>
          </p:cNvSpPr>
          <p:nvPr>
            <p:ph type="pic" sz="quarter" idx="51" hasCustomPrompt="1"/>
          </p:nvPr>
        </p:nvSpPr>
        <p:spPr>
          <a:xfrm>
            <a:off x="6205128" y="3804133"/>
            <a:ext cx="1352896" cy="1352896"/>
          </a:xfrm>
          <a:prstGeom prst="rect">
            <a:avLst/>
          </a:prstGeom>
        </p:spPr>
        <p:txBody>
          <a:bodyPr wrap="square" anchor="ctr">
            <a:noAutofit/>
          </a:bodyPr>
          <a:lstStyle>
            <a:lvl1pPr marL="0" indent="0" algn="ctr">
              <a:buNone/>
              <a:defRPr sz="1200"/>
            </a:lvl1pPr>
          </a:lstStyle>
          <a:p>
            <a:r>
              <a:rPr lang="en-US" dirty="0"/>
              <a:t>Click here to </a:t>
            </a:r>
            <a:br>
              <a:rPr lang="en-US" dirty="0"/>
            </a:br>
            <a:r>
              <a:rPr lang="en-US" dirty="0"/>
              <a:t>add bio photo</a:t>
            </a:r>
          </a:p>
        </p:txBody>
      </p:sp>
      <p:sp>
        <p:nvSpPr>
          <p:cNvPr id="18" name="Title 8">
            <a:extLst>
              <a:ext uri="{FF2B5EF4-FFF2-40B4-BE49-F238E27FC236}">
                <a16:creationId xmlns:a16="http://schemas.microsoft.com/office/drawing/2014/main" id="{71FA83DE-BFE9-C183-683E-FF14B2B4C013}"/>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Tree>
    <p:extLst>
      <p:ext uri="{BB962C8B-B14F-4D97-AF65-F5344CB8AC3E}">
        <p14:creationId xmlns:p14="http://schemas.microsoft.com/office/powerpoint/2010/main" val="3929319645"/>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Nine contacts">
    <p:bg>
      <p:bgPr>
        <a:solidFill>
          <a:schemeClr val="bg1"/>
        </a:solidFill>
        <a:effectLst/>
      </p:bgPr>
    </p:bg>
    <p:spTree>
      <p:nvGrpSpPr>
        <p:cNvPr id="1" name=""/>
        <p:cNvGrpSpPr/>
        <p:nvPr/>
      </p:nvGrpSpPr>
      <p:grpSpPr>
        <a:xfrm>
          <a:off x="0" y="0"/>
          <a:ext cx="0" cy="0"/>
          <a:chOff x="0" y="0"/>
          <a:chExt cx="0" cy="0"/>
        </a:xfrm>
      </p:grpSpPr>
      <p:sp>
        <p:nvSpPr>
          <p:cNvPr id="86" name="Picture Placeholder 11">
            <a:extLst>
              <a:ext uri="{FF2B5EF4-FFF2-40B4-BE49-F238E27FC236}">
                <a16:creationId xmlns:a16="http://schemas.microsoft.com/office/drawing/2014/main" id="{73BD3A10-5175-2F8E-D7D4-92D4E8203FF9}"/>
              </a:ext>
            </a:extLst>
          </p:cNvPr>
          <p:cNvSpPr>
            <a:spLocks noGrp="1"/>
          </p:cNvSpPr>
          <p:nvPr>
            <p:ph type="pic" sz="quarter" idx="14" hasCustomPrompt="1"/>
          </p:nvPr>
        </p:nvSpPr>
        <p:spPr>
          <a:xfrm>
            <a:off x="569445" y="1387794"/>
            <a:ext cx="1222779" cy="1222779"/>
          </a:xfrm>
          <a:prstGeom prst="rect">
            <a:avLst/>
          </a:prstGeom>
        </p:spPr>
        <p:txBody>
          <a:bodyPr wrap="square" anchor="ctr">
            <a:noAutofit/>
          </a:bodyPr>
          <a:lstStyle>
            <a:lvl1pPr marL="0" indent="0" algn="ctr">
              <a:buNone/>
              <a:defRPr sz="1200"/>
            </a:lvl1pPr>
          </a:lstStyle>
          <a:p>
            <a:r>
              <a:rPr lang="en-US" dirty="0"/>
              <a:t>Click here to </a:t>
            </a:r>
            <a:br>
              <a:rPr lang="en-US" dirty="0"/>
            </a:br>
            <a:r>
              <a:rPr lang="en-US" dirty="0"/>
              <a:t>add bio photo</a:t>
            </a:r>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US" sz="2400" b="1" dirty="0">
                <a:solidFill>
                  <a:srgbClr val="102A42"/>
                </a:solidFill>
                <a:latin typeface="Century Gothic" panose="020B0502020202020204" pitchFamily="34" charset="0"/>
              </a:rPr>
              <a:t>Contact Slide</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46" name="Text Placeholder 2">
            <a:extLst>
              <a:ext uri="{FF2B5EF4-FFF2-40B4-BE49-F238E27FC236}">
                <a16:creationId xmlns:a16="http://schemas.microsoft.com/office/drawing/2014/main" id="{A6A2766D-97B1-78DB-133E-EC296102F647}"/>
              </a:ext>
            </a:extLst>
          </p:cNvPr>
          <p:cNvSpPr>
            <a:spLocks noGrp="1"/>
          </p:cNvSpPr>
          <p:nvPr>
            <p:ph type="body" sz="quarter" idx="16" hasCustomPrompt="1"/>
          </p:nvPr>
        </p:nvSpPr>
        <p:spPr>
          <a:xfrm>
            <a:off x="1980377" y="1768693"/>
            <a:ext cx="1945531" cy="229879"/>
          </a:xfrm>
          <a:prstGeom prst="rect">
            <a:avLst/>
          </a:prstGeom>
        </p:spPr>
        <p:txBody>
          <a:bodyPr>
            <a:noAutofit/>
          </a:bodyPr>
          <a:lstStyle>
            <a:lvl1pPr marL="0" indent="0">
              <a:buNone/>
              <a:defRPr sz="11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47" name="Text Placeholder 2">
            <a:extLst>
              <a:ext uri="{FF2B5EF4-FFF2-40B4-BE49-F238E27FC236}">
                <a16:creationId xmlns:a16="http://schemas.microsoft.com/office/drawing/2014/main" id="{4857D9D0-FB37-5000-9900-87B98228D142}"/>
              </a:ext>
            </a:extLst>
          </p:cNvPr>
          <p:cNvSpPr>
            <a:spLocks noGrp="1"/>
          </p:cNvSpPr>
          <p:nvPr>
            <p:ph type="body" sz="quarter" idx="17" hasCustomPrompt="1"/>
          </p:nvPr>
        </p:nvSpPr>
        <p:spPr>
          <a:xfrm>
            <a:off x="1980377" y="1934923"/>
            <a:ext cx="1945530" cy="229879"/>
          </a:xfrm>
          <a:prstGeom prst="rect">
            <a:avLst/>
          </a:prstGeom>
        </p:spPr>
        <p:txBody>
          <a:bodyPr>
            <a:noAutofit/>
          </a:bodyPr>
          <a:lstStyle>
            <a:lvl1pPr marL="0" indent="0">
              <a:lnSpc>
                <a:spcPct val="100000"/>
              </a:lnSpc>
              <a:buNone/>
              <a:defRPr sz="105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48" name="Text Placeholder 2">
            <a:extLst>
              <a:ext uri="{FF2B5EF4-FFF2-40B4-BE49-F238E27FC236}">
                <a16:creationId xmlns:a16="http://schemas.microsoft.com/office/drawing/2014/main" id="{2DFFC7C0-3D8A-A5F7-9A68-23D029EB45D8}"/>
              </a:ext>
            </a:extLst>
          </p:cNvPr>
          <p:cNvSpPr>
            <a:spLocks noGrp="1"/>
          </p:cNvSpPr>
          <p:nvPr>
            <p:ph type="body" sz="quarter" idx="18" hasCustomPrompt="1"/>
          </p:nvPr>
        </p:nvSpPr>
        <p:spPr>
          <a:xfrm>
            <a:off x="1980377" y="2113809"/>
            <a:ext cx="1945530" cy="532939"/>
          </a:xfrm>
          <a:prstGeom prst="rect">
            <a:avLst/>
          </a:prstGeom>
        </p:spPr>
        <p:txBody>
          <a:bodyPr>
            <a:noAutofit/>
          </a:bodyPr>
          <a:lstStyle>
            <a:lvl1pPr marL="0" indent="0">
              <a:lnSpc>
                <a:spcPct val="100000"/>
              </a:lnSpc>
              <a:spcBef>
                <a:spcPts val="0"/>
              </a:spcBef>
              <a:buNone/>
              <a:defRPr sz="105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50" name="Text Placeholder 2">
            <a:extLst>
              <a:ext uri="{FF2B5EF4-FFF2-40B4-BE49-F238E27FC236}">
                <a16:creationId xmlns:a16="http://schemas.microsoft.com/office/drawing/2014/main" id="{4F532B6D-1544-AA59-2A3D-E388724EBD55}"/>
              </a:ext>
            </a:extLst>
          </p:cNvPr>
          <p:cNvSpPr>
            <a:spLocks noGrp="1"/>
          </p:cNvSpPr>
          <p:nvPr>
            <p:ph type="body" sz="quarter" idx="19" hasCustomPrompt="1"/>
          </p:nvPr>
        </p:nvSpPr>
        <p:spPr>
          <a:xfrm>
            <a:off x="5674553" y="1768693"/>
            <a:ext cx="1945531" cy="229879"/>
          </a:xfrm>
          <a:prstGeom prst="rect">
            <a:avLst/>
          </a:prstGeom>
        </p:spPr>
        <p:txBody>
          <a:bodyPr>
            <a:noAutofit/>
          </a:bodyPr>
          <a:lstStyle>
            <a:lvl1pPr marL="0" indent="0">
              <a:buNone/>
              <a:defRPr sz="11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51" name="Text Placeholder 2">
            <a:extLst>
              <a:ext uri="{FF2B5EF4-FFF2-40B4-BE49-F238E27FC236}">
                <a16:creationId xmlns:a16="http://schemas.microsoft.com/office/drawing/2014/main" id="{4E3E9FB0-5759-91C1-A1BA-E3449AE04A47}"/>
              </a:ext>
            </a:extLst>
          </p:cNvPr>
          <p:cNvSpPr>
            <a:spLocks noGrp="1"/>
          </p:cNvSpPr>
          <p:nvPr>
            <p:ph type="body" sz="quarter" idx="20" hasCustomPrompt="1"/>
          </p:nvPr>
        </p:nvSpPr>
        <p:spPr>
          <a:xfrm>
            <a:off x="5674553" y="1934923"/>
            <a:ext cx="1945530" cy="229879"/>
          </a:xfrm>
          <a:prstGeom prst="rect">
            <a:avLst/>
          </a:prstGeom>
        </p:spPr>
        <p:txBody>
          <a:bodyPr>
            <a:noAutofit/>
          </a:bodyPr>
          <a:lstStyle>
            <a:lvl1pPr marL="0" indent="0">
              <a:lnSpc>
                <a:spcPct val="100000"/>
              </a:lnSpc>
              <a:buNone/>
              <a:defRPr sz="105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52" name="Text Placeholder 2">
            <a:extLst>
              <a:ext uri="{FF2B5EF4-FFF2-40B4-BE49-F238E27FC236}">
                <a16:creationId xmlns:a16="http://schemas.microsoft.com/office/drawing/2014/main" id="{46071475-C031-BCBF-3940-099E601AFBFE}"/>
              </a:ext>
            </a:extLst>
          </p:cNvPr>
          <p:cNvSpPr>
            <a:spLocks noGrp="1"/>
          </p:cNvSpPr>
          <p:nvPr>
            <p:ph type="body" sz="quarter" idx="21" hasCustomPrompt="1"/>
          </p:nvPr>
        </p:nvSpPr>
        <p:spPr>
          <a:xfrm>
            <a:off x="5674553" y="2113809"/>
            <a:ext cx="1945530" cy="532939"/>
          </a:xfrm>
          <a:prstGeom prst="rect">
            <a:avLst/>
          </a:prstGeom>
        </p:spPr>
        <p:txBody>
          <a:bodyPr>
            <a:noAutofit/>
          </a:bodyPr>
          <a:lstStyle>
            <a:lvl1pPr marL="0" indent="0">
              <a:lnSpc>
                <a:spcPct val="100000"/>
              </a:lnSpc>
              <a:spcBef>
                <a:spcPts val="0"/>
              </a:spcBef>
              <a:buNone/>
              <a:defRPr sz="105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55" name="Text Placeholder 2">
            <a:extLst>
              <a:ext uri="{FF2B5EF4-FFF2-40B4-BE49-F238E27FC236}">
                <a16:creationId xmlns:a16="http://schemas.microsoft.com/office/drawing/2014/main" id="{856B379F-90BE-A61F-3133-AEC23644D6C4}"/>
              </a:ext>
            </a:extLst>
          </p:cNvPr>
          <p:cNvSpPr>
            <a:spLocks noGrp="1"/>
          </p:cNvSpPr>
          <p:nvPr>
            <p:ph type="body" sz="quarter" idx="22" hasCustomPrompt="1"/>
          </p:nvPr>
        </p:nvSpPr>
        <p:spPr>
          <a:xfrm>
            <a:off x="9368729" y="1768693"/>
            <a:ext cx="1945531" cy="229879"/>
          </a:xfrm>
          <a:prstGeom prst="rect">
            <a:avLst/>
          </a:prstGeom>
        </p:spPr>
        <p:txBody>
          <a:bodyPr>
            <a:noAutofit/>
          </a:bodyPr>
          <a:lstStyle>
            <a:lvl1pPr marL="0" indent="0">
              <a:buNone/>
              <a:defRPr sz="11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56" name="Text Placeholder 2">
            <a:extLst>
              <a:ext uri="{FF2B5EF4-FFF2-40B4-BE49-F238E27FC236}">
                <a16:creationId xmlns:a16="http://schemas.microsoft.com/office/drawing/2014/main" id="{A260F854-C5F3-1F03-70BE-17AA90445B4A}"/>
              </a:ext>
            </a:extLst>
          </p:cNvPr>
          <p:cNvSpPr>
            <a:spLocks noGrp="1"/>
          </p:cNvSpPr>
          <p:nvPr>
            <p:ph type="body" sz="quarter" idx="23" hasCustomPrompt="1"/>
          </p:nvPr>
        </p:nvSpPr>
        <p:spPr>
          <a:xfrm>
            <a:off x="9368729" y="1934923"/>
            <a:ext cx="1945530" cy="229879"/>
          </a:xfrm>
          <a:prstGeom prst="rect">
            <a:avLst/>
          </a:prstGeom>
        </p:spPr>
        <p:txBody>
          <a:bodyPr>
            <a:noAutofit/>
          </a:bodyPr>
          <a:lstStyle>
            <a:lvl1pPr marL="0" indent="0">
              <a:lnSpc>
                <a:spcPct val="100000"/>
              </a:lnSpc>
              <a:buNone/>
              <a:defRPr sz="105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57" name="Text Placeholder 2">
            <a:extLst>
              <a:ext uri="{FF2B5EF4-FFF2-40B4-BE49-F238E27FC236}">
                <a16:creationId xmlns:a16="http://schemas.microsoft.com/office/drawing/2014/main" id="{D4B1B4C0-387C-4582-D145-32689E7CB30D}"/>
              </a:ext>
            </a:extLst>
          </p:cNvPr>
          <p:cNvSpPr>
            <a:spLocks noGrp="1"/>
          </p:cNvSpPr>
          <p:nvPr>
            <p:ph type="body" sz="quarter" idx="24" hasCustomPrompt="1"/>
          </p:nvPr>
        </p:nvSpPr>
        <p:spPr>
          <a:xfrm>
            <a:off x="9368729" y="2113809"/>
            <a:ext cx="1945530" cy="532939"/>
          </a:xfrm>
          <a:prstGeom prst="rect">
            <a:avLst/>
          </a:prstGeom>
        </p:spPr>
        <p:txBody>
          <a:bodyPr>
            <a:noAutofit/>
          </a:bodyPr>
          <a:lstStyle>
            <a:lvl1pPr marL="0" indent="0">
              <a:lnSpc>
                <a:spcPct val="100000"/>
              </a:lnSpc>
              <a:spcBef>
                <a:spcPts val="0"/>
              </a:spcBef>
              <a:buNone/>
              <a:defRPr sz="105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59" name="Text Placeholder 2">
            <a:extLst>
              <a:ext uri="{FF2B5EF4-FFF2-40B4-BE49-F238E27FC236}">
                <a16:creationId xmlns:a16="http://schemas.microsoft.com/office/drawing/2014/main" id="{953B11D5-8A94-2D62-9A54-DA1F753DE562}"/>
              </a:ext>
            </a:extLst>
          </p:cNvPr>
          <p:cNvSpPr>
            <a:spLocks noGrp="1"/>
          </p:cNvSpPr>
          <p:nvPr>
            <p:ph type="body" sz="quarter" idx="25" hasCustomPrompt="1"/>
          </p:nvPr>
        </p:nvSpPr>
        <p:spPr>
          <a:xfrm>
            <a:off x="1980377" y="3259165"/>
            <a:ext cx="1945531" cy="229879"/>
          </a:xfrm>
          <a:prstGeom prst="rect">
            <a:avLst/>
          </a:prstGeom>
        </p:spPr>
        <p:txBody>
          <a:bodyPr>
            <a:noAutofit/>
          </a:bodyPr>
          <a:lstStyle>
            <a:lvl1pPr marL="0" indent="0">
              <a:buNone/>
              <a:defRPr sz="11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60" name="Text Placeholder 2">
            <a:extLst>
              <a:ext uri="{FF2B5EF4-FFF2-40B4-BE49-F238E27FC236}">
                <a16:creationId xmlns:a16="http://schemas.microsoft.com/office/drawing/2014/main" id="{B8C8C21E-82A3-C8FD-1772-AC53CCB68A0D}"/>
              </a:ext>
            </a:extLst>
          </p:cNvPr>
          <p:cNvSpPr>
            <a:spLocks noGrp="1"/>
          </p:cNvSpPr>
          <p:nvPr>
            <p:ph type="body" sz="quarter" idx="26" hasCustomPrompt="1"/>
          </p:nvPr>
        </p:nvSpPr>
        <p:spPr>
          <a:xfrm>
            <a:off x="1980377" y="3425395"/>
            <a:ext cx="1945530" cy="229879"/>
          </a:xfrm>
          <a:prstGeom prst="rect">
            <a:avLst/>
          </a:prstGeom>
        </p:spPr>
        <p:txBody>
          <a:bodyPr>
            <a:noAutofit/>
          </a:bodyPr>
          <a:lstStyle>
            <a:lvl1pPr marL="0" indent="0">
              <a:lnSpc>
                <a:spcPct val="100000"/>
              </a:lnSpc>
              <a:buNone/>
              <a:defRPr sz="105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63" name="Text Placeholder 2">
            <a:extLst>
              <a:ext uri="{FF2B5EF4-FFF2-40B4-BE49-F238E27FC236}">
                <a16:creationId xmlns:a16="http://schemas.microsoft.com/office/drawing/2014/main" id="{8F94C4E4-FE75-81A4-2F5C-297926CE5968}"/>
              </a:ext>
            </a:extLst>
          </p:cNvPr>
          <p:cNvSpPr>
            <a:spLocks noGrp="1"/>
          </p:cNvSpPr>
          <p:nvPr>
            <p:ph type="body" sz="quarter" idx="27" hasCustomPrompt="1"/>
          </p:nvPr>
        </p:nvSpPr>
        <p:spPr>
          <a:xfrm>
            <a:off x="1980377" y="3604281"/>
            <a:ext cx="1945530" cy="532939"/>
          </a:xfrm>
          <a:prstGeom prst="rect">
            <a:avLst/>
          </a:prstGeom>
        </p:spPr>
        <p:txBody>
          <a:bodyPr>
            <a:noAutofit/>
          </a:bodyPr>
          <a:lstStyle>
            <a:lvl1pPr marL="0" indent="0">
              <a:lnSpc>
                <a:spcPct val="100000"/>
              </a:lnSpc>
              <a:spcBef>
                <a:spcPts val="0"/>
              </a:spcBef>
              <a:buNone/>
              <a:defRPr sz="105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67" name="Text Placeholder 2">
            <a:extLst>
              <a:ext uri="{FF2B5EF4-FFF2-40B4-BE49-F238E27FC236}">
                <a16:creationId xmlns:a16="http://schemas.microsoft.com/office/drawing/2014/main" id="{43793F48-A653-5F9F-CBE6-F50FCEA405F0}"/>
              </a:ext>
            </a:extLst>
          </p:cNvPr>
          <p:cNvSpPr>
            <a:spLocks noGrp="1"/>
          </p:cNvSpPr>
          <p:nvPr>
            <p:ph type="body" sz="quarter" idx="28" hasCustomPrompt="1"/>
          </p:nvPr>
        </p:nvSpPr>
        <p:spPr>
          <a:xfrm>
            <a:off x="5674553" y="3259165"/>
            <a:ext cx="1945531" cy="229879"/>
          </a:xfrm>
          <a:prstGeom prst="rect">
            <a:avLst/>
          </a:prstGeom>
        </p:spPr>
        <p:txBody>
          <a:bodyPr>
            <a:noAutofit/>
          </a:bodyPr>
          <a:lstStyle>
            <a:lvl1pPr marL="0" indent="0">
              <a:buNone/>
              <a:defRPr sz="11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68" name="Text Placeholder 2">
            <a:extLst>
              <a:ext uri="{FF2B5EF4-FFF2-40B4-BE49-F238E27FC236}">
                <a16:creationId xmlns:a16="http://schemas.microsoft.com/office/drawing/2014/main" id="{DD4C8E94-0DC6-F4C6-F3CD-712EEF21C7BC}"/>
              </a:ext>
            </a:extLst>
          </p:cNvPr>
          <p:cNvSpPr>
            <a:spLocks noGrp="1"/>
          </p:cNvSpPr>
          <p:nvPr>
            <p:ph type="body" sz="quarter" idx="29" hasCustomPrompt="1"/>
          </p:nvPr>
        </p:nvSpPr>
        <p:spPr>
          <a:xfrm>
            <a:off x="5674553" y="3425395"/>
            <a:ext cx="1945530" cy="229879"/>
          </a:xfrm>
          <a:prstGeom prst="rect">
            <a:avLst/>
          </a:prstGeom>
        </p:spPr>
        <p:txBody>
          <a:bodyPr>
            <a:noAutofit/>
          </a:bodyPr>
          <a:lstStyle>
            <a:lvl1pPr marL="0" indent="0">
              <a:lnSpc>
                <a:spcPct val="100000"/>
              </a:lnSpc>
              <a:buNone/>
              <a:defRPr sz="105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69" name="Text Placeholder 2">
            <a:extLst>
              <a:ext uri="{FF2B5EF4-FFF2-40B4-BE49-F238E27FC236}">
                <a16:creationId xmlns:a16="http://schemas.microsoft.com/office/drawing/2014/main" id="{415669F2-361F-5FC2-0962-17A1F61790F5}"/>
              </a:ext>
            </a:extLst>
          </p:cNvPr>
          <p:cNvSpPr>
            <a:spLocks noGrp="1"/>
          </p:cNvSpPr>
          <p:nvPr>
            <p:ph type="body" sz="quarter" idx="30" hasCustomPrompt="1"/>
          </p:nvPr>
        </p:nvSpPr>
        <p:spPr>
          <a:xfrm>
            <a:off x="5674553" y="3604281"/>
            <a:ext cx="1945530" cy="532939"/>
          </a:xfrm>
          <a:prstGeom prst="rect">
            <a:avLst/>
          </a:prstGeom>
        </p:spPr>
        <p:txBody>
          <a:bodyPr>
            <a:noAutofit/>
          </a:bodyPr>
          <a:lstStyle>
            <a:lvl1pPr marL="0" indent="0">
              <a:lnSpc>
                <a:spcPct val="100000"/>
              </a:lnSpc>
              <a:spcBef>
                <a:spcPts val="0"/>
              </a:spcBef>
              <a:buNone/>
              <a:defRPr sz="105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71" name="Text Placeholder 2">
            <a:extLst>
              <a:ext uri="{FF2B5EF4-FFF2-40B4-BE49-F238E27FC236}">
                <a16:creationId xmlns:a16="http://schemas.microsoft.com/office/drawing/2014/main" id="{D1CBC90C-272A-077A-C889-A46E36C906DE}"/>
              </a:ext>
            </a:extLst>
          </p:cNvPr>
          <p:cNvSpPr>
            <a:spLocks noGrp="1"/>
          </p:cNvSpPr>
          <p:nvPr>
            <p:ph type="body" sz="quarter" idx="31" hasCustomPrompt="1"/>
          </p:nvPr>
        </p:nvSpPr>
        <p:spPr>
          <a:xfrm>
            <a:off x="9368729" y="3259165"/>
            <a:ext cx="1945531" cy="229879"/>
          </a:xfrm>
          <a:prstGeom prst="rect">
            <a:avLst/>
          </a:prstGeom>
        </p:spPr>
        <p:txBody>
          <a:bodyPr>
            <a:noAutofit/>
          </a:bodyPr>
          <a:lstStyle>
            <a:lvl1pPr marL="0" indent="0">
              <a:buNone/>
              <a:defRPr sz="11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72" name="Text Placeholder 2">
            <a:extLst>
              <a:ext uri="{FF2B5EF4-FFF2-40B4-BE49-F238E27FC236}">
                <a16:creationId xmlns:a16="http://schemas.microsoft.com/office/drawing/2014/main" id="{52217B5E-1E7E-E848-7F57-ED0757E5F87C}"/>
              </a:ext>
            </a:extLst>
          </p:cNvPr>
          <p:cNvSpPr>
            <a:spLocks noGrp="1"/>
          </p:cNvSpPr>
          <p:nvPr>
            <p:ph type="body" sz="quarter" idx="32" hasCustomPrompt="1"/>
          </p:nvPr>
        </p:nvSpPr>
        <p:spPr>
          <a:xfrm>
            <a:off x="9368729" y="3425395"/>
            <a:ext cx="1945530" cy="229879"/>
          </a:xfrm>
          <a:prstGeom prst="rect">
            <a:avLst/>
          </a:prstGeom>
        </p:spPr>
        <p:txBody>
          <a:bodyPr>
            <a:noAutofit/>
          </a:bodyPr>
          <a:lstStyle>
            <a:lvl1pPr marL="0" indent="0">
              <a:lnSpc>
                <a:spcPct val="100000"/>
              </a:lnSpc>
              <a:buNone/>
              <a:defRPr sz="105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73" name="Text Placeholder 2">
            <a:extLst>
              <a:ext uri="{FF2B5EF4-FFF2-40B4-BE49-F238E27FC236}">
                <a16:creationId xmlns:a16="http://schemas.microsoft.com/office/drawing/2014/main" id="{A501FFE4-EEEC-58E6-444D-E7B52849C110}"/>
              </a:ext>
            </a:extLst>
          </p:cNvPr>
          <p:cNvSpPr>
            <a:spLocks noGrp="1"/>
          </p:cNvSpPr>
          <p:nvPr>
            <p:ph type="body" sz="quarter" idx="33" hasCustomPrompt="1"/>
          </p:nvPr>
        </p:nvSpPr>
        <p:spPr>
          <a:xfrm>
            <a:off x="9368729" y="3604281"/>
            <a:ext cx="1945530" cy="532939"/>
          </a:xfrm>
          <a:prstGeom prst="rect">
            <a:avLst/>
          </a:prstGeom>
        </p:spPr>
        <p:txBody>
          <a:bodyPr>
            <a:noAutofit/>
          </a:bodyPr>
          <a:lstStyle>
            <a:lvl1pPr marL="0" indent="0">
              <a:lnSpc>
                <a:spcPct val="100000"/>
              </a:lnSpc>
              <a:spcBef>
                <a:spcPts val="0"/>
              </a:spcBef>
              <a:buNone/>
              <a:defRPr sz="105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75" name="Text Placeholder 2">
            <a:extLst>
              <a:ext uri="{FF2B5EF4-FFF2-40B4-BE49-F238E27FC236}">
                <a16:creationId xmlns:a16="http://schemas.microsoft.com/office/drawing/2014/main" id="{C22B7059-BBC6-1D7A-B1BA-0D68DA53AE30}"/>
              </a:ext>
            </a:extLst>
          </p:cNvPr>
          <p:cNvSpPr>
            <a:spLocks noGrp="1"/>
          </p:cNvSpPr>
          <p:nvPr>
            <p:ph type="body" sz="quarter" idx="34" hasCustomPrompt="1"/>
          </p:nvPr>
        </p:nvSpPr>
        <p:spPr>
          <a:xfrm>
            <a:off x="1980377" y="4778087"/>
            <a:ext cx="1945531" cy="229879"/>
          </a:xfrm>
          <a:prstGeom prst="rect">
            <a:avLst/>
          </a:prstGeom>
        </p:spPr>
        <p:txBody>
          <a:bodyPr>
            <a:noAutofit/>
          </a:bodyPr>
          <a:lstStyle>
            <a:lvl1pPr marL="0" indent="0">
              <a:buNone/>
              <a:defRPr sz="11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76" name="Text Placeholder 2">
            <a:extLst>
              <a:ext uri="{FF2B5EF4-FFF2-40B4-BE49-F238E27FC236}">
                <a16:creationId xmlns:a16="http://schemas.microsoft.com/office/drawing/2014/main" id="{B98AA502-51D5-6841-51BC-3180804099B1}"/>
              </a:ext>
            </a:extLst>
          </p:cNvPr>
          <p:cNvSpPr>
            <a:spLocks noGrp="1"/>
          </p:cNvSpPr>
          <p:nvPr>
            <p:ph type="body" sz="quarter" idx="35" hasCustomPrompt="1"/>
          </p:nvPr>
        </p:nvSpPr>
        <p:spPr>
          <a:xfrm>
            <a:off x="1980377" y="4944317"/>
            <a:ext cx="1945530" cy="229879"/>
          </a:xfrm>
          <a:prstGeom prst="rect">
            <a:avLst/>
          </a:prstGeom>
        </p:spPr>
        <p:txBody>
          <a:bodyPr>
            <a:noAutofit/>
          </a:bodyPr>
          <a:lstStyle>
            <a:lvl1pPr marL="0" indent="0">
              <a:lnSpc>
                <a:spcPct val="100000"/>
              </a:lnSpc>
              <a:buNone/>
              <a:defRPr sz="105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77" name="Text Placeholder 2">
            <a:extLst>
              <a:ext uri="{FF2B5EF4-FFF2-40B4-BE49-F238E27FC236}">
                <a16:creationId xmlns:a16="http://schemas.microsoft.com/office/drawing/2014/main" id="{0DCC903F-9612-D739-BF27-D625F64E8C80}"/>
              </a:ext>
            </a:extLst>
          </p:cNvPr>
          <p:cNvSpPr>
            <a:spLocks noGrp="1"/>
          </p:cNvSpPr>
          <p:nvPr>
            <p:ph type="body" sz="quarter" idx="36" hasCustomPrompt="1"/>
          </p:nvPr>
        </p:nvSpPr>
        <p:spPr>
          <a:xfrm>
            <a:off x="1980377" y="5123203"/>
            <a:ext cx="1945530" cy="532939"/>
          </a:xfrm>
          <a:prstGeom prst="rect">
            <a:avLst/>
          </a:prstGeom>
        </p:spPr>
        <p:txBody>
          <a:bodyPr>
            <a:noAutofit/>
          </a:bodyPr>
          <a:lstStyle>
            <a:lvl1pPr marL="0" indent="0">
              <a:lnSpc>
                <a:spcPct val="100000"/>
              </a:lnSpc>
              <a:spcBef>
                <a:spcPts val="0"/>
              </a:spcBef>
              <a:buNone/>
              <a:defRPr sz="105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79" name="Text Placeholder 2">
            <a:extLst>
              <a:ext uri="{FF2B5EF4-FFF2-40B4-BE49-F238E27FC236}">
                <a16:creationId xmlns:a16="http://schemas.microsoft.com/office/drawing/2014/main" id="{57206F64-A069-BD21-B03E-BE5020CE55E1}"/>
              </a:ext>
            </a:extLst>
          </p:cNvPr>
          <p:cNvSpPr>
            <a:spLocks noGrp="1"/>
          </p:cNvSpPr>
          <p:nvPr>
            <p:ph type="body" sz="quarter" idx="37" hasCustomPrompt="1"/>
          </p:nvPr>
        </p:nvSpPr>
        <p:spPr>
          <a:xfrm>
            <a:off x="5674553" y="4778087"/>
            <a:ext cx="1945531" cy="229879"/>
          </a:xfrm>
          <a:prstGeom prst="rect">
            <a:avLst/>
          </a:prstGeom>
        </p:spPr>
        <p:txBody>
          <a:bodyPr>
            <a:noAutofit/>
          </a:bodyPr>
          <a:lstStyle>
            <a:lvl1pPr marL="0" indent="0">
              <a:buNone/>
              <a:defRPr sz="11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80" name="Text Placeholder 2">
            <a:extLst>
              <a:ext uri="{FF2B5EF4-FFF2-40B4-BE49-F238E27FC236}">
                <a16:creationId xmlns:a16="http://schemas.microsoft.com/office/drawing/2014/main" id="{90E8E3AC-C3F4-1B24-3C2E-C24914D18F6D}"/>
              </a:ext>
            </a:extLst>
          </p:cNvPr>
          <p:cNvSpPr>
            <a:spLocks noGrp="1"/>
          </p:cNvSpPr>
          <p:nvPr>
            <p:ph type="body" sz="quarter" idx="38" hasCustomPrompt="1"/>
          </p:nvPr>
        </p:nvSpPr>
        <p:spPr>
          <a:xfrm>
            <a:off x="5674553" y="4944317"/>
            <a:ext cx="1945530" cy="229879"/>
          </a:xfrm>
          <a:prstGeom prst="rect">
            <a:avLst/>
          </a:prstGeom>
        </p:spPr>
        <p:txBody>
          <a:bodyPr>
            <a:noAutofit/>
          </a:bodyPr>
          <a:lstStyle>
            <a:lvl1pPr marL="0" indent="0">
              <a:lnSpc>
                <a:spcPct val="100000"/>
              </a:lnSpc>
              <a:buNone/>
              <a:defRPr sz="105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81" name="Text Placeholder 2">
            <a:extLst>
              <a:ext uri="{FF2B5EF4-FFF2-40B4-BE49-F238E27FC236}">
                <a16:creationId xmlns:a16="http://schemas.microsoft.com/office/drawing/2014/main" id="{9CADD8F3-28F4-1276-510F-2A9E49F4F3EA}"/>
              </a:ext>
            </a:extLst>
          </p:cNvPr>
          <p:cNvSpPr>
            <a:spLocks noGrp="1"/>
          </p:cNvSpPr>
          <p:nvPr>
            <p:ph type="body" sz="quarter" idx="39" hasCustomPrompt="1"/>
          </p:nvPr>
        </p:nvSpPr>
        <p:spPr>
          <a:xfrm>
            <a:off x="5674553" y="5123203"/>
            <a:ext cx="1945530" cy="532939"/>
          </a:xfrm>
          <a:prstGeom prst="rect">
            <a:avLst/>
          </a:prstGeom>
        </p:spPr>
        <p:txBody>
          <a:bodyPr>
            <a:noAutofit/>
          </a:bodyPr>
          <a:lstStyle>
            <a:lvl1pPr marL="0" indent="0">
              <a:lnSpc>
                <a:spcPct val="100000"/>
              </a:lnSpc>
              <a:spcBef>
                <a:spcPts val="0"/>
              </a:spcBef>
              <a:buNone/>
              <a:defRPr sz="105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83" name="Text Placeholder 2">
            <a:extLst>
              <a:ext uri="{FF2B5EF4-FFF2-40B4-BE49-F238E27FC236}">
                <a16:creationId xmlns:a16="http://schemas.microsoft.com/office/drawing/2014/main" id="{3913D058-B7D8-53DA-FCD3-EDCE8F7E7F85}"/>
              </a:ext>
            </a:extLst>
          </p:cNvPr>
          <p:cNvSpPr>
            <a:spLocks noGrp="1"/>
          </p:cNvSpPr>
          <p:nvPr>
            <p:ph type="body" sz="quarter" idx="40" hasCustomPrompt="1"/>
          </p:nvPr>
        </p:nvSpPr>
        <p:spPr>
          <a:xfrm>
            <a:off x="9368729" y="4778087"/>
            <a:ext cx="1945531" cy="229879"/>
          </a:xfrm>
          <a:prstGeom prst="rect">
            <a:avLst/>
          </a:prstGeom>
        </p:spPr>
        <p:txBody>
          <a:bodyPr>
            <a:noAutofit/>
          </a:bodyPr>
          <a:lstStyle>
            <a:lvl1pPr marL="0" indent="0">
              <a:buNone/>
              <a:defRPr sz="11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84" name="Text Placeholder 2">
            <a:extLst>
              <a:ext uri="{FF2B5EF4-FFF2-40B4-BE49-F238E27FC236}">
                <a16:creationId xmlns:a16="http://schemas.microsoft.com/office/drawing/2014/main" id="{AB25F610-3680-064C-63F3-C73D5669A5CF}"/>
              </a:ext>
            </a:extLst>
          </p:cNvPr>
          <p:cNvSpPr>
            <a:spLocks noGrp="1"/>
          </p:cNvSpPr>
          <p:nvPr>
            <p:ph type="body" sz="quarter" idx="41" hasCustomPrompt="1"/>
          </p:nvPr>
        </p:nvSpPr>
        <p:spPr>
          <a:xfrm>
            <a:off x="9368729" y="4944317"/>
            <a:ext cx="1945530" cy="229879"/>
          </a:xfrm>
          <a:prstGeom prst="rect">
            <a:avLst/>
          </a:prstGeom>
        </p:spPr>
        <p:txBody>
          <a:bodyPr>
            <a:noAutofit/>
          </a:bodyPr>
          <a:lstStyle>
            <a:lvl1pPr marL="0" indent="0">
              <a:lnSpc>
                <a:spcPct val="100000"/>
              </a:lnSpc>
              <a:buNone/>
              <a:defRPr sz="105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85" name="Text Placeholder 2">
            <a:extLst>
              <a:ext uri="{FF2B5EF4-FFF2-40B4-BE49-F238E27FC236}">
                <a16:creationId xmlns:a16="http://schemas.microsoft.com/office/drawing/2014/main" id="{C2C6951E-114C-A307-4855-C91722827330}"/>
              </a:ext>
            </a:extLst>
          </p:cNvPr>
          <p:cNvSpPr>
            <a:spLocks noGrp="1"/>
          </p:cNvSpPr>
          <p:nvPr>
            <p:ph type="body" sz="quarter" idx="42" hasCustomPrompt="1"/>
          </p:nvPr>
        </p:nvSpPr>
        <p:spPr>
          <a:xfrm>
            <a:off x="9368729" y="5123203"/>
            <a:ext cx="1945530" cy="532939"/>
          </a:xfrm>
          <a:prstGeom prst="rect">
            <a:avLst/>
          </a:prstGeom>
        </p:spPr>
        <p:txBody>
          <a:bodyPr>
            <a:noAutofit/>
          </a:bodyPr>
          <a:lstStyle>
            <a:lvl1pPr marL="0" indent="0">
              <a:lnSpc>
                <a:spcPct val="100000"/>
              </a:lnSpc>
              <a:spcBef>
                <a:spcPts val="0"/>
              </a:spcBef>
              <a:buNone/>
              <a:defRPr sz="105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87" name="Picture Placeholder 11">
            <a:extLst>
              <a:ext uri="{FF2B5EF4-FFF2-40B4-BE49-F238E27FC236}">
                <a16:creationId xmlns:a16="http://schemas.microsoft.com/office/drawing/2014/main" id="{0FF0106B-2605-A532-F1A5-8CCDD6DFCF4E}"/>
              </a:ext>
            </a:extLst>
          </p:cNvPr>
          <p:cNvSpPr>
            <a:spLocks noGrp="1"/>
          </p:cNvSpPr>
          <p:nvPr>
            <p:ph type="pic" sz="quarter" idx="43" hasCustomPrompt="1"/>
          </p:nvPr>
        </p:nvSpPr>
        <p:spPr>
          <a:xfrm>
            <a:off x="569445" y="2887410"/>
            <a:ext cx="1222779" cy="1222779"/>
          </a:xfrm>
          <a:prstGeom prst="rect">
            <a:avLst/>
          </a:prstGeom>
        </p:spPr>
        <p:txBody>
          <a:bodyPr wrap="square" anchor="ctr">
            <a:noAutofit/>
          </a:bodyPr>
          <a:lstStyle>
            <a:lvl1pPr marL="0" indent="0" algn="ctr">
              <a:buNone/>
              <a:defRPr sz="1200"/>
            </a:lvl1pPr>
          </a:lstStyle>
          <a:p>
            <a:r>
              <a:rPr lang="en-US" dirty="0"/>
              <a:t>Click here to </a:t>
            </a:r>
            <a:br>
              <a:rPr lang="en-US" dirty="0"/>
            </a:br>
            <a:r>
              <a:rPr lang="en-US" dirty="0"/>
              <a:t>add bio photo</a:t>
            </a:r>
          </a:p>
        </p:txBody>
      </p:sp>
      <p:sp>
        <p:nvSpPr>
          <p:cNvPr id="88" name="Picture Placeholder 11">
            <a:extLst>
              <a:ext uri="{FF2B5EF4-FFF2-40B4-BE49-F238E27FC236}">
                <a16:creationId xmlns:a16="http://schemas.microsoft.com/office/drawing/2014/main" id="{0D96FC6D-30E5-114B-E13D-90C38FE5C171}"/>
              </a:ext>
            </a:extLst>
          </p:cNvPr>
          <p:cNvSpPr>
            <a:spLocks noGrp="1"/>
          </p:cNvSpPr>
          <p:nvPr>
            <p:ph type="pic" sz="quarter" idx="44" hasCustomPrompt="1"/>
          </p:nvPr>
        </p:nvSpPr>
        <p:spPr>
          <a:xfrm>
            <a:off x="569445" y="4396170"/>
            <a:ext cx="1222779" cy="1222779"/>
          </a:xfrm>
          <a:prstGeom prst="rect">
            <a:avLst/>
          </a:prstGeom>
        </p:spPr>
        <p:txBody>
          <a:bodyPr wrap="square" anchor="ctr">
            <a:noAutofit/>
          </a:bodyPr>
          <a:lstStyle>
            <a:lvl1pPr marL="0" indent="0" algn="ctr">
              <a:buNone/>
              <a:defRPr sz="1200"/>
            </a:lvl1pPr>
          </a:lstStyle>
          <a:p>
            <a:r>
              <a:rPr lang="en-US" dirty="0"/>
              <a:t>Click here to </a:t>
            </a:r>
            <a:br>
              <a:rPr lang="en-US" dirty="0"/>
            </a:br>
            <a:r>
              <a:rPr lang="en-US" dirty="0"/>
              <a:t>add bio photo</a:t>
            </a:r>
          </a:p>
        </p:txBody>
      </p:sp>
      <p:sp>
        <p:nvSpPr>
          <p:cNvPr id="89" name="Picture Placeholder 11">
            <a:extLst>
              <a:ext uri="{FF2B5EF4-FFF2-40B4-BE49-F238E27FC236}">
                <a16:creationId xmlns:a16="http://schemas.microsoft.com/office/drawing/2014/main" id="{77667697-92F0-A55B-C788-01F7C267D6C4}"/>
              </a:ext>
            </a:extLst>
          </p:cNvPr>
          <p:cNvSpPr>
            <a:spLocks noGrp="1"/>
          </p:cNvSpPr>
          <p:nvPr>
            <p:ph type="pic" sz="quarter" idx="45" hasCustomPrompt="1"/>
          </p:nvPr>
        </p:nvSpPr>
        <p:spPr>
          <a:xfrm>
            <a:off x="4281909" y="1387794"/>
            <a:ext cx="1222779" cy="1222779"/>
          </a:xfrm>
          <a:prstGeom prst="rect">
            <a:avLst/>
          </a:prstGeom>
        </p:spPr>
        <p:txBody>
          <a:bodyPr wrap="square" anchor="ctr">
            <a:noAutofit/>
          </a:bodyPr>
          <a:lstStyle>
            <a:lvl1pPr marL="0" indent="0" algn="ctr">
              <a:buNone/>
              <a:defRPr sz="1200"/>
            </a:lvl1pPr>
          </a:lstStyle>
          <a:p>
            <a:r>
              <a:rPr lang="en-US" dirty="0"/>
              <a:t>Click here to </a:t>
            </a:r>
            <a:br>
              <a:rPr lang="en-US" dirty="0"/>
            </a:br>
            <a:r>
              <a:rPr lang="en-US" dirty="0"/>
              <a:t>add bio photo</a:t>
            </a:r>
          </a:p>
        </p:txBody>
      </p:sp>
      <p:sp>
        <p:nvSpPr>
          <p:cNvPr id="90" name="Picture Placeholder 11">
            <a:extLst>
              <a:ext uri="{FF2B5EF4-FFF2-40B4-BE49-F238E27FC236}">
                <a16:creationId xmlns:a16="http://schemas.microsoft.com/office/drawing/2014/main" id="{D5271419-448F-173F-9E0F-B780B5D8401B}"/>
              </a:ext>
            </a:extLst>
          </p:cNvPr>
          <p:cNvSpPr>
            <a:spLocks noGrp="1"/>
          </p:cNvSpPr>
          <p:nvPr>
            <p:ph type="pic" sz="quarter" idx="46" hasCustomPrompt="1"/>
          </p:nvPr>
        </p:nvSpPr>
        <p:spPr>
          <a:xfrm>
            <a:off x="4281909" y="2887410"/>
            <a:ext cx="1222779" cy="1222779"/>
          </a:xfrm>
          <a:prstGeom prst="rect">
            <a:avLst/>
          </a:prstGeom>
        </p:spPr>
        <p:txBody>
          <a:bodyPr wrap="square" anchor="ctr">
            <a:noAutofit/>
          </a:bodyPr>
          <a:lstStyle>
            <a:lvl1pPr marL="0" indent="0" algn="ctr">
              <a:buNone/>
              <a:defRPr sz="1200"/>
            </a:lvl1pPr>
          </a:lstStyle>
          <a:p>
            <a:r>
              <a:rPr lang="en-US" dirty="0"/>
              <a:t>Click here to </a:t>
            </a:r>
            <a:br>
              <a:rPr lang="en-US" dirty="0"/>
            </a:br>
            <a:r>
              <a:rPr lang="en-US" dirty="0"/>
              <a:t>add bio photo</a:t>
            </a:r>
          </a:p>
        </p:txBody>
      </p:sp>
      <p:sp>
        <p:nvSpPr>
          <p:cNvPr id="91" name="Picture Placeholder 11">
            <a:extLst>
              <a:ext uri="{FF2B5EF4-FFF2-40B4-BE49-F238E27FC236}">
                <a16:creationId xmlns:a16="http://schemas.microsoft.com/office/drawing/2014/main" id="{9E916BDB-ECC0-27B2-8CAC-395F7441EE04}"/>
              </a:ext>
            </a:extLst>
          </p:cNvPr>
          <p:cNvSpPr>
            <a:spLocks noGrp="1"/>
          </p:cNvSpPr>
          <p:nvPr>
            <p:ph type="pic" sz="quarter" idx="47" hasCustomPrompt="1"/>
          </p:nvPr>
        </p:nvSpPr>
        <p:spPr>
          <a:xfrm>
            <a:off x="4281909" y="4396170"/>
            <a:ext cx="1222779" cy="1222779"/>
          </a:xfrm>
          <a:prstGeom prst="rect">
            <a:avLst/>
          </a:prstGeom>
        </p:spPr>
        <p:txBody>
          <a:bodyPr wrap="square" anchor="ctr">
            <a:noAutofit/>
          </a:bodyPr>
          <a:lstStyle>
            <a:lvl1pPr marL="0" indent="0" algn="ctr">
              <a:buNone/>
              <a:defRPr sz="1200"/>
            </a:lvl1pPr>
          </a:lstStyle>
          <a:p>
            <a:r>
              <a:rPr lang="en-US" dirty="0"/>
              <a:t>Click here to </a:t>
            </a:r>
            <a:br>
              <a:rPr lang="en-US" dirty="0"/>
            </a:br>
            <a:r>
              <a:rPr lang="en-US" dirty="0"/>
              <a:t>add bio photo</a:t>
            </a:r>
          </a:p>
        </p:txBody>
      </p:sp>
      <p:sp>
        <p:nvSpPr>
          <p:cNvPr id="92" name="Picture Placeholder 11">
            <a:extLst>
              <a:ext uri="{FF2B5EF4-FFF2-40B4-BE49-F238E27FC236}">
                <a16:creationId xmlns:a16="http://schemas.microsoft.com/office/drawing/2014/main" id="{0CBD6801-BD01-DB18-95B5-AC692490486E}"/>
              </a:ext>
            </a:extLst>
          </p:cNvPr>
          <p:cNvSpPr>
            <a:spLocks noGrp="1"/>
          </p:cNvSpPr>
          <p:nvPr>
            <p:ph type="pic" sz="quarter" idx="48" hasCustomPrompt="1"/>
          </p:nvPr>
        </p:nvSpPr>
        <p:spPr>
          <a:xfrm>
            <a:off x="7976085" y="1387794"/>
            <a:ext cx="1222779" cy="1222779"/>
          </a:xfrm>
          <a:prstGeom prst="rect">
            <a:avLst/>
          </a:prstGeom>
        </p:spPr>
        <p:txBody>
          <a:bodyPr wrap="square" anchor="ctr">
            <a:noAutofit/>
          </a:bodyPr>
          <a:lstStyle>
            <a:lvl1pPr marL="0" indent="0" algn="ctr">
              <a:buNone/>
              <a:defRPr sz="1200"/>
            </a:lvl1pPr>
          </a:lstStyle>
          <a:p>
            <a:r>
              <a:rPr lang="en-US" dirty="0"/>
              <a:t>Click here to </a:t>
            </a:r>
            <a:br>
              <a:rPr lang="en-US" dirty="0"/>
            </a:br>
            <a:r>
              <a:rPr lang="en-US" dirty="0"/>
              <a:t>add bio photo</a:t>
            </a:r>
          </a:p>
        </p:txBody>
      </p:sp>
      <p:sp>
        <p:nvSpPr>
          <p:cNvPr id="93" name="Picture Placeholder 11">
            <a:extLst>
              <a:ext uri="{FF2B5EF4-FFF2-40B4-BE49-F238E27FC236}">
                <a16:creationId xmlns:a16="http://schemas.microsoft.com/office/drawing/2014/main" id="{4A9F487D-5FF3-17DA-A313-0CD21173B516}"/>
              </a:ext>
            </a:extLst>
          </p:cNvPr>
          <p:cNvSpPr>
            <a:spLocks noGrp="1"/>
          </p:cNvSpPr>
          <p:nvPr>
            <p:ph type="pic" sz="quarter" idx="49" hasCustomPrompt="1"/>
          </p:nvPr>
        </p:nvSpPr>
        <p:spPr>
          <a:xfrm>
            <a:off x="7976085" y="2887410"/>
            <a:ext cx="1222779" cy="1222779"/>
          </a:xfrm>
          <a:prstGeom prst="rect">
            <a:avLst/>
          </a:prstGeom>
        </p:spPr>
        <p:txBody>
          <a:bodyPr wrap="square" anchor="ctr">
            <a:noAutofit/>
          </a:bodyPr>
          <a:lstStyle>
            <a:lvl1pPr marL="0" indent="0" algn="ctr">
              <a:buNone/>
              <a:defRPr sz="1200"/>
            </a:lvl1pPr>
          </a:lstStyle>
          <a:p>
            <a:r>
              <a:rPr lang="en-US" dirty="0"/>
              <a:t>Click here to </a:t>
            </a:r>
            <a:br>
              <a:rPr lang="en-US" dirty="0"/>
            </a:br>
            <a:r>
              <a:rPr lang="en-US" dirty="0"/>
              <a:t>add bio photo</a:t>
            </a:r>
          </a:p>
        </p:txBody>
      </p:sp>
      <p:sp>
        <p:nvSpPr>
          <p:cNvPr id="98" name="Picture Placeholder 11">
            <a:extLst>
              <a:ext uri="{FF2B5EF4-FFF2-40B4-BE49-F238E27FC236}">
                <a16:creationId xmlns:a16="http://schemas.microsoft.com/office/drawing/2014/main" id="{4447984E-89F4-01C9-7D60-53687F3D50BB}"/>
              </a:ext>
            </a:extLst>
          </p:cNvPr>
          <p:cNvSpPr>
            <a:spLocks noGrp="1"/>
          </p:cNvSpPr>
          <p:nvPr>
            <p:ph type="pic" sz="quarter" idx="50" hasCustomPrompt="1"/>
          </p:nvPr>
        </p:nvSpPr>
        <p:spPr>
          <a:xfrm>
            <a:off x="7976085" y="4396170"/>
            <a:ext cx="1222779" cy="1222779"/>
          </a:xfrm>
          <a:prstGeom prst="rect">
            <a:avLst/>
          </a:prstGeom>
        </p:spPr>
        <p:txBody>
          <a:bodyPr wrap="square" anchor="ctr">
            <a:noAutofit/>
          </a:bodyPr>
          <a:lstStyle>
            <a:lvl1pPr marL="0" indent="0" algn="ctr">
              <a:buNone/>
              <a:defRPr sz="1200"/>
            </a:lvl1pPr>
          </a:lstStyle>
          <a:p>
            <a:r>
              <a:rPr lang="en-US" dirty="0"/>
              <a:t>Click here to </a:t>
            </a:r>
            <a:br>
              <a:rPr lang="en-US" dirty="0"/>
            </a:br>
            <a:r>
              <a:rPr lang="en-US" dirty="0"/>
              <a:t>add bio photo</a:t>
            </a:r>
          </a:p>
        </p:txBody>
      </p:sp>
    </p:spTree>
    <p:extLst>
      <p:ext uri="{BB962C8B-B14F-4D97-AF65-F5344CB8AC3E}">
        <p14:creationId xmlns:p14="http://schemas.microsoft.com/office/powerpoint/2010/main" val="2452178007"/>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ue end page">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534330-110B-B2EF-9ED2-87C65590691D}"/>
              </a:ext>
            </a:extLst>
          </p:cNvPr>
          <p:cNvGrpSpPr/>
          <p:nvPr userDrawn="1"/>
        </p:nvGrpSpPr>
        <p:grpSpPr>
          <a:xfrm flipV="1">
            <a:off x="7788150" y="-657270"/>
            <a:ext cx="4617228" cy="4625765"/>
            <a:chOff x="7545752" y="2572159"/>
            <a:chExt cx="4914490" cy="4923577"/>
          </a:xfrm>
        </p:grpSpPr>
        <p:sp>
          <p:nvSpPr>
            <p:cNvPr id="3" name="Oval 2">
              <a:extLst>
                <a:ext uri="{FF2B5EF4-FFF2-40B4-BE49-F238E27FC236}">
                  <a16:creationId xmlns:a16="http://schemas.microsoft.com/office/drawing/2014/main" id="{1EC6482C-7AF6-8B9D-1D31-D932D883AB2F}"/>
                </a:ext>
              </a:extLst>
            </p:cNvPr>
            <p:cNvSpPr>
              <a:spLocks noChangeAspect="1"/>
            </p:cNvSpPr>
            <p:nvPr userDrawn="1"/>
          </p:nvSpPr>
          <p:spPr>
            <a:xfrm>
              <a:off x="7595776" y="2573451"/>
              <a:ext cx="2412000" cy="241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3">
              <a:extLst>
                <a:ext uri="{FF2B5EF4-FFF2-40B4-BE49-F238E27FC236}">
                  <a16:creationId xmlns:a16="http://schemas.microsoft.com/office/drawing/2014/main" id="{7F167960-AB3B-0A6A-3303-7F9FDA753FA0}"/>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1">
                <a:alpha val="569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D7980626-3800-B3E1-0D82-06980AC132AA}"/>
                </a:ext>
              </a:extLst>
            </p:cNvPr>
            <p:cNvSpPr>
              <a:spLocks noChangeAspect="1"/>
            </p:cNvSpPr>
            <p:nvPr userDrawn="1"/>
          </p:nvSpPr>
          <p:spPr>
            <a:xfrm>
              <a:off x="7815414" y="6034905"/>
              <a:ext cx="343741" cy="34374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FA63B70A-6786-B0E9-67E9-F57D59413B1C}"/>
                </a:ext>
              </a:extLst>
            </p:cNvPr>
            <p:cNvSpPr>
              <a:spLocks noChangeAspect="1"/>
            </p:cNvSpPr>
            <p:nvPr userDrawn="1"/>
          </p:nvSpPr>
          <p:spPr>
            <a:xfrm>
              <a:off x="8293775" y="3329269"/>
              <a:ext cx="4166467" cy="41664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TextBox 42">
            <a:extLst>
              <a:ext uri="{FF2B5EF4-FFF2-40B4-BE49-F238E27FC236}">
                <a16:creationId xmlns:a16="http://schemas.microsoft.com/office/drawing/2014/main" id="{E6C594B2-C29B-9B45-B307-09C742950F12}"/>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45" name="Picture 44">
            <a:extLst>
              <a:ext uri="{FF2B5EF4-FFF2-40B4-BE49-F238E27FC236}">
                <a16:creationId xmlns:a16="http://schemas.microsoft.com/office/drawing/2014/main" id="{036E7BE3-B490-9D4D-A9B7-BAD82B8EEE23}"/>
              </a:ext>
            </a:extLst>
          </p:cNvPr>
          <p:cNvPicPr>
            <a:picLocks noChangeAspect="1"/>
          </p:cNvPicPr>
          <p:nvPr userDrawn="1"/>
        </p:nvPicPr>
        <p:blipFill>
          <a:blip r:embed="rId2"/>
          <a:stretch>
            <a:fillRect/>
          </a:stretch>
        </p:blipFill>
        <p:spPr>
          <a:xfrm>
            <a:off x="596862" y="540157"/>
            <a:ext cx="1588554" cy="470801"/>
          </a:xfrm>
          <a:prstGeom prst="rect">
            <a:avLst/>
          </a:prstGeom>
        </p:spPr>
      </p:pic>
      <p:sp>
        <p:nvSpPr>
          <p:cNvPr id="7" name="TextBox 6">
            <a:extLst>
              <a:ext uri="{FF2B5EF4-FFF2-40B4-BE49-F238E27FC236}">
                <a16:creationId xmlns:a16="http://schemas.microsoft.com/office/drawing/2014/main" id="{539159A7-8E5C-7E4F-7F6D-75F6548A1A05}"/>
              </a:ext>
            </a:extLst>
          </p:cNvPr>
          <p:cNvSpPr txBox="1"/>
          <p:nvPr userDrawn="1"/>
        </p:nvSpPr>
        <p:spPr>
          <a:xfrm>
            <a:off x="570160" y="4104939"/>
            <a:ext cx="7431026" cy="2277547"/>
          </a:xfrm>
          <a:prstGeom prst="rect">
            <a:avLst/>
          </a:prstGeom>
          <a:noFill/>
        </p:spPr>
        <p:txBody>
          <a:bodyPr wrap="square" rtlCol="0">
            <a:spAutoFit/>
          </a:bodyPr>
          <a:lstStyle/>
          <a:p>
            <a:pPr algn="l"/>
            <a:r>
              <a:rPr lang="en-US" sz="1600" dirty="0">
                <a:solidFill>
                  <a:schemeClr val="bg1"/>
                </a:solidFill>
                <a:latin typeface="Century Gothic" panose="020B0502020202020204" pitchFamily="34" charset="0"/>
              </a:rPr>
              <a:t>For more information about Steptoe, the partners and their qualifications, </a:t>
            </a:r>
          </a:p>
          <a:p>
            <a:pPr algn="l"/>
            <a:r>
              <a:rPr lang="en-US" sz="1600" dirty="0">
                <a:solidFill>
                  <a:schemeClr val="bg1"/>
                </a:solidFill>
                <a:latin typeface="Century Gothic" panose="020B0502020202020204" pitchFamily="34" charset="0"/>
              </a:rPr>
              <a:t>see </a:t>
            </a:r>
            <a:r>
              <a:rPr lang="en-US" sz="1600" b="1" dirty="0">
                <a:solidFill>
                  <a:schemeClr val="bg1"/>
                </a:solidFill>
                <a:latin typeface="Century Gothic" panose="020B0502020202020204" pitchFamily="34" charset="0"/>
              </a:rPr>
              <a:t>www.steptoe.com</a:t>
            </a:r>
            <a:r>
              <a:rPr lang="en-US" sz="1600" dirty="0">
                <a:solidFill>
                  <a:schemeClr val="bg1"/>
                </a:solidFill>
                <a:latin typeface="Century Gothic" panose="020B0502020202020204" pitchFamily="34" charset="0"/>
              </a:rPr>
              <a:t>.</a:t>
            </a:r>
          </a:p>
          <a:p>
            <a:pPr algn="l"/>
            <a:endParaRPr lang="en-US" sz="1600" dirty="0">
              <a:solidFill>
                <a:schemeClr val="bg1"/>
              </a:solidFill>
              <a:latin typeface="Century Gothic" panose="020B0502020202020204" pitchFamily="34" charset="0"/>
            </a:endParaRPr>
          </a:p>
          <a:p>
            <a:pPr algn="l"/>
            <a:r>
              <a:rPr lang="en-US" sz="1600" dirty="0">
                <a:solidFill>
                  <a:schemeClr val="bg1"/>
                </a:solidFill>
                <a:latin typeface="Century Gothic" panose="020B0502020202020204" pitchFamily="34" charset="0"/>
              </a:rPr>
              <a:t>Where case studies are included, results achieved do not guarantee similar outcomes for other clients. Attorney advertising. Images of people may feature current or former lawyers and employees at Steptoe or models not connected with the firm.</a:t>
            </a:r>
          </a:p>
          <a:p>
            <a:pPr algn="l"/>
            <a:endParaRPr lang="en-US" sz="1600" dirty="0">
              <a:solidFill>
                <a:schemeClr val="bg1"/>
              </a:solidFill>
              <a:latin typeface="Century Gothic" panose="020B0502020202020204" pitchFamily="34" charset="0"/>
            </a:endParaRPr>
          </a:p>
          <a:p>
            <a:pPr algn="l"/>
            <a:r>
              <a:rPr lang="en-US" sz="1200" dirty="0">
                <a:solidFill>
                  <a:schemeClr val="bg1"/>
                </a:solidFill>
                <a:latin typeface="Century Gothic" panose="020B0502020202020204" pitchFamily="34" charset="0"/>
              </a:rPr>
              <a:t>© Steptoe 2022. All rights reserved</a:t>
            </a:r>
            <a:endParaRPr lang="en-US" sz="1050"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DFAF2A25-2A49-85D2-4049-C3D6CD93DDB1}"/>
              </a:ext>
            </a:extLst>
          </p:cNvPr>
          <p:cNvSpPr txBox="1"/>
          <p:nvPr userDrawn="1"/>
        </p:nvSpPr>
        <p:spPr>
          <a:xfrm>
            <a:off x="1078161" y="2720462"/>
            <a:ext cx="7431026" cy="338554"/>
          </a:xfrm>
          <a:prstGeom prst="rect">
            <a:avLst/>
          </a:prstGeom>
          <a:noFill/>
        </p:spPr>
        <p:txBody>
          <a:bodyPr wrap="square" rtlCol="0">
            <a:spAutoFit/>
          </a:bodyPr>
          <a:lstStyle/>
          <a:p>
            <a:r>
              <a:rPr lang="en-GB" sz="1600" dirty="0">
                <a:solidFill>
                  <a:schemeClr val="bg1"/>
                </a:solidFill>
                <a:effectLst/>
                <a:latin typeface="Century Gothic" panose="020B0502020202020204" pitchFamily="34" charset="0"/>
              </a:rPr>
              <a:t>www.linkedin.com/company/steptoe-&amp;-johnson-llp</a:t>
            </a:r>
          </a:p>
        </p:txBody>
      </p:sp>
      <p:sp>
        <p:nvSpPr>
          <p:cNvPr id="9" name="TextBox 8">
            <a:extLst>
              <a:ext uri="{FF2B5EF4-FFF2-40B4-BE49-F238E27FC236}">
                <a16:creationId xmlns:a16="http://schemas.microsoft.com/office/drawing/2014/main" id="{C31F4ED7-0460-D06A-E5B9-E1F36B3F89F5}"/>
              </a:ext>
            </a:extLst>
          </p:cNvPr>
          <p:cNvSpPr txBox="1"/>
          <p:nvPr userDrawn="1"/>
        </p:nvSpPr>
        <p:spPr>
          <a:xfrm>
            <a:off x="1078161" y="3219226"/>
            <a:ext cx="7431026" cy="338554"/>
          </a:xfrm>
          <a:prstGeom prst="rect">
            <a:avLst/>
          </a:prstGeom>
          <a:noFill/>
        </p:spPr>
        <p:txBody>
          <a:bodyPr wrap="square" rtlCol="0">
            <a:spAutoFit/>
          </a:bodyPr>
          <a:lstStyle/>
          <a:p>
            <a:r>
              <a:rPr lang="en-GB" sz="1600" dirty="0">
                <a:solidFill>
                  <a:schemeClr val="bg1"/>
                </a:solidFill>
                <a:effectLst/>
                <a:latin typeface="Century Gothic" panose="020B0502020202020204" pitchFamily="34" charset="0"/>
              </a:rPr>
              <a:t>@SteptoeLLP</a:t>
            </a:r>
          </a:p>
        </p:txBody>
      </p:sp>
      <p:pic>
        <p:nvPicPr>
          <p:cNvPr id="10" name="Picture 9">
            <a:extLst>
              <a:ext uri="{FF2B5EF4-FFF2-40B4-BE49-F238E27FC236}">
                <a16:creationId xmlns:a16="http://schemas.microsoft.com/office/drawing/2014/main" id="{D4CCD0AE-7E55-3E43-F9F5-14017D4A8B2A}"/>
              </a:ext>
            </a:extLst>
          </p:cNvPr>
          <p:cNvPicPr>
            <a:picLocks noChangeAspect="1"/>
          </p:cNvPicPr>
          <p:nvPr userDrawn="1"/>
        </p:nvPicPr>
        <p:blipFill>
          <a:blip r:embed="rId3">
            <a:duotone>
              <a:schemeClr val="accent2">
                <a:shade val="45000"/>
                <a:satMod val="135000"/>
              </a:schemeClr>
              <a:prstClr val="white"/>
            </a:duotone>
          </a:blip>
          <a:stretch>
            <a:fillRect/>
          </a:stretch>
        </p:blipFill>
        <p:spPr>
          <a:xfrm>
            <a:off x="683307" y="2724862"/>
            <a:ext cx="348673" cy="348673"/>
          </a:xfrm>
          <a:prstGeom prst="rect">
            <a:avLst/>
          </a:prstGeom>
          <a:solidFill>
            <a:schemeClr val="bg1"/>
          </a:solidFill>
        </p:spPr>
      </p:pic>
      <p:pic>
        <p:nvPicPr>
          <p:cNvPr id="11" name="Picture 10">
            <a:extLst>
              <a:ext uri="{FF2B5EF4-FFF2-40B4-BE49-F238E27FC236}">
                <a16:creationId xmlns:a16="http://schemas.microsoft.com/office/drawing/2014/main" id="{2FCF3CB1-068B-1B1F-8249-236FA77A2210}"/>
              </a:ext>
            </a:extLst>
          </p:cNvPr>
          <p:cNvPicPr>
            <a:picLocks noChangeAspect="1"/>
          </p:cNvPicPr>
          <p:nvPr userDrawn="1"/>
        </p:nvPicPr>
        <p:blipFill>
          <a:blip r:embed="rId4">
            <a:duotone>
              <a:schemeClr val="accent2">
                <a:shade val="45000"/>
                <a:satMod val="135000"/>
              </a:schemeClr>
              <a:prstClr val="white"/>
            </a:duotone>
          </a:blip>
          <a:stretch>
            <a:fillRect/>
          </a:stretch>
        </p:blipFill>
        <p:spPr>
          <a:xfrm>
            <a:off x="683308" y="3214832"/>
            <a:ext cx="348673" cy="348673"/>
          </a:xfrm>
          <a:prstGeom prst="rect">
            <a:avLst/>
          </a:prstGeom>
          <a:solidFill>
            <a:schemeClr val="bg1"/>
          </a:solidFill>
        </p:spPr>
      </p:pic>
    </p:spTree>
    <p:extLst>
      <p:ext uri="{BB962C8B-B14F-4D97-AF65-F5344CB8AC3E}">
        <p14:creationId xmlns:p14="http://schemas.microsoft.com/office/powerpoint/2010/main" val="2172643070"/>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Red end page">
    <p:bg>
      <p:bgPr>
        <a:solidFill>
          <a:schemeClr val="accent2"/>
        </a:solidFill>
        <a:effectLst/>
      </p:bgPr>
    </p:bg>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E6C594B2-C29B-9B45-B307-09C742950F12}"/>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45" name="Picture 44">
            <a:extLst>
              <a:ext uri="{FF2B5EF4-FFF2-40B4-BE49-F238E27FC236}">
                <a16:creationId xmlns:a16="http://schemas.microsoft.com/office/drawing/2014/main" id="{036E7BE3-B490-9D4D-A9B7-BAD82B8EEE23}"/>
              </a:ext>
            </a:extLst>
          </p:cNvPr>
          <p:cNvPicPr>
            <a:picLocks noChangeAspect="1"/>
          </p:cNvPicPr>
          <p:nvPr userDrawn="1"/>
        </p:nvPicPr>
        <p:blipFill>
          <a:blip r:embed="rId2"/>
          <a:stretch>
            <a:fillRect/>
          </a:stretch>
        </p:blipFill>
        <p:spPr>
          <a:xfrm>
            <a:off x="596862" y="540157"/>
            <a:ext cx="1588554" cy="470801"/>
          </a:xfrm>
          <a:prstGeom prst="rect">
            <a:avLst/>
          </a:prstGeom>
        </p:spPr>
      </p:pic>
      <p:sp>
        <p:nvSpPr>
          <p:cNvPr id="2" name="TextBox 1">
            <a:extLst>
              <a:ext uri="{FF2B5EF4-FFF2-40B4-BE49-F238E27FC236}">
                <a16:creationId xmlns:a16="http://schemas.microsoft.com/office/drawing/2014/main" id="{8F6376E5-6E8E-DB99-B6B3-35C8F470AF9E}"/>
              </a:ext>
            </a:extLst>
          </p:cNvPr>
          <p:cNvSpPr txBox="1"/>
          <p:nvPr userDrawn="1"/>
        </p:nvSpPr>
        <p:spPr>
          <a:xfrm>
            <a:off x="570160" y="4104939"/>
            <a:ext cx="7431026" cy="2277547"/>
          </a:xfrm>
          <a:prstGeom prst="rect">
            <a:avLst/>
          </a:prstGeom>
          <a:noFill/>
        </p:spPr>
        <p:txBody>
          <a:bodyPr wrap="square" rtlCol="0">
            <a:spAutoFit/>
          </a:bodyPr>
          <a:lstStyle/>
          <a:p>
            <a:pPr algn="l"/>
            <a:r>
              <a:rPr lang="en-US" sz="1600" dirty="0">
                <a:solidFill>
                  <a:schemeClr val="bg1"/>
                </a:solidFill>
                <a:latin typeface="Century Gothic" panose="020B0502020202020204" pitchFamily="34" charset="0"/>
              </a:rPr>
              <a:t>For more information about Steptoe, the partners and their qualifications, </a:t>
            </a:r>
          </a:p>
          <a:p>
            <a:pPr algn="l"/>
            <a:r>
              <a:rPr lang="en-US" sz="1600" dirty="0">
                <a:solidFill>
                  <a:schemeClr val="bg1"/>
                </a:solidFill>
                <a:latin typeface="Century Gothic" panose="020B0502020202020204" pitchFamily="34" charset="0"/>
              </a:rPr>
              <a:t>see </a:t>
            </a:r>
            <a:r>
              <a:rPr lang="en-US" sz="1600" b="1" dirty="0">
                <a:solidFill>
                  <a:schemeClr val="bg1"/>
                </a:solidFill>
                <a:latin typeface="Century Gothic" panose="020B0502020202020204" pitchFamily="34" charset="0"/>
              </a:rPr>
              <a:t>www.steptoe.com</a:t>
            </a:r>
            <a:r>
              <a:rPr lang="en-US" sz="1600" dirty="0">
                <a:solidFill>
                  <a:schemeClr val="bg1"/>
                </a:solidFill>
                <a:latin typeface="Century Gothic" panose="020B0502020202020204" pitchFamily="34" charset="0"/>
              </a:rPr>
              <a:t>.</a:t>
            </a:r>
          </a:p>
          <a:p>
            <a:pPr algn="l"/>
            <a:endParaRPr lang="en-US" sz="1600" dirty="0">
              <a:solidFill>
                <a:schemeClr val="bg1"/>
              </a:solidFill>
              <a:latin typeface="Century Gothic" panose="020B0502020202020204" pitchFamily="34" charset="0"/>
            </a:endParaRPr>
          </a:p>
          <a:p>
            <a:pPr algn="l"/>
            <a:r>
              <a:rPr lang="en-US" sz="1600" dirty="0">
                <a:solidFill>
                  <a:schemeClr val="bg1"/>
                </a:solidFill>
                <a:latin typeface="Century Gothic" panose="020B0502020202020204" pitchFamily="34" charset="0"/>
              </a:rPr>
              <a:t>Where case studies are included, results achieved do not guarantee similar outcomes for other clients. Attorney advertising. Images of people may feature current or former lawyers and employees at Steptoe or models not connected with the firm.</a:t>
            </a:r>
          </a:p>
          <a:p>
            <a:pPr algn="l"/>
            <a:endParaRPr lang="en-US" sz="1600" dirty="0">
              <a:solidFill>
                <a:schemeClr val="bg1"/>
              </a:solidFill>
              <a:latin typeface="Century Gothic" panose="020B0502020202020204" pitchFamily="34" charset="0"/>
            </a:endParaRPr>
          </a:p>
          <a:p>
            <a:pPr algn="l"/>
            <a:r>
              <a:rPr lang="en-US" sz="1200" dirty="0">
                <a:solidFill>
                  <a:schemeClr val="bg1"/>
                </a:solidFill>
                <a:latin typeface="Century Gothic" panose="020B0502020202020204" pitchFamily="34" charset="0"/>
              </a:rPr>
              <a:t>© Steptoe 2022. All rights reserved</a:t>
            </a:r>
            <a:endParaRPr lang="en-US" sz="1050" dirty="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284EFC34-B259-3CC3-C526-4B1C2A3E3BE6}"/>
              </a:ext>
            </a:extLst>
          </p:cNvPr>
          <p:cNvSpPr txBox="1"/>
          <p:nvPr userDrawn="1"/>
        </p:nvSpPr>
        <p:spPr>
          <a:xfrm>
            <a:off x="1078161" y="2720462"/>
            <a:ext cx="7431026" cy="338554"/>
          </a:xfrm>
          <a:prstGeom prst="rect">
            <a:avLst/>
          </a:prstGeom>
          <a:noFill/>
        </p:spPr>
        <p:txBody>
          <a:bodyPr wrap="square" rtlCol="0">
            <a:spAutoFit/>
          </a:bodyPr>
          <a:lstStyle/>
          <a:p>
            <a:r>
              <a:rPr lang="en-GB" sz="1600" dirty="0">
                <a:solidFill>
                  <a:schemeClr val="bg1"/>
                </a:solidFill>
                <a:effectLst/>
                <a:latin typeface="Century Gothic" panose="020B0502020202020204" pitchFamily="34" charset="0"/>
              </a:rPr>
              <a:t>www.linkedin.com/company/steptoe-&amp;-johnson-llp</a:t>
            </a:r>
          </a:p>
        </p:txBody>
      </p:sp>
      <p:sp>
        <p:nvSpPr>
          <p:cNvPr id="4" name="TextBox 3">
            <a:extLst>
              <a:ext uri="{FF2B5EF4-FFF2-40B4-BE49-F238E27FC236}">
                <a16:creationId xmlns:a16="http://schemas.microsoft.com/office/drawing/2014/main" id="{23016221-B9DC-D906-A1D4-FF90793BC3AF}"/>
              </a:ext>
            </a:extLst>
          </p:cNvPr>
          <p:cNvSpPr txBox="1"/>
          <p:nvPr userDrawn="1"/>
        </p:nvSpPr>
        <p:spPr>
          <a:xfrm>
            <a:off x="1078161" y="3219226"/>
            <a:ext cx="7431026" cy="338554"/>
          </a:xfrm>
          <a:prstGeom prst="rect">
            <a:avLst/>
          </a:prstGeom>
          <a:noFill/>
        </p:spPr>
        <p:txBody>
          <a:bodyPr wrap="square" rtlCol="0">
            <a:spAutoFit/>
          </a:bodyPr>
          <a:lstStyle/>
          <a:p>
            <a:r>
              <a:rPr lang="en-GB" sz="1600" dirty="0">
                <a:solidFill>
                  <a:schemeClr val="bg1"/>
                </a:solidFill>
                <a:effectLst/>
                <a:latin typeface="Century Gothic" panose="020B0502020202020204" pitchFamily="34" charset="0"/>
              </a:rPr>
              <a:t>@SteptoeLLP</a:t>
            </a:r>
          </a:p>
        </p:txBody>
      </p:sp>
      <p:pic>
        <p:nvPicPr>
          <p:cNvPr id="5" name="Picture 4">
            <a:extLst>
              <a:ext uri="{FF2B5EF4-FFF2-40B4-BE49-F238E27FC236}">
                <a16:creationId xmlns:a16="http://schemas.microsoft.com/office/drawing/2014/main" id="{E685FF60-507C-9545-505B-DBA41F7A3FDD}"/>
              </a:ext>
            </a:extLst>
          </p:cNvPr>
          <p:cNvPicPr>
            <a:picLocks noChangeAspect="1"/>
          </p:cNvPicPr>
          <p:nvPr userDrawn="1"/>
        </p:nvPicPr>
        <p:blipFill>
          <a:blip r:embed="rId3"/>
          <a:stretch>
            <a:fillRect/>
          </a:stretch>
        </p:blipFill>
        <p:spPr>
          <a:xfrm>
            <a:off x="683307" y="2724862"/>
            <a:ext cx="348673" cy="348673"/>
          </a:xfrm>
          <a:prstGeom prst="rect">
            <a:avLst/>
          </a:prstGeom>
          <a:solidFill>
            <a:schemeClr val="bg1"/>
          </a:solidFill>
        </p:spPr>
      </p:pic>
      <p:pic>
        <p:nvPicPr>
          <p:cNvPr id="6" name="Picture 5">
            <a:extLst>
              <a:ext uri="{FF2B5EF4-FFF2-40B4-BE49-F238E27FC236}">
                <a16:creationId xmlns:a16="http://schemas.microsoft.com/office/drawing/2014/main" id="{D125EE9B-8F09-1226-22DA-7B53ECCC9DD7}"/>
              </a:ext>
            </a:extLst>
          </p:cNvPr>
          <p:cNvPicPr>
            <a:picLocks noChangeAspect="1"/>
          </p:cNvPicPr>
          <p:nvPr userDrawn="1"/>
        </p:nvPicPr>
        <p:blipFill>
          <a:blip r:embed="rId4"/>
          <a:stretch>
            <a:fillRect/>
          </a:stretch>
        </p:blipFill>
        <p:spPr>
          <a:xfrm>
            <a:off x="683308" y="3214832"/>
            <a:ext cx="348673" cy="348673"/>
          </a:xfrm>
          <a:prstGeom prst="rect">
            <a:avLst/>
          </a:prstGeom>
          <a:solidFill>
            <a:schemeClr val="bg1"/>
          </a:solidFill>
        </p:spPr>
      </p:pic>
      <p:grpSp>
        <p:nvGrpSpPr>
          <p:cNvPr id="7" name="Group 6">
            <a:extLst>
              <a:ext uri="{FF2B5EF4-FFF2-40B4-BE49-F238E27FC236}">
                <a16:creationId xmlns:a16="http://schemas.microsoft.com/office/drawing/2014/main" id="{A2EB80B4-1FD1-6343-6DAA-EEE4CE2D2764}"/>
              </a:ext>
            </a:extLst>
          </p:cNvPr>
          <p:cNvGrpSpPr/>
          <p:nvPr userDrawn="1"/>
        </p:nvGrpSpPr>
        <p:grpSpPr>
          <a:xfrm flipV="1">
            <a:off x="7788150" y="-657270"/>
            <a:ext cx="4617228" cy="4625765"/>
            <a:chOff x="7545752" y="2572159"/>
            <a:chExt cx="4914490" cy="4923577"/>
          </a:xfrm>
        </p:grpSpPr>
        <p:sp>
          <p:nvSpPr>
            <p:cNvPr id="8" name="Oval 7">
              <a:extLst>
                <a:ext uri="{FF2B5EF4-FFF2-40B4-BE49-F238E27FC236}">
                  <a16:creationId xmlns:a16="http://schemas.microsoft.com/office/drawing/2014/main" id="{0A8554D7-580D-A01A-09B0-5A2218172702}"/>
                </a:ext>
              </a:extLst>
            </p:cNvPr>
            <p:cNvSpPr>
              <a:spLocks noChangeAspect="1"/>
            </p:cNvSpPr>
            <p:nvPr userDrawn="1"/>
          </p:nvSpPr>
          <p:spPr>
            <a:xfrm>
              <a:off x="7595776" y="2573451"/>
              <a:ext cx="2412000" cy="241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a:extLst>
                <a:ext uri="{FF2B5EF4-FFF2-40B4-BE49-F238E27FC236}">
                  <a16:creationId xmlns:a16="http://schemas.microsoft.com/office/drawing/2014/main" id="{59010555-4B62-8155-9773-113B53A6CC5E}"/>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1">
                <a:alpha val="569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FD3B6CE6-6991-C01F-8057-4951890934ED}"/>
                </a:ext>
              </a:extLst>
            </p:cNvPr>
            <p:cNvSpPr>
              <a:spLocks noChangeAspect="1"/>
            </p:cNvSpPr>
            <p:nvPr userDrawn="1"/>
          </p:nvSpPr>
          <p:spPr>
            <a:xfrm>
              <a:off x="7815414" y="6034905"/>
              <a:ext cx="343741" cy="34374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080990BD-EC0D-A1C8-1BB7-713DBF1A58E3}"/>
                </a:ext>
              </a:extLst>
            </p:cNvPr>
            <p:cNvSpPr>
              <a:spLocks noChangeAspect="1"/>
            </p:cNvSpPr>
            <p:nvPr userDrawn="1"/>
          </p:nvSpPr>
          <p:spPr>
            <a:xfrm>
              <a:off x="8293775" y="3329269"/>
              <a:ext cx="4166467" cy="41664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98879398"/>
      </p:ext>
    </p:extLst>
  </p:cSld>
  <p:clrMapOvr>
    <a:overrideClrMapping bg1="lt1" tx1="dk1" bg2="lt2" tx2="dk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White end page">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6FD65B3-12B4-8A68-3438-0C365733F132}"/>
              </a:ext>
            </a:extLst>
          </p:cNvPr>
          <p:cNvGrpSpPr/>
          <p:nvPr userDrawn="1"/>
        </p:nvGrpSpPr>
        <p:grpSpPr>
          <a:xfrm flipV="1">
            <a:off x="7788150" y="-657270"/>
            <a:ext cx="4617228" cy="4625765"/>
            <a:chOff x="7545752" y="2572159"/>
            <a:chExt cx="4914490" cy="4923577"/>
          </a:xfrm>
        </p:grpSpPr>
        <p:sp>
          <p:nvSpPr>
            <p:cNvPr id="15" name="Oval 14">
              <a:extLst>
                <a:ext uri="{FF2B5EF4-FFF2-40B4-BE49-F238E27FC236}">
                  <a16:creationId xmlns:a16="http://schemas.microsoft.com/office/drawing/2014/main" id="{E9C055E1-ACA9-516E-5FCD-4856152C3EF6}"/>
                </a:ext>
              </a:extLst>
            </p:cNvPr>
            <p:cNvSpPr>
              <a:spLocks noChangeAspect="1"/>
            </p:cNvSpPr>
            <p:nvPr userDrawn="1"/>
          </p:nvSpPr>
          <p:spPr>
            <a:xfrm>
              <a:off x="7595776" y="2573451"/>
              <a:ext cx="2412000" cy="2412000"/>
            </a:xfrm>
            <a:prstGeom prst="ellipse">
              <a:avLst/>
            </a:prstGeom>
            <a:solidFill>
              <a:srgbClr val="102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a:extLst>
                <a:ext uri="{FF2B5EF4-FFF2-40B4-BE49-F238E27FC236}">
                  <a16:creationId xmlns:a16="http://schemas.microsoft.com/office/drawing/2014/main" id="{F43E3387-E1A6-FD0E-B7B8-C720B9C471C8}"/>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2">
                <a:alpha val="569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CE907EB6-AF68-C449-4C72-088898D764D1}"/>
                </a:ext>
              </a:extLst>
            </p:cNvPr>
            <p:cNvSpPr>
              <a:spLocks noChangeAspect="1"/>
            </p:cNvSpPr>
            <p:nvPr userDrawn="1"/>
          </p:nvSpPr>
          <p:spPr>
            <a:xfrm>
              <a:off x="7815414" y="6034905"/>
              <a:ext cx="343741" cy="34374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7E126EAC-B554-D760-96F9-19F12B839271}"/>
                </a:ext>
              </a:extLst>
            </p:cNvPr>
            <p:cNvSpPr>
              <a:spLocks noChangeAspect="1"/>
            </p:cNvSpPr>
            <p:nvPr userDrawn="1"/>
          </p:nvSpPr>
          <p:spPr>
            <a:xfrm>
              <a:off x="8293775" y="3329269"/>
              <a:ext cx="4166467" cy="41664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TextBox 43">
            <a:extLst>
              <a:ext uri="{FF2B5EF4-FFF2-40B4-BE49-F238E27FC236}">
                <a16:creationId xmlns:a16="http://schemas.microsoft.com/office/drawing/2014/main" id="{10ABE706-C316-D645-B8AE-B87D845C0DCB}"/>
              </a:ext>
            </a:extLst>
          </p:cNvPr>
          <p:cNvSpPr txBox="1"/>
          <p:nvPr userDrawn="1"/>
        </p:nvSpPr>
        <p:spPr>
          <a:xfrm>
            <a:off x="570160" y="4104939"/>
            <a:ext cx="7431026" cy="2277547"/>
          </a:xfrm>
          <a:prstGeom prst="rect">
            <a:avLst/>
          </a:prstGeom>
          <a:noFill/>
        </p:spPr>
        <p:txBody>
          <a:bodyPr wrap="square" rtlCol="0">
            <a:spAutoFit/>
          </a:bodyPr>
          <a:lstStyle/>
          <a:p>
            <a:pPr algn="l"/>
            <a:r>
              <a:rPr lang="en-US" sz="1600" dirty="0">
                <a:solidFill>
                  <a:schemeClr val="tx1"/>
                </a:solidFill>
                <a:latin typeface="Century Gothic" panose="020B0502020202020204" pitchFamily="34" charset="0"/>
              </a:rPr>
              <a:t>For more information about Steptoe, the partners and their qualifications, </a:t>
            </a:r>
          </a:p>
          <a:p>
            <a:pPr algn="l"/>
            <a:r>
              <a:rPr lang="en-US" sz="1600" dirty="0">
                <a:solidFill>
                  <a:schemeClr val="tx1"/>
                </a:solidFill>
                <a:latin typeface="Century Gothic" panose="020B0502020202020204" pitchFamily="34" charset="0"/>
              </a:rPr>
              <a:t>see </a:t>
            </a:r>
            <a:r>
              <a:rPr lang="en-US" sz="1600" b="1" dirty="0">
                <a:solidFill>
                  <a:schemeClr val="tx1"/>
                </a:solidFill>
                <a:latin typeface="Century Gothic" panose="020B0502020202020204" pitchFamily="34" charset="0"/>
              </a:rPr>
              <a:t>www.steptoe.com</a:t>
            </a:r>
            <a:r>
              <a:rPr lang="en-US" sz="1600" dirty="0">
                <a:solidFill>
                  <a:schemeClr val="tx1"/>
                </a:solidFill>
                <a:latin typeface="Century Gothic" panose="020B0502020202020204" pitchFamily="34" charset="0"/>
              </a:rPr>
              <a:t>.</a:t>
            </a:r>
          </a:p>
          <a:p>
            <a:pPr algn="l"/>
            <a:endParaRPr lang="en-US" sz="1600" dirty="0">
              <a:solidFill>
                <a:schemeClr val="tx1"/>
              </a:solidFill>
              <a:latin typeface="Century Gothic" panose="020B0502020202020204" pitchFamily="34" charset="0"/>
            </a:endParaRPr>
          </a:p>
          <a:p>
            <a:pPr algn="l"/>
            <a:r>
              <a:rPr lang="en-US" sz="1600" dirty="0">
                <a:solidFill>
                  <a:schemeClr val="tx1"/>
                </a:solidFill>
                <a:latin typeface="Century Gothic" panose="020B0502020202020204" pitchFamily="34" charset="0"/>
              </a:rPr>
              <a:t>Where case studies are included, results achieved do not guarantee similar outcomes for other clients. Attorney advertising. Images of people may feature current or former lawyers and employees at Steptoe or models not connected with the firm.</a:t>
            </a:r>
          </a:p>
          <a:p>
            <a:pPr algn="l"/>
            <a:endParaRPr lang="en-US" sz="1600" dirty="0">
              <a:solidFill>
                <a:schemeClr val="tx1"/>
              </a:solidFill>
              <a:latin typeface="Century Gothic" panose="020B0502020202020204" pitchFamily="34" charset="0"/>
            </a:endParaRPr>
          </a:p>
          <a:p>
            <a:pPr algn="l"/>
            <a:r>
              <a:rPr lang="en-US" sz="1200" dirty="0">
                <a:solidFill>
                  <a:schemeClr val="tx1"/>
                </a:solidFill>
                <a:latin typeface="Century Gothic" panose="020B0502020202020204" pitchFamily="34" charset="0"/>
              </a:rPr>
              <a:t>© Steptoe 2022. All rights reserved</a:t>
            </a:r>
            <a:endParaRPr lang="en-US" sz="1050" dirty="0">
              <a:solidFill>
                <a:schemeClr val="tx1"/>
              </a:solidFill>
              <a:latin typeface="Century Gothic" panose="020B0502020202020204" pitchFamily="34" charset="0"/>
            </a:endParaRPr>
          </a:p>
        </p:txBody>
      </p:sp>
      <p:sp>
        <p:nvSpPr>
          <p:cNvPr id="2" name="TextBox 1">
            <a:extLst>
              <a:ext uri="{FF2B5EF4-FFF2-40B4-BE49-F238E27FC236}">
                <a16:creationId xmlns:a16="http://schemas.microsoft.com/office/drawing/2014/main" id="{0CAD0FD5-54BA-7203-A83B-6016C281247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3" name="Picture 2" descr="Logo&#10;&#10;Description automatically generated">
            <a:extLst>
              <a:ext uri="{FF2B5EF4-FFF2-40B4-BE49-F238E27FC236}">
                <a16:creationId xmlns:a16="http://schemas.microsoft.com/office/drawing/2014/main" id="{C4414E7D-D499-FE46-74FB-D7B53524A827}"/>
              </a:ext>
            </a:extLst>
          </p:cNvPr>
          <p:cNvPicPr>
            <a:picLocks noChangeAspect="1"/>
          </p:cNvPicPr>
          <p:nvPr userDrawn="1"/>
        </p:nvPicPr>
        <p:blipFill rotWithShape="1">
          <a:blip r:embed="rId2"/>
          <a:srcRect t="3716" r="77682" b="80526"/>
          <a:stretch/>
        </p:blipFill>
        <p:spPr>
          <a:xfrm>
            <a:off x="8389" y="263235"/>
            <a:ext cx="2720956" cy="1080655"/>
          </a:xfrm>
          <a:prstGeom prst="rect">
            <a:avLst/>
          </a:prstGeom>
        </p:spPr>
      </p:pic>
      <p:sp>
        <p:nvSpPr>
          <p:cNvPr id="8" name="TextBox 7">
            <a:extLst>
              <a:ext uri="{FF2B5EF4-FFF2-40B4-BE49-F238E27FC236}">
                <a16:creationId xmlns:a16="http://schemas.microsoft.com/office/drawing/2014/main" id="{1A287D3D-A8FA-4714-0FF4-5D3EA9401F54}"/>
              </a:ext>
            </a:extLst>
          </p:cNvPr>
          <p:cNvSpPr txBox="1"/>
          <p:nvPr userDrawn="1"/>
        </p:nvSpPr>
        <p:spPr>
          <a:xfrm>
            <a:off x="1078161" y="2720462"/>
            <a:ext cx="7431026" cy="338554"/>
          </a:xfrm>
          <a:prstGeom prst="rect">
            <a:avLst/>
          </a:prstGeom>
          <a:noFill/>
        </p:spPr>
        <p:txBody>
          <a:bodyPr wrap="square" rtlCol="0">
            <a:spAutoFit/>
          </a:bodyPr>
          <a:lstStyle/>
          <a:p>
            <a:r>
              <a:rPr lang="en-GB" sz="1600" dirty="0">
                <a:solidFill>
                  <a:srgbClr val="0B2B43"/>
                </a:solidFill>
                <a:effectLst/>
                <a:latin typeface="Century Gothic" panose="020B0502020202020204" pitchFamily="34" charset="0"/>
              </a:rPr>
              <a:t>www.linkedin.com/company/steptoe-&amp;-johnson-llp</a:t>
            </a:r>
          </a:p>
        </p:txBody>
      </p:sp>
      <p:sp>
        <p:nvSpPr>
          <p:cNvPr id="9" name="TextBox 8">
            <a:extLst>
              <a:ext uri="{FF2B5EF4-FFF2-40B4-BE49-F238E27FC236}">
                <a16:creationId xmlns:a16="http://schemas.microsoft.com/office/drawing/2014/main" id="{FC937CFC-F4FF-70BC-65A9-D6A60D764016}"/>
              </a:ext>
            </a:extLst>
          </p:cNvPr>
          <p:cNvSpPr txBox="1"/>
          <p:nvPr userDrawn="1"/>
        </p:nvSpPr>
        <p:spPr>
          <a:xfrm>
            <a:off x="1078161" y="3219226"/>
            <a:ext cx="7431026" cy="338554"/>
          </a:xfrm>
          <a:prstGeom prst="rect">
            <a:avLst/>
          </a:prstGeom>
          <a:noFill/>
        </p:spPr>
        <p:txBody>
          <a:bodyPr wrap="square" rtlCol="0">
            <a:spAutoFit/>
          </a:bodyPr>
          <a:lstStyle/>
          <a:p>
            <a:r>
              <a:rPr lang="en-GB" sz="1600" dirty="0">
                <a:solidFill>
                  <a:srgbClr val="0B2B43"/>
                </a:solidFill>
                <a:effectLst/>
                <a:latin typeface="Century Gothic" panose="020B0502020202020204" pitchFamily="34" charset="0"/>
              </a:rPr>
              <a:t>@SteptoeLLP</a:t>
            </a:r>
          </a:p>
        </p:txBody>
      </p:sp>
      <p:pic>
        <p:nvPicPr>
          <p:cNvPr id="11" name="Picture 10">
            <a:extLst>
              <a:ext uri="{FF2B5EF4-FFF2-40B4-BE49-F238E27FC236}">
                <a16:creationId xmlns:a16="http://schemas.microsoft.com/office/drawing/2014/main" id="{6446E487-6ECF-B5FE-7CCC-AB6C378AEB46}"/>
              </a:ext>
            </a:extLst>
          </p:cNvPr>
          <p:cNvPicPr>
            <a:picLocks noChangeAspect="1"/>
          </p:cNvPicPr>
          <p:nvPr userDrawn="1"/>
        </p:nvPicPr>
        <p:blipFill>
          <a:blip r:embed="rId3"/>
          <a:stretch>
            <a:fillRect/>
          </a:stretch>
        </p:blipFill>
        <p:spPr>
          <a:xfrm>
            <a:off x="683307" y="2724862"/>
            <a:ext cx="348673" cy="348673"/>
          </a:xfrm>
          <a:prstGeom prst="rect">
            <a:avLst/>
          </a:prstGeom>
        </p:spPr>
      </p:pic>
      <p:pic>
        <p:nvPicPr>
          <p:cNvPr id="13" name="Picture 12">
            <a:extLst>
              <a:ext uri="{FF2B5EF4-FFF2-40B4-BE49-F238E27FC236}">
                <a16:creationId xmlns:a16="http://schemas.microsoft.com/office/drawing/2014/main" id="{DED4FCA7-DFEE-C2EE-FF1B-CA341CED2416}"/>
              </a:ext>
            </a:extLst>
          </p:cNvPr>
          <p:cNvPicPr>
            <a:picLocks noChangeAspect="1"/>
          </p:cNvPicPr>
          <p:nvPr userDrawn="1"/>
        </p:nvPicPr>
        <p:blipFill>
          <a:blip r:embed="rId4"/>
          <a:stretch>
            <a:fillRect/>
          </a:stretch>
        </p:blipFill>
        <p:spPr>
          <a:xfrm>
            <a:off x="683308" y="3214832"/>
            <a:ext cx="348673" cy="348673"/>
          </a:xfrm>
          <a:prstGeom prst="rect">
            <a:avLst/>
          </a:prstGeom>
        </p:spPr>
      </p:pic>
    </p:spTree>
    <p:extLst>
      <p:ext uri="{BB962C8B-B14F-4D97-AF65-F5344CB8AC3E}">
        <p14:creationId xmlns:p14="http://schemas.microsoft.com/office/powerpoint/2010/main" val="632314146"/>
      </p:ext>
    </p:extLst>
  </p:cSld>
  <p:clrMapOvr>
    <a:overrideClrMapping bg1="lt1" tx1="dk1" bg2="lt2" tx2="dk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25AF86B7-2C4D-522F-7DA0-C5693D901DF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2" name="Freeform 31">
            <a:extLst>
              <a:ext uri="{FF2B5EF4-FFF2-40B4-BE49-F238E27FC236}">
                <a16:creationId xmlns:a16="http://schemas.microsoft.com/office/drawing/2014/main" id="{4678B7CB-B9BE-C2BA-426A-7769BA77731E}"/>
              </a:ext>
            </a:extLst>
          </p:cNvPr>
          <p:cNvSpPr/>
          <p:nvPr userDrawn="1"/>
        </p:nvSpPr>
        <p:spPr>
          <a:xfrm>
            <a:off x="1" y="1"/>
            <a:ext cx="11505451" cy="6871063"/>
          </a:xfrm>
          <a:custGeom>
            <a:avLst/>
            <a:gdLst>
              <a:gd name="connsiteX0" fmla="*/ 0 w 11505451"/>
              <a:gd name="connsiteY0" fmla="*/ 0 h 6871063"/>
              <a:gd name="connsiteX1" fmla="*/ 10450566 w 11505451"/>
              <a:gd name="connsiteY1" fmla="*/ 0 h 6871063"/>
              <a:gd name="connsiteX2" fmla="*/ 10549264 w 11505451"/>
              <a:gd name="connsiteY2" fmla="*/ 153955 h 6871063"/>
              <a:gd name="connsiteX3" fmla="*/ 11505451 w 11505451"/>
              <a:gd name="connsiteY3" fmla="*/ 3578740 h 6871063"/>
              <a:gd name="connsiteX4" fmla="*/ 10708297 w 11505451"/>
              <a:gd name="connsiteY4" fmla="*/ 6726940 h 6871063"/>
              <a:gd name="connsiteX5" fmla="*/ 10625428 w 11505451"/>
              <a:gd name="connsiteY5" fmla="*/ 6871063 h 6871063"/>
              <a:gd name="connsiteX6" fmla="*/ 0 w 11505451"/>
              <a:gd name="connsiteY6" fmla="*/ 6871063 h 687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5451" h="6871063">
                <a:moveTo>
                  <a:pt x="0" y="0"/>
                </a:moveTo>
                <a:lnTo>
                  <a:pt x="10450566" y="0"/>
                </a:lnTo>
                <a:lnTo>
                  <a:pt x="10549264" y="153955"/>
                </a:lnTo>
                <a:cubicBezTo>
                  <a:pt x="11156036" y="1152568"/>
                  <a:pt x="11505451" y="2324849"/>
                  <a:pt x="11505451" y="3578740"/>
                </a:cubicBezTo>
                <a:cubicBezTo>
                  <a:pt x="11505451" y="4718642"/>
                  <a:pt x="11216678" y="5791096"/>
                  <a:pt x="10708297" y="6726940"/>
                </a:cubicBezTo>
                <a:lnTo>
                  <a:pt x="10625428" y="6871063"/>
                </a:lnTo>
                <a:lnTo>
                  <a:pt x="0" y="6871063"/>
                </a:lnTo>
                <a:close/>
              </a:path>
            </a:pathLst>
          </a:custGeom>
          <a:solidFill>
            <a:srgbClr val="FCF2F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35D1CFB5-B106-26B1-1156-B88E2E08B76F}"/>
              </a:ext>
            </a:extLst>
          </p:cNvPr>
          <p:cNvPicPr>
            <a:picLocks noChangeAspect="1"/>
          </p:cNvPicPr>
          <p:nvPr userDrawn="1"/>
        </p:nvPicPr>
        <p:blipFill rotWithShape="1">
          <a:blip r:embed="rId3">
            <a:alphaModFix amt="50000"/>
          </a:blip>
          <a:srcRect b="4724"/>
          <a:stretch/>
        </p:blipFill>
        <p:spPr>
          <a:xfrm>
            <a:off x="18617" y="13063"/>
            <a:ext cx="12192000" cy="6534041"/>
          </a:xfrm>
          <a:prstGeom prst="rect">
            <a:avLst/>
          </a:prstGeom>
        </p:spPr>
      </p:pic>
      <p:sp>
        <p:nvSpPr>
          <p:cNvPr id="2" name="Oval 1">
            <a:extLst>
              <a:ext uri="{FF2B5EF4-FFF2-40B4-BE49-F238E27FC236}">
                <a16:creationId xmlns:a16="http://schemas.microsoft.com/office/drawing/2014/main" id="{701FB381-209E-8078-7FC5-B0BF7A5DA845}"/>
              </a:ext>
            </a:extLst>
          </p:cNvPr>
          <p:cNvSpPr/>
          <p:nvPr userDrawn="1"/>
        </p:nvSpPr>
        <p:spPr>
          <a:xfrm>
            <a:off x="4267199" y="1698116"/>
            <a:ext cx="3667761" cy="3716095"/>
          </a:xfrm>
          <a:prstGeom prst="ellipse">
            <a:avLst/>
          </a:prstGeom>
          <a:solidFill>
            <a:srgbClr val="FCF2F1"/>
          </a:solidFill>
          <a:ln>
            <a:noFill/>
          </a:ln>
          <a:effectLst>
            <a:outerShdw blurRad="210663" dist="38100" dir="2700000" sx="98976" sy="98976"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3C54B66F-1AFE-E6AD-8BDE-E82873850A42}"/>
              </a:ext>
            </a:extLst>
          </p:cNvPr>
          <p:cNvSpPr/>
          <p:nvPr userDrawn="1"/>
        </p:nvSpPr>
        <p:spPr>
          <a:xfrm>
            <a:off x="5836554" y="718782"/>
            <a:ext cx="595397" cy="587107"/>
          </a:xfrm>
          <a:prstGeom prst="ellipse">
            <a:avLst/>
          </a:prstGeom>
          <a:solidFill>
            <a:srgbClr val="FCF2F1"/>
          </a:solidFill>
          <a:ln>
            <a:noFill/>
          </a:ln>
          <a:effectLst>
            <a:outerShdw blurRad="210663" dist="38100" dir="2700000" sx="98976" sy="98976"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03FB90B-3CA0-878A-B2E9-E3786BC72947}"/>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300000"/>
                    </a14:imgEffect>
                  </a14:imgLayer>
                </a14:imgProps>
              </a:ext>
            </a:extLst>
          </a:blip>
          <a:srcRect l="46573" t="8657" r="46169" b="79796"/>
          <a:stretch/>
        </p:blipFill>
        <p:spPr>
          <a:xfrm>
            <a:off x="5691802" y="605338"/>
            <a:ext cx="884903" cy="791957"/>
          </a:xfrm>
          <a:prstGeom prst="rect">
            <a:avLst/>
          </a:prstGeom>
        </p:spPr>
      </p:pic>
      <p:pic>
        <p:nvPicPr>
          <p:cNvPr id="11" name="Picture 10" descr="A picture containing chart&#10;&#10;Description automatically generated">
            <a:extLst>
              <a:ext uri="{FF2B5EF4-FFF2-40B4-BE49-F238E27FC236}">
                <a16:creationId xmlns:a16="http://schemas.microsoft.com/office/drawing/2014/main" id="{F5B9D13A-298D-2059-5D1A-41FD48F7695F}"/>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saturation sat="300000"/>
                    </a14:imgEffect>
                  </a14:imgLayer>
                </a14:imgProps>
              </a:ext>
            </a:extLst>
          </a:blip>
          <a:srcRect l="31533" t="16110" r="31953" b="16435"/>
          <a:stretch/>
        </p:blipFill>
        <p:spPr>
          <a:xfrm>
            <a:off x="3812145" y="1201950"/>
            <a:ext cx="4521255" cy="4698109"/>
          </a:xfrm>
          <a:prstGeom prst="rect">
            <a:avLst/>
          </a:prstGeom>
        </p:spPr>
      </p:pic>
    </p:spTree>
    <p:extLst>
      <p:ext uri="{BB962C8B-B14F-4D97-AF65-F5344CB8AC3E}">
        <p14:creationId xmlns:p14="http://schemas.microsoft.com/office/powerpoint/2010/main" val="243826558"/>
      </p:ext>
    </p:extLst>
  </p:cSld>
  <p:clrMapOvr>
    <a:masterClrMapping/>
  </p:clrMapOvr>
  <p:extLst mod="1">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8E2B9DBE-47B6-8349-A387-A6223FA6FA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r>
              <a:rPr lang="en-GB" dirty="0"/>
              <a:t> (1-Column Text)</a:t>
            </a:r>
          </a:p>
        </p:txBody>
      </p:sp>
      <p:sp>
        <p:nvSpPr>
          <p:cNvPr id="15" name="Text Placeholder 12">
            <a:extLst>
              <a:ext uri="{FF2B5EF4-FFF2-40B4-BE49-F238E27FC236}">
                <a16:creationId xmlns:a16="http://schemas.microsoft.com/office/drawing/2014/main" id="{9F108E35-5977-7249-B722-24D7DF7655D7}"/>
              </a:ext>
            </a:extLst>
          </p:cNvPr>
          <p:cNvSpPr>
            <a:spLocks noGrp="1"/>
          </p:cNvSpPr>
          <p:nvPr>
            <p:ph type="body" sz="quarter" idx="10" hasCustomPrompt="1"/>
          </p:nvPr>
        </p:nvSpPr>
        <p:spPr>
          <a:xfrm>
            <a:off x="450850" y="1364975"/>
            <a:ext cx="8322088" cy="3088272"/>
          </a:xfrm>
        </p:spPr>
        <p:txBody>
          <a:bodyPr/>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indent="-285750">
              <a:spcAft>
                <a:spcPts val="1200"/>
              </a:spcAft>
              <a:buClr>
                <a:srgbClr val="991636"/>
              </a:buClr>
              <a:buFont typeface="Arial" panose="020B0604020202020204" pitchFamily="34" charset="0"/>
              <a:buChar char="•"/>
            </a:pPr>
            <a:endParaRPr lang="en-US" dirty="0">
              <a:solidFill>
                <a:schemeClr val="tx1">
                  <a:lumMod val="85000"/>
                  <a:lumOff val="15000"/>
                </a:schemeClr>
              </a:solidFill>
              <a:latin typeface="Cambria" panose="02040503050406030204" pitchFamily="18" charset="0"/>
            </a:endParaRP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Tree>
    <p:extLst>
      <p:ext uri="{BB962C8B-B14F-4D97-AF65-F5344CB8AC3E}">
        <p14:creationId xmlns:p14="http://schemas.microsoft.com/office/powerpoint/2010/main" val="1420051869"/>
      </p:ext>
    </p:extLst>
  </p:cSld>
  <p:clrMapOvr>
    <a:overrideClrMapping bg1="lt1" tx1="dk1" bg2="lt2" tx2="dk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Quote">
    <p:bg>
      <p:bgPr>
        <a:solidFill>
          <a:schemeClr val="bg1"/>
        </a:solidFill>
        <a:effectLst/>
      </p:bgPr>
    </p:bg>
    <p:spTree>
      <p:nvGrpSpPr>
        <p:cNvPr id="1" name=""/>
        <p:cNvGrpSpPr/>
        <p:nvPr/>
      </p:nvGrpSpPr>
      <p:grpSpPr>
        <a:xfrm>
          <a:off x="0" y="0"/>
          <a:ext cx="0" cy="0"/>
          <a:chOff x="0" y="0"/>
          <a:chExt cx="0" cy="0"/>
        </a:xfrm>
      </p:grpSpPr>
      <p:pic>
        <p:nvPicPr>
          <p:cNvPr id="14" name="Picture 13" descr="Diagram, venn diagram&#10;&#10;Description automatically generated">
            <a:extLst>
              <a:ext uri="{FF2B5EF4-FFF2-40B4-BE49-F238E27FC236}">
                <a16:creationId xmlns:a16="http://schemas.microsoft.com/office/drawing/2014/main" id="{206E2287-C825-4240-BD63-4A3BAA95069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dirty="0"/>
          </a:p>
        </p:txBody>
      </p:sp>
      <p:sp>
        <p:nvSpPr>
          <p:cNvPr id="22" name="Text Placeholder 18">
            <a:extLst>
              <a:ext uri="{FF2B5EF4-FFF2-40B4-BE49-F238E27FC236}">
                <a16:creationId xmlns:a16="http://schemas.microsoft.com/office/drawing/2014/main" id="{F1CB230D-0E28-8247-B070-DCE0D2292612}"/>
              </a:ext>
            </a:extLst>
          </p:cNvPr>
          <p:cNvSpPr>
            <a:spLocks noGrp="1"/>
          </p:cNvSpPr>
          <p:nvPr>
            <p:ph type="body" sz="quarter" idx="15" hasCustomPrompt="1"/>
          </p:nvPr>
        </p:nvSpPr>
        <p:spPr>
          <a:xfrm>
            <a:off x="774362" y="4165234"/>
            <a:ext cx="5139550" cy="37941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400" b="0" i="0">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Optional Source</a:t>
            </a:r>
            <a:endParaRPr kumimoji="0" lang="en-US" sz="20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
        <p:nvSpPr>
          <p:cNvPr id="16" name="Text Placeholder 12">
            <a:extLst>
              <a:ext uri="{FF2B5EF4-FFF2-40B4-BE49-F238E27FC236}">
                <a16:creationId xmlns:a16="http://schemas.microsoft.com/office/drawing/2014/main" id="{D1CBE443-1D27-2F48-B1DF-4A18BB4DC492}"/>
              </a:ext>
            </a:extLst>
          </p:cNvPr>
          <p:cNvSpPr>
            <a:spLocks noGrp="1"/>
          </p:cNvSpPr>
          <p:nvPr>
            <p:ph type="body" sz="quarter" idx="14" hasCustomPrompt="1"/>
          </p:nvPr>
        </p:nvSpPr>
        <p:spPr>
          <a:xfrm>
            <a:off x="774362" y="610456"/>
            <a:ext cx="7494495" cy="3415276"/>
          </a:xfrm>
        </p:spPr>
        <p:txBody>
          <a:bodyPr wrap="square">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b="1" i="0">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“Ipsum dolor sit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eiusmod</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tempor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incididunt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ut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labor. Ipsum dolor sit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eiusmod</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tempor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incididunt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ut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labor.</a:t>
            </a:r>
            <a:b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b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Ipsum dolor sit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a:t>
            </a:r>
            <a:endParaRPr kumimoji="0" lang="en-US" sz="40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28719188"/>
      </p:ext>
    </p:extLst>
  </p:cSld>
  <p:clrMapOvr>
    <a:overrideClrMapping bg1="lt1" tx1="dk1" bg2="lt2" tx2="dk2" accent1="accent1" accent2="accent2" accent3="accent3" accent4="accent4" accent5="accent5" accent6="accent6" hlink="hlink" folHlink="folHlink"/>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Section divider a">
    <p:bg>
      <p:bgPr>
        <a:solidFill>
          <a:schemeClr val="tx2"/>
        </a:solidFill>
        <a:effectLst/>
      </p:bgPr>
    </p:bg>
    <p:spTree>
      <p:nvGrpSpPr>
        <p:cNvPr id="1" name=""/>
        <p:cNvGrpSpPr/>
        <p:nvPr/>
      </p:nvGrpSpPr>
      <p:grpSpPr>
        <a:xfrm>
          <a:off x="0" y="0"/>
          <a:ext cx="0" cy="0"/>
          <a:chOff x="0" y="0"/>
          <a:chExt cx="0" cy="0"/>
        </a:xfrm>
      </p:grpSpPr>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17" name="Oval 16">
            <a:extLst>
              <a:ext uri="{FF2B5EF4-FFF2-40B4-BE49-F238E27FC236}">
                <a16:creationId xmlns:a16="http://schemas.microsoft.com/office/drawing/2014/main" id="{91ECD678-AB7C-7F4D-AAF4-8A7C5B12B588}"/>
              </a:ext>
            </a:extLst>
          </p:cNvPr>
          <p:cNvSpPr/>
          <p:nvPr userDrawn="1"/>
        </p:nvSpPr>
        <p:spPr>
          <a:xfrm>
            <a:off x="7914013" y="2475599"/>
            <a:ext cx="3762984" cy="37629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D104B4CF-A99E-2A49-8232-0C4F74BA6D28}"/>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66221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66221"/>
                </a:lnTo>
                <a:close/>
              </a:path>
            </a:pathLst>
          </a:custGeom>
          <a:solidFill>
            <a:schemeClr val="bg2">
              <a:alpha val="5002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p:spPr>
        <p:txBody>
          <a:bodyPr>
            <a:normAutofit/>
          </a:bodyPr>
          <a:lstStyle>
            <a:lvl1pPr marL="0" indent="0">
              <a:buNone/>
              <a:defRPr sz="1800">
                <a:solidFill>
                  <a:schemeClr val="bg1"/>
                </a:solidFill>
                <a:latin typeface="+mj-lt"/>
              </a:defRPr>
            </a:lvl1pPr>
          </a:lstStyle>
          <a:p>
            <a:pPr lvl="0"/>
            <a:r>
              <a:rPr lang="en-GB" dirty="0"/>
              <a:t>Subtitle</a:t>
            </a:r>
          </a:p>
        </p:txBody>
      </p:sp>
      <p:sp>
        <p:nvSpPr>
          <p:cNvPr id="22" name="Freeform 21">
            <a:extLst>
              <a:ext uri="{FF2B5EF4-FFF2-40B4-BE49-F238E27FC236}">
                <a16:creationId xmlns:a16="http://schemas.microsoft.com/office/drawing/2014/main" id="{1555BD1B-BCDB-BA48-A535-A8ED7548D279}"/>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351EF8D2-FEC5-6D4F-B24B-46E2C4F871CD}"/>
              </a:ext>
            </a:extLst>
          </p:cNvPr>
          <p:cNvSpPr/>
          <p:nvPr userDrawn="1"/>
        </p:nvSpPr>
        <p:spPr>
          <a:xfrm>
            <a:off x="8560189" y="4965923"/>
            <a:ext cx="263771" cy="263771"/>
          </a:xfrm>
          <a:prstGeom prst="ellipse">
            <a:avLst/>
          </a:prstGeom>
          <a:solidFill>
            <a:srgbClr val="67A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58580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column content">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8E2B9DBE-47B6-8349-A387-A6223FA6FA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r>
              <a:rPr lang="en-GB" dirty="0"/>
              <a:t> (2-Column Text)</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9" name="Text Placeholder 12">
            <a:extLst>
              <a:ext uri="{FF2B5EF4-FFF2-40B4-BE49-F238E27FC236}">
                <a16:creationId xmlns:a16="http://schemas.microsoft.com/office/drawing/2014/main" id="{56FD8352-BF55-D44F-B7E2-5C3E593BB52A}"/>
              </a:ext>
            </a:extLst>
          </p:cNvPr>
          <p:cNvSpPr>
            <a:spLocks noGrp="1"/>
          </p:cNvSpPr>
          <p:nvPr>
            <p:ph type="body" sz="quarter" idx="10" hasCustomPrompt="1"/>
          </p:nvPr>
        </p:nvSpPr>
        <p:spPr>
          <a:xfrm>
            <a:off x="450850" y="1364974"/>
            <a:ext cx="9383114" cy="4299555"/>
          </a:xfrm>
        </p:spPr>
        <p:txBody>
          <a:bodyPr numCol="2" spcCol="180000"/>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p:txBody>
      </p:sp>
    </p:spTree>
    <p:extLst>
      <p:ext uri="{BB962C8B-B14F-4D97-AF65-F5344CB8AC3E}">
        <p14:creationId xmlns:p14="http://schemas.microsoft.com/office/powerpoint/2010/main" val="2868581881"/>
      </p:ext>
    </p:extLst>
  </p:cSld>
  <p:clrMapOvr>
    <a:overrideClrMapping bg1="lt1" tx1="dk1" bg2="lt2" tx2="dk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20579"/>
            <a:ext cx="10793506" cy="4905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D7AB99AB-2F89-4A43-9FCF-E359AEC71A74}"/>
              </a:ext>
            </a:extLst>
          </p:cNvPr>
          <p:cNvSpPr/>
          <p:nvPr/>
        </p:nvSpPr>
        <p:spPr>
          <a:xfrm>
            <a:off x="11761692" y="6582855"/>
            <a:ext cx="444098" cy="186189"/>
          </a:xfrm>
          <a:prstGeom prst="rect">
            <a:avLst/>
          </a:prstGeom>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7" name="Picture 6" descr="A_home_logo.png">
            <a:extLst>
              <a:ext uri="{FF2B5EF4-FFF2-40B4-BE49-F238E27FC236}">
                <a16:creationId xmlns:a16="http://schemas.microsoft.com/office/drawing/2014/main" id="{B2D461FE-0AB3-430B-ACDA-2081B90A04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13" y="6617753"/>
            <a:ext cx="527125" cy="157192"/>
          </a:xfrm>
          <a:prstGeom prst="rect">
            <a:avLst/>
          </a:prstGeom>
        </p:spPr>
      </p:pic>
      <p:sp>
        <p:nvSpPr>
          <p:cNvPr id="8" name="Slide Number Placeholder 5">
            <a:extLst>
              <a:ext uri="{FF2B5EF4-FFF2-40B4-BE49-F238E27FC236}">
                <a16:creationId xmlns:a16="http://schemas.microsoft.com/office/drawing/2014/main" id="{AC1B441D-AA8A-4E4F-9BAD-A4E634633B7A}"/>
              </a:ext>
            </a:extLst>
          </p:cNvPr>
          <p:cNvSpPr>
            <a:spLocks noGrp="1"/>
          </p:cNvSpPr>
          <p:nvPr>
            <p:ph type="sldNum" sz="quarter" idx="4"/>
          </p:nvPr>
        </p:nvSpPr>
        <p:spPr>
          <a:xfrm>
            <a:off x="11083083" y="6447349"/>
            <a:ext cx="1039183" cy="457200"/>
          </a:xfrm>
          <a:prstGeom prst="rect">
            <a:avLst/>
          </a:prstGeom>
        </p:spPr>
        <p:txBody>
          <a:bodyPr vert="horz" lIns="0" tIns="0" rIns="0" bIns="0" rtlCol="0" anchor="ctr"/>
          <a:lstStyle>
            <a:lvl1pPr algn="r">
              <a:defRPr sz="800" b="0">
                <a:solidFill>
                  <a:schemeClr val="bg1"/>
                </a:solidFill>
                <a:latin typeface="Century Gothic" panose="020B0502020202020204" pitchFamily="34" charset="0"/>
                <a:cs typeface="Arial"/>
              </a:defRPr>
            </a:lvl1pPr>
          </a:lstStyle>
          <a:p>
            <a:fld id="{0C7B3C8D-2770-41D6-8B41-1E36909EC4B9}" type="slidenum">
              <a:rPr lang="en-US" smtClean="0"/>
              <a:pPr/>
              <a:t>‹#›</a:t>
            </a:fld>
            <a:endParaRPr lang="en-US" dirty="0"/>
          </a:p>
        </p:txBody>
      </p:sp>
      <p:sp>
        <p:nvSpPr>
          <p:cNvPr id="9" name="Title Placeholder 1">
            <a:extLst>
              <a:ext uri="{FF2B5EF4-FFF2-40B4-BE49-F238E27FC236}">
                <a16:creationId xmlns:a16="http://schemas.microsoft.com/office/drawing/2014/main" id="{7AFBCD90-A194-4E11-8202-214D4FC0AA20}"/>
              </a:ext>
            </a:extLst>
          </p:cNvPr>
          <p:cNvSpPr>
            <a:spLocks noGrp="1"/>
          </p:cNvSpPr>
          <p:nvPr>
            <p:ph type="title"/>
          </p:nvPr>
        </p:nvSpPr>
        <p:spPr>
          <a:xfrm>
            <a:off x="417893" y="0"/>
            <a:ext cx="11784090" cy="868887"/>
          </a:xfrm>
          <a:prstGeom prst="rect">
            <a:avLst/>
          </a:prstGeom>
          <a:noFill/>
        </p:spPr>
        <p:txBody>
          <a:bodyPr vert="horz" lIns="457200" tIns="0" rIns="0" bIns="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105221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lue title slide – Logo top">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E5FB23-AD45-8B4C-B0F4-9DE6E5FA11AC}"/>
              </a:ext>
            </a:extLst>
          </p:cNvPr>
          <p:cNvPicPr>
            <a:picLocks noChangeAspect="1"/>
          </p:cNvPicPr>
          <p:nvPr userDrawn="1"/>
        </p:nvPicPr>
        <p:blipFill>
          <a:blip r:embed="rId2"/>
          <a:stretch>
            <a:fillRect/>
          </a:stretch>
        </p:blipFill>
        <p:spPr>
          <a:xfrm>
            <a:off x="593815" y="546763"/>
            <a:ext cx="1586678" cy="470245"/>
          </a:xfrm>
          <a:prstGeom prst="rect">
            <a:avLst/>
          </a:prstGeom>
        </p:spPr>
      </p:pic>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5963267" cy="533400"/>
          </a:xfrm>
        </p:spPr>
        <p:txBody>
          <a:bodyPr>
            <a:normAutofit/>
          </a:bodyPr>
          <a:lstStyle>
            <a:lvl1pPr>
              <a:defRPr sz="5400">
                <a:solidFill>
                  <a:schemeClr val="bg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963267" cy="533400"/>
          </a:xfrm>
          <a:prstGeom prst="rect">
            <a:avLst/>
          </a:prstGeom>
        </p:spPr>
        <p:txBody>
          <a:bodyPr>
            <a:normAutofit/>
          </a:bodyPr>
          <a:lstStyle>
            <a:lvl1pPr marL="0" indent="0">
              <a:buNone/>
              <a:defRPr sz="2800">
                <a:solidFill>
                  <a:schemeClr val="bg1"/>
                </a:solidFill>
                <a:latin typeface="+mj-lt"/>
              </a:defRPr>
            </a:lvl1pPr>
          </a:lstStyle>
          <a:p>
            <a:pPr lvl="0"/>
            <a:r>
              <a:rPr lang="en-GB" dirty="0"/>
              <a:t>Subtitle</a:t>
            </a:r>
          </a:p>
        </p:txBody>
      </p:sp>
      <p:sp>
        <p:nvSpPr>
          <p:cNvPr id="78" name="Oval 77">
            <a:extLst>
              <a:ext uri="{FF2B5EF4-FFF2-40B4-BE49-F238E27FC236}">
                <a16:creationId xmlns:a16="http://schemas.microsoft.com/office/drawing/2014/main" id="{590B463E-1B33-5E4F-B754-2B5097C9F659}"/>
              </a:ext>
            </a:extLst>
          </p:cNvPr>
          <p:cNvSpPr>
            <a:spLocks noChangeAspect="1"/>
          </p:cNvSpPr>
          <p:nvPr userDrawn="1"/>
        </p:nvSpPr>
        <p:spPr>
          <a:xfrm>
            <a:off x="7430815" y="3033382"/>
            <a:ext cx="2412000" cy="241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58F10700-8380-104A-ABF1-0B5E52FED11B}"/>
              </a:ext>
            </a:extLst>
          </p:cNvPr>
          <p:cNvSpPr>
            <a:spLocks noChangeAspect="1"/>
          </p:cNvSpPr>
          <p:nvPr userDrawn="1"/>
        </p:nvSpPr>
        <p:spPr>
          <a:xfrm>
            <a:off x="8221835" y="2529382"/>
            <a:ext cx="1008000" cy="1008000"/>
          </a:xfrm>
          <a:prstGeom prst="ellipse">
            <a:avLst/>
          </a:prstGeom>
          <a:solidFill>
            <a:schemeClr val="bg1">
              <a:alpha val="634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EDEF23B1-AB6B-F454-6AA2-C43CDF54DB48}"/>
              </a:ext>
            </a:extLst>
          </p:cNvPr>
          <p:cNvSpPr>
            <a:spLocks noGrp="1"/>
          </p:cNvSpPr>
          <p:nvPr>
            <p:ph type="pic" sz="quarter" idx="12" hasCustomPrompt="1"/>
          </p:nvPr>
        </p:nvSpPr>
        <p:spPr>
          <a:xfrm>
            <a:off x="8380235" y="3087230"/>
            <a:ext cx="4100133" cy="4102310"/>
          </a:xfrm>
          <a:prstGeom prst="ellipse">
            <a:avLst/>
          </a:prstGeom>
          <a:solidFill>
            <a:schemeClr val="accent2"/>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
        <p:nvSpPr>
          <p:cNvPr id="82" name="Freeform 81">
            <a:extLst>
              <a:ext uri="{FF2B5EF4-FFF2-40B4-BE49-F238E27FC236}">
                <a16:creationId xmlns:a16="http://schemas.microsoft.com/office/drawing/2014/main" id="{74D6A7A5-6A69-7B45-88D9-541FAA283ECD}"/>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a:extLst>
              <a:ext uri="{FF2B5EF4-FFF2-40B4-BE49-F238E27FC236}">
                <a16:creationId xmlns:a16="http://schemas.microsoft.com/office/drawing/2014/main" id="{9F2DA0C2-D7F8-6340-A107-ED2490707B0D}"/>
              </a:ext>
            </a:extLst>
          </p:cNvPr>
          <p:cNvSpPr>
            <a:spLocks noChangeAspect="1"/>
          </p:cNvSpPr>
          <p:nvPr userDrawn="1"/>
        </p:nvSpPr>
        <p:spPr>
          <a:xfrm>
            <a:off x="8221835" y="6502074"/>
            <a:ext cx="158400" cy="158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a:extLst>
              <a:ext uri="{FF2B5EF4-FFF2-40B4-BE49-F238E27FC236}">
                <a16:creationId xmlns:a16="http://schemas.microsoft.com/office/drawing/2014/main" id="{6E4EDB02-A1E7-7F4C-94BB-C6A71FA12F4B}"/>
              </a:ext>
            </a:extLst>
          </p:cNvPr>
          <p:cNvSpPr>
            <a:spLocks noChangeAspect="1"/>
          </p:cNvSpPr>
          <p:nvPr userDrawn="1"/>
        </p:nvSpPr>
        <p:spPr>
          <a:xfrm>
            <a:off x="8444794" y="6642063"/>
            <a:ext cx="324000" cy="32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CCF47FB6-AE7F-5D47-9749-575A96D4A7EC}"/>
              </a:ext>
            </a:extLst>
          </p:cNvPr>
          <p:cNvSpPr>
            <a:spLocks noChangeAspect="1"/>
          </p:cNvSpPr>
          <p:nvPr userDrawn="1"/>
        </p:nvSpPr>
        <p:spPr>
          <a:xfrm>
            <a:off x="11444858" y="3350657"/>
            <a:ext cx="648000" cy="64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505449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ue title slide – Logo bottom">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E5FB23-AD45-8B4C-B0F4-9DE6E5FA11AC}"/>
              </a:ext>
            </a:extLst>
          </p:cNvPr>
          <p:cNvPicPr>
            <a:picLocks noChangeAspect="1"/>
          </p:cNvPicPr>
          <p:nvPr userDrawn="1"/>
        </p:nvPicPr>
        <p:blipFill>
          <a:blip r:embed="rId2"/>
          <a:stretch>
            <a:fillRect/>
          </a:stretch>
        </p:blipFill>
        <p:spPr>
          <a:xfrm>
            <a:off x="593815" y="5896003"/>
            <a:ext cx="1586678" cy="470245"/>
          </a:xfrm>
          <a:prstGeom prst="rect">
            <a:avLst/>
          </a:prstGeom>
        </p:spPr>
      </p:pic>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5202290"/>
            <a:ext cx="2066307" cy="261610"/>
          </a:xfrm>
          <a:prstGeom prst="rect">
            <a:avLst/>
          </a:prstGeom>
          <a:noFill/>
        </p:spPr>
        <p:txBody>
          <a:bodyPr wrap="square" rtlCol="0">
            <a:spAutoFit/>
          </a:bodyPr>
          <a:lstStyle/>
          <a:p>
            <a:pPr algn="r"/>
            <a:r>
              <a:rPr lang="en-US" sz="1100" dirty="0">
                <a:solidFill>
                  <a:schemeClr val="bg1"/>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383547"/>
            <a:ext cx="5502185" cy="533400"/>
          </a:xfrm>
        </p:spPr>
        <p:txBody>
          <a:bodyPr>
            <a:normAutofit/>
          </a:bodyPr>
          <a:lstStyle>
            <a:lvl1pPr>
              <a:defRPr sz="5400">
                <a:solidFill>
                  <a:schemeClr val="bg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3136605"/>
            <a:ext cx="5502275" cy="533400"/>
          </a:xfrm>
          <a:prstGeom prst="rect">
            <a:avLst/>
          </a:prstGeom>
        </p:spPr>
        <p:txBody>
          <a:bodyPr>
            <a:normAutofit/>
          </a:bodyPr>
          <a:lstStyle>
            <a:lvl1pPr marL="0" indent="0">
              <a:buNone/>
              <a:defRPr sz="2800">
                <a:solidFill>
                  <a:schemeClr val="bg1"/>
                </a:solidFill>
                <a:latin typeface="+mj-lt"/>
              </a:defRPr>
            </a:lvl1pPr>
          </a:lstStyle>
          <a:p>
            <a:pPr lvl="0"/>
            <a:r>
              <a:rPr lang="en-GB" dirty="0"/>
              <a:t>Subtitle</a:t>
            </a:r>
          </a:p>
        </p:txBody>
      </p:sp>
      <p:grpSp>
        <p:nvGrpSpPr>
          <p:cNvPr id="2" name="Group 1">
            <a:extLst>
              <a:ext uri="{FF2B5EF4-FFF2-40B4-BE49-F238E27FC236}">
                <a16:creationId xmlns:a16="http://schemas.microsoft.com/office/drawing/2014/main" id="{D5C99974-7582-770B-C37E-79E6E7D9C4F5}"/>
              </a:ext>
            </a:extLst>
          </p:cNvPr>
          <p:cNvGrpSpPr/>
          <p:nvPr userDrawn="1"/>
        </p:nvGrpSpPr>
        <p:grpSpPr>
          <a:xfrm flipV="1">
            <a:off x="7385095" y="-350836"/>
            <a:ext cx="4722937" cy="4650777"/>
            <a:chOff x="7430815" y="2529382"/>
            <a:chExt cx="4722937" cy="4650777"/>
          </a:xfrm>
        </p:grpSpPr>
        <p:sp>
          <p:nvSpPr>
            <p:cNvPr id="78" name="Oval 77">
              <a:extLst>
                <a:ext uri="{FF2B5EF4-FFF2-40B4-BE49-F238E27FC236}">
                  <a16:creationId xmlns:a16="http://schemas.microsoft.com/office/drawing/2014/main" id="{590B463E-1B33-5E4F-B754-2B5097C9F659}"/>
                </a:ext>
              </a:extLst>
            </p:cNvPr>
            <p:cNvSpPr>
              <a:spLocks noChangeAspect="1"/>
            </p:cNvSpPr>
            <p:nvPr userDrawn="1"/>
          </p:nvSpPr>
          <p:spPr>
            <a:xfrm>
              <a:off x="7430815" y="3033382"/>
              <a:ext cx="2412000" cy="241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58F10700-8380-104A-ABF1-0B5E52FED11B}"/>
                </a:ext>
              </a:extLst>
            </p:cNvPr>
            <p:cNvSpPr>
              <a:spLocks noChangeAspect="1"/>
            </p:cNvSpPr>
            <p:nvPr userDrawn="1"/>
          </p:nvSpPr>
          <p:spPr>
            <a:xfrm>
              <a:off x="8221835" y="2529382"/>
              <a:ext cx="1008000" cy="1008000"/>
            </a:xfrm>
            <a:prstGeom prst="ellipse">
              <a:avLst/>
            </a:prstGeom>
            <a:solidFill>
              <a:schemeClr val="bg1">
                <a:alpha val="634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Freeform 81">
              <a:extLst>
                <a:ext uri="{FF2B5EF4-FFF2-40B4-BE49-F238E27FC236}">
                  <a16:creationId xmlns:a16="http://schemas.microsoft.com/office/drawing/2014/main" id="{74D6A7A5-6A69-7B45-88D9-541FAA283ECD}"/>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a:extLst>
                <a:ext uri="{FF2B5EF4-FFF2-40B4-BE49-F238E27FC236}">
                  <a16:creationId xmlns:a16="http://schemas.microsoft.com/office/drawing/2014/main" id="{9F2DA0C2-D7F8-6340-A107-ED2490707B0D}"/>
                </a:ext>
              </a:extLst>
            </p:cNvPr>
            <p:cNvSpPr>
              <a:spLocks noChangeAspect="1"/>
            </p:cNvSpPr>
            <p:nvPr userDrawn="1"/>
          </p:nvSpPr>
          <p:spPr>
            <a:xfrm>
              <a:off x="8221835" y="6502074"/>
              <a:ext cx="158400" cy="158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a:extLst>
                <a:ext uri="{FF2B5EF4-FFF2-40B4-BE49-F238E27FC236}">
                  <a16:creationId xmlns:a16="http://schemas.microsoft.com/office/drawing/2014/main" id="{6E4EDB02-A1E7-7F4C-94BB-C6A71FA12F4B}"/>
                </a:ext>
              </a:extLst>
            </p:cNvPr>
            <p:cNvSpPr>
              <a:spLocks noChangeAspect="1"/>
            </p:cNvSpPr>
            <p:nvPr userDrawn="1"/>
          </p:nvSpPr>
          <p:spPr>
            <a:xfrm>
              <a:off x="8444794" y="6642063"/>
              <a:ext cx="324000" cy="32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CCF47FB6-AE7F-5D47-9749-575A96D4A7EC}"/>
                </a:ext>
              </a:extLst>
            </p:cNvPr>
            <p:cNvSpPr>
              <a:spLocks noChangeAspect="1"/>
            </p:cNvSpPr>
            <p:nvPr userDrawn="1"/>
          </p:nvSpPr>
          <p:spPr>
            <a:xfrm>
              <a:off x="11444858" y="3350657"/>
              <a:ext cx="648000" cy="64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Picture Placeholder 2">
            <a:extLst>
              <a:ext uri="{FF2B5EF4-FFF2-40B4-BE49-F238E27FC236}">
                <a16:creationId xmlns:a16="http://schemas.microsoft.com/office/drawing/2014/main" id="{EDEF23B1-AB6B-F454-6AA2-C43CDF54DB48}"/>
              </a:ext>
            </a:extLst>
          </p:cNvPr>
          <p:cNvSpPr>
            <a:spLocks noGrp="1"/>
          </p:cNvSpPr>
          <p:nvPr>
            <p:ph type="pic" sz="quarter" idx="12" hasCustomPrompt="1"/>
          </p:nvPr>
        </p:nvSpPr>
        <p:spPr>
          <a:xfrm>
            <a:off x="8334515" y="-511904"/>
            <a:ext cx="4100133" cy="4102310"/>
          </a:xfrm>
          <a:prstGeom prst="ellipse">
            <a:avLst/>
          </a:prstGeom>
          <a:solidFill>
            <a:schemeClr val="accent2"/>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Tree>
    <p:extLst>
      <p:ext uri="{BB962C8B-B14F-4D97-AF65-F5344CB8AC3E}">
        <p14:creationId xmlns:p14="http://schemas.microsoft.com/office/powerpoint/2010/main" val="9728950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Red title slide – Logo top">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E5FB23-AD45-8B4C-B0F4-9DE6E5FA11AC}"/>
              </a:ext>
            </a:extLst>
          </p:cNvPr>
          <p:cNvPicPr>
            <a:picLocks noChangeAspect="1"/>
          </p:cNvPicPr>
          <p:nvPr userDrawn="1"/>
        </p:nvPicPr>
        <p:blipFill>
          <a:blip r:embed="rId2"/>
          <a:stretch>
            <a:fillRect/>
          </a:stretch>
        </p:blipFill>
        <p:spPr>
          <a:xfrm>
            <a:off x="593815" y="546763"/>
            <a:ext cx="1586678" cy="470245"/>
          </a:xfrm>
          <a:prstGeom prst="rect">
            <a:avLst/>
          </a:prstGeom>
        </p:spPr>
      </p:pic>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2" name="Oval 1">
            <a:extLst>
              <a:ext uri="{FF2B5EF4-FFF2-40B4-BE49-F238E27FC236}">
                <a16:creationId xmlns:a16="http://schemas.microsoft.com/office/drawing/2014/main" id="{F65B18DB-6573-6AF4-04A2-C74BC7F2AC03}"/>
              </a:ext>
            </a:extLst>
          </p:cNvPr>
          <p:cNvSpPr>
            <a:spLocks noChangeAspect="1"/>
          </p:cNvSpPr>
          <p:nvPr userDrawn="1"/>
        </p:nvSpPr>
        <p:spPr>
          <a:xfrm>
            <a:off x="7430815" y="3033382"/>
            <a:ext cx="2412000" cy="241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7CEAC71D-5A6F-F1C2-D7A0-52B56627852D}"/>
              </a:ext>
            </a:extLst>
          </p:cNvPr>
          <p:cNvSpPr>
            <a:spLocks noChangeAspect="1"/>
          </p:cNvSpPr>
          <p:nvPr userDrawn="1"/>
        </p:nvSpPr>
        <p:spPr>
          <a:xfrm>
            <a:off x="8221835" y="2529382"/>
            <a:ext cx="1008000" cy="1008000"/>
          </a:xfrm>
          <a:prstGeom prst="ellipse">
            <a:avLst/>
          </a:prstGeom>
          <a:solidFill>
            <a:schemeClr val="bg1">
              <a:alpha val="634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2">
            <a:extLst>
              <a:ext uri="{FF2B5EF4-FFF2-40B4-BE49-F238E27FC236}">
                <a16:creationId xmlns:a16="http://schemas.microsoft.com/office/drawing/2014/main" id="{61503857-6E43-4334-4A4E-F413FD4DCFFB}"/>
              </a:ext>
            </a:extLst>
          </p:cNvPr>
          <p:cNvSpPr>
            <a:spLocks noGrp="1"/>
          </p:cNvSpPr>
          <p:nvPr>
            <p:ph type="pic" sz="quarter" idx="12" hasCustomPrompt="1"/>
          </p:nvPr>
        </p:nvSpPr>
        <p:spPr>
          <a:xfrm>
            <a:off x="8380235" y="3087230"/>
            <a:ext cx="4100133" cy="4102310"/>
          </a:xfrm>
          <a:prstGeom prst="ellipse">
            <a:avLst/>
          </a:prstGeom>
          <a:solidFill>
            <a:schemeClr val="tx2"/>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
        <p:nvSpPr>
          <p:cNvPr id="5" name="Freeform 4">
            <a:extLst>
              <a:ext uri="{FF2B5EF4-FFF2-40B4-BE49-F238E27FC236}">
                <a16:creationId xmlns:a16="http://schemas.microsoft.com/office/drawing/2014/main" id="{8EC4CDB8-9E15-0615-2B02-772741A0E9AE}"/>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B077192-B6E7-E967-EF41-A710F3F175AF}"/>
              </a:ext>
            </a:extLst>
          </p:cNvPr>
          <p:cNvSpPr>
            <a:spLocks noChangeAspect="1"/>
          </p:cNvSpPr>
          <p:nvPr userDrawn="1"/>
        </p:nvSpPr>
        <p:spPr>
          <a:xfrm>
            <a:off x="8221835" y="6502074"/>
            <a:ext cx="158400" cy="158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1DE8142-7B9C-3661-FCE7-70EF46436383}"/>
              </a:ext>
            </a:extLst>
          </p:cNvPr>
          <p:cNvSpPr>
            <a:spLocks noChangeAspect="1"/>
          </p:cNvSpPr>
          <p:nvPr userDrawn="1"/>
        </p:nvSpPr>
        <p:spPr>
          <a:xfrm>
            <a:off x="8444794" y="6642063"/>
            <a:ext cx="324000" cy="324000"/>
          </a:xfrm>
          <a:prstGeom prst="ellipse">
            <a:avLst/>
          </a:prstGeom>
          <a:solidFill>
            <a:srgbClr val="67A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BE5F911E-7B10-CC3F-7944-30F5DFC7C15E}"/>
              </a:ext>
            </a:extLst>
          </p:cNvPr>
          <p:cNvSpPr>
            <a:spLocks noChangeAspect="1"/>
          </p:cNvSpPr>
          <p:nvPr userDrawn="1"/>
        </p:nvSpPr>
        <p:spPr>
          <a:xfrm>
            <a:off x="11444858" y="3350657"/>
            <a:ext cx="648000" cy="64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68">
            <a:extLst>
              <a:ext uri="{FF2B5EF4-FFF2-40B4-BE49-F238E27FC236}">
                <a16:creationId xmlns:a16="http://schemas.microsoft.com/office/drawing/2014/main" id="{55DF2900-15AF-5B82-34A7-92A35A763250}"/>
              </a:ext>
            </a:extLst>
          </p:cNvPr>
          <p:cNvSpPr>
            <a:spLocks noGrp="1"/>
          </p:cNvSpPr>
          <p:nvPr>
            <p:ph type="title" hasCustomPrompt="1"/>
          </p:nvPr>
        </p:nvSpPr>
        <p:spPr>
          <a:xfrm>
            <a:off x="510685" y="2064199"/>
            <a:ext cx="5963267" cy="533400"/>
          </a:xfrm>
        </p:spPr>
        <p:txBody>
          <a:bodyPr>
            <a:normAutofit/>
          </a:bodyPr>
          <a:lstStyle>
            <a:lvl1pPr>
              <a:defRPr sz="5400">
                <a:solidFill>
                  <a:schemeClr val="bg1"/>
                </a:solidFill>
                <a:latin typeface="+mj-lt"/>
              </a:defRPr>
            </a:lvl1pPr>
          </a:lstStyle>
          <a:p>
            <a:r>
              <a:rPr lang="en-GB" dirty="0"/>
              <a:t>Title text</a:t>
            </a:r>
            <a:endParaRPr lang="en-US" dirty="0"/>
          </a:p>
        </p:txBody>
      </p:sp>
      <p:sp>
        <p:nvSpPr>
          <p:cNvPr id="20" name="Text Placeholder 72">
            <a:extLst>
              <a:ext uri="{FF2B5EF4-FFF2-40B4-BE49-F238E27FC236}">
                <a16:creationId xmlns:a16="http://schemas.microsoft.com/office/drawing/2014/main" id="{A3A4F74A-E0F5-E70A-7975-AA0F0847B71E}"/>
              </a:ext>
            </a:extLst>
          </p:cNvPr>
          <p:cNvSpPr>
            <a:spLocks noGrp="1"/>
          </p:cNvSpPr>
          <p:nvPr>
            <p:ph type="body" sz="quarter" idx="11" hasCustomPrompt="1"/>
          </p:nvPr>
        </p:nvSpPr>
        <p:spPr>
          <a:xfrm>
            <a:off x="510595" y="2817257"/>
            <a:ext cx="5963267" cy="533400"/>
          </a:xfrm>
          <a:prstGeom prst="rect">
            <a:avLst/>
          </a:prstGeom>
        </p:spPr>
        <p:txBody>
          <a:bodyPr>
            <a:normAutofit/>
          </a:bodyPr>
          <a:lstStyle>
            <a:lvl1pPr marL="0" indent="0">
              <a:buNone/>
              <a:defRPr sz="2800">
                <a:solidFill>
                  <a:schemeClr val="bg1"/>
                </a:solidFill>
                <a:latin typeface="+mj-lt"/>
              </a:defRPr>
            </a:lvl1pPr>
          </a:lstStyle>
          <a:p>
            <a:pPr lvl="0"/>
            <a:r>
              <a:rPr lang="en-GB" dirty="0"/>
              <a:t>Subtitle</a:t>
            </a:r>
          </a:p>
        </p:txBody>
      </p:sp>
    </p:spTree>
    <p:extLst>
      <p:ext uri="{BB962C8B-B14F-4D97-AF65-F5344CB8AC3E}">
        <p14:creationId xmlns:p14="http://schemas.microsoft.com/office/powerpoint/2010/main" val="16628944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Red title slide – Logo bottom">
    <p:bg>
      <p:bgPr>
        <a:solidFill>
          <a:schemeClr val="accent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23417A2-A876-2BD4-C1D2-A433C8B81824}"/>
              </a:ext>
            </a:extLst>
          </p:cNvPr>
          <p:cNvGrpSpPr/>
          <p:nvPr userDrawn="1"/>
        </p:nvGrpSpPr>
        <p:grpSpPr>
          <a:xfrm flipV="1">
            <a:off x="7385095" y="-350836"/>
            <a:ext cx="4722937" cy="4650777"/>
            <a:chOff x="7430815" y="2529382"/>
            <a:chExt cx="4722937" cy="4650777"/>
          </a:xfrm>
        </p:grpSpPr>
        <p:sp>
          <p:nvSpPr>
            <p:cNvPr id="16" name="Oval 15">
              <a:extLst>
                <a:ext uri="{FF2B5EF4-FFF2-40B4-BE49-F238E27FC236}">
                  <a16:creationId xmlns:a16="http://schemas.microsoft.com/office/drawing/2014/main" id="{2C68AC9B-520F-4B07-7420-0296A9A81719}"/>
                </a:ext>
              </a:extLst>
            </p:cNvPr>
            <p:cNvSpPr>
              <a:spLocks noChangeAspect="1"/>
            </p:cNvSpPr>
            <p:nvPr userDrawn="1"/>
          </p:nvSpPr>
          <p:spPr>
            <a:xfrm>
              <a:off x="7430815" y="3033382"/>
              <a:ext cx="2412000" cy="241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70EA5A90-9CE3-3A3E-9F2B-9F693BF0D964}"/>
                </a:ext>
              </a:extLst>
            </p:cNvPr>
            <p:cNvSpPr>
              <a:spLocks noChangeAspect="1"/>
            </p:cNvSpPr>
            <p:nvPr userDrawn="1"/>
          </p:nvSpPr>
          <p:spPr>
            <a:xfrm>
              <a:off x="8221835" y="2529382"/>
              <a:ext cx="1008000" cy="1008000"/>
            </a:xfrm>
            <a:prstGeom prst="ellipse">
              <a:avLst/>
            </a:prstGeom>
            <a:solidFill>
              <a:schemeClr val="bg1">
                <a:alpha val="634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a:extLst>
                <a:ext uri="{FF2B5EF4-FFF2-40B4-BE49-F238E27FC236}">
                  <a16:creationId xmlns:a16="http://schemas.microsoft.com/office/drawing/2014/main" id="{F396D2D0-34DB-89B9-ADDB-09F9B1F1AC4C}"/>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DDD7655B-5DC2-A76A-724A-93BD9C710461}"/>
                </a:ext>
              </a:extLst>
            </p:cNvPr>
            <p:cNvSpPr>
              <a:spLocks noChangeAspect="1"/>
            </p:cNvSpPr>
            <p:nvPr userDrawn="1"/>
          </p:nvSpPr>
          <p:spPr>
            <a:xfrm>
              <a:off x="8221835" y="6502074"/>
              <a:ext cx="158400" cy="158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79340DEE-50F1-A13D-47A2-6FDE455CBE0E}"/>
                </a:ext>
              </a:extLst>
            </p:cNvPr>
            <p:cNvSpPr>
              <a:spLocks noChangeAspect="1"/>
            </p:cNvSpPr>
            <p:nvPr userDrawn="1"/>
          </p:nvSpPr>
          <p:spPr>
            <a:xfrm>
              <a:off x="8444794" y="6642063"/>
              <a:ext cx="324000" cy="324000"/>
            </a:xfrm>
            <a:prstGeom prst="ellipse">
              <a:avLst/>
            </a:prstGeom>
            <a:solidFill>
              <a:srgbClr val="67A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CA09E623-42A3-3245-E33B-E048D2DBD456}"/>
                </a:ext>
              </a:extLst>
            </p:cNvPr>
            <p:cNvSpPr>
              <a:spLocks noChangeAspect="1"/>
            </p:cNvSpPr>
            <p:nvPr userDrawn="1"/>
          </p:nvSpPr>
          <p:spPr>
            <a:xfrm>
              <a:off x="11444858" y="3350657"/>
              <a:ext cx="648000" cy="64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Picture Placeholder 2">
            <a:extLst>
              <a:ext uri="{FF2B5EF4-FFF2-40B4-BE49-F238E27FC236}">
                <a16:creationId xmlns:a16="http://schemas.microsoft.com/office/drawing/2014/main" id="{3978AB31-3046-3E78-1ABE-D572AE639A6B}"/>
              </a:ext>
            </a:extLst>
          </p:cNvPr>
          <p:cNvSpPr>
            <a:spLocks noGrp="1"/>
          </p:cNvSpPr>
          <p:nvPr>
            <p:ph type="pic" sz="quarter" idx="12" hasCustomPrompt="1"/>
          </p:nvPr>
        </p:nvSpPr>
        <p:spPr>
          <a:xfrm>
            <a:off x="8334515" y="-511904"/>
            <a:ext cx="4100133" cy="4102310"/>
          </a:xfrm>
          <a:prstGeom prst="ellipse">
            <a:avLst/>
          </a:prstGeom>
          <a:solidFill>
            <a:schemeClr val="accent1"/>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pic>
        <p:nvPicPr>
          <p:cNvPr id="9" name="Picture 8">
            <a:extLst>
              <a:ext uri="{FF2B5EF4-FFF2-40B4-BE49-F238E27FC236}">
                <a16:creationId xmlns:a16="http://schemas.microsoft.com/office/drawing/2014/main" id="{737CF8D2-DDFD-2F0A-DB08-6F8DAB3F1ED0}"/>
              </a:ext>
            </a:extLst>
          </p:cNvPr>
          <p:cNvPicPr>
            <a:picLocks noChangeAspect="1"/>
          </p:cNvPicPr>
          <p:nvPr userDrawn="1"/>
        </p:nvPicPr>
        <p:blipFill>
          <a:blip r:embed="rId2"/>
          <a:stretch>
            <a:fillRect/>
          </a:stretch>
        </p:blipFill>
        <p:spPr>
          <a:xfrm>
            <a:off x="593815" y="5896003"/>
            <a:ext cx="1586678" cy="470245"/>
          </a:xfrm>
          <a:prstGeom prst="rect">
            <a:avLst/>
          </a:prstGeom>
        </p:spPr>
      </p:pic>
      <p:sp>
        <p:nvSpPr>
          <p:cNvPr id="13" name="Title 68">
            <a:extLst>
              <a:ext uri="{FF2B5EF4-FFF2-40B4-BE49-F238E27FC236}">
                <a16:creationId xmlns:a16="http://schemas.microsoft.com/office/drawing/2014/main" id="{4519979D-0A91-E0E9-B049-D8C2554E45CA}"/>
              </a:ext>
            </a:extLst>
          </p:cNvPr>
          <p:cNvSpPr>
            <a:spLocks noGrp="1"/>
          </p:cNvSpPr>
          <p:nvPr>
            <p:ph type="title" hasCustomPrompt="1"/>
          </p:nvPr>
        </p:nvSpPr>
        <p:spPr>
          <a:xfrm>
            <a:off x="510685" y="2383547"/>
            <a:ext cx="5502185" cy="533400"/>
          </a:xfrm>
        </p:spPr>
        <p:txBody>
          <a:bodyPr>
            <a:normAutofit/>
          </a:bodyPr>
          <a:lstStyle>
            <a:lvl1pPr>
              <a:defRPr sz="5400">
                <a:solidFill>
                  <a:schemeClr val="bg1"/>
                </a:solidFill>
                <a:latin typeface="+mj-lt"/>
              </a:defRPr>
            </a:lvl1pPr>
          </a:lstStyle>
          <a:p>
            <a:r>
              <a:rPr lang="en-GB" dirty="0"/>
              <a:t>Title text</a:t>
            </a:r>
            <a:endParaRPr lang="en-US" dirty="0"/>
          </a:p>
        </p:txBody>
      </p:sp>
      <p:sp>
        <p:nvSpPr>
          <p:cNvPr id="14" name="Text Placeholder 72">
            <a:extLst>
              <a:ext uri="{FF2B5EF4-FFF2-40B4-BE49-F238E27FC236}">
                <a16:creationId xmlns:a16="http://schemas.microsoft.com/office/drawing/2014/main" id="{A3BBC52C-DBAB-39C5-721A-E1325548CD0C}"/>
              </a:ext>
            </a:extLst>
          </p:cNvPr>
          <p:cNvSpPr>
            <a:spLocks noGrp="1"/>
          </p:cNvSpPr>
          <p:nvPr>
            <p:ph type="body" sz="quarter" idx="11" hasCustomPrompt="1"/>
          </p:nvPr>
        </p:nvSpPr>
        <p:spPr>
          <a:xfrm>
            <a:off x="510595" y="3136605"/>
            <a:ext cx="5502275" cy="533400"/>
          </a:xfrm>
          <a:prstGeom prst="rect">
            <a:avLst/>
          </a:prstGeom>
        </p:spPr>
        <p:txBody>
          <a:bodyPr>
            <a:normAutofit/>
          </a:bodyPr>
          <a:lstStyle>
            <a:lvl1pPr marL="0" indent="0">
              <a:buNone/>
              <a:defRPr sz="2800">
                <a:solidFill>
                  <a:schemeClr val="bg1"/>
                </a:solidFill>
                <a:latin typeface="+mj-lt"/>
              </a:defRPr>
            </a:lvl1pPr>
          </a:lstStyle>
          <a:p>
            <a:pPr lvl="0"/>
            <a:r>
              <a:rPr lang="en-GB" dirty="0"/>
              <a:t>Subtitle</a:t>
            </a:r>
          </a:p>
        </p:txBody>
      </p:sp>
      <p:sp>
        <p:nvSpPr>
          <p:cNvPr id="24" name="TextBox 23">
            <a:extLst>
              <a:ext uri="{FF2B5EF4-FFF2-40B4-BE49-F238E27FC236}">
                <a16:creationId xmlns:a16="http://schemas.microsoft.com/office/drawing/2014/main" id="{64B14638-E4CF-F4C7-5C79-326CDEEDF914}"/>
              </a:ext>
            </a:extLst>
          </p:cNvPr>
          <p:cNvSpPr txBox="1"/>
          <p:nvPr userDrawn="1"/>
        </p:nvSpPr>
        <p:spPr>
          <a:xfrm rot="5400000">
            <a:off x="10708273" y="5202290"/>
            <a:ext cx="2066307" cy="261610"/>
          </a:xfrm>
          <a:prstGeom prst="rect">
            <a:avLst/>
          </a:prstGeom>
          <a:noFill/>
        </p:spPr>
        <p:txBody>
          <a:bodyPr wrap="square" rtlCol="0">
            <a:spAutoFit/>
          </a:bodyPr>
          <a:lstStyle/>
          <a:p>
            <a:pPr algn="r"/>
            <a:r>
              <a:rPr lang="en-US" sz="1100" dirty="0">
                <a:solidFill>
                  <a:schemeClr val="bg1"/>
                </a:solidFill>
                <a:latin typeface="Century Gothic" panose="020B0502020202020204" pitchFamily="34" charset="0"/>
              </a:rPr>
              <a:t>www.steptoe.com</a:t>
            </a:r>
          </a:p>
        </p:txBody>
      </p:sp>
    </p:spTree>
    <p:extLst>
      <p:ext uri="{BB962C8B-B14F-4D97-AF65-F5344CB8AC3E}">
        <p14:creationId xmlns:p14="http://schemas.microsoft.com/office/powerpoint/2010/main" val="36094705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White title slide – Logo top">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tx2"/>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5502185" cy="533400"/>
          </a:xfrm>
        </p:spPr>
        <p:txBody>
          <a:bodyPr>
            <a:normAutofit/>
          </a:bodyPr>
          <a:lstStyle>
            <a:lvl1pPr>
              <a:defRPr sz="5400">
                <a:solidFill>
                  <a:schemeClr val="tx2"/>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a:prstGeom prst="rect">
            <a:avLst/>
          </a:prstGeom>
        </p:spPr>
        <p:txBody>
          <a:bodyPr>
            <a:normAutofit/>
          </a:bodyPr>
          <a:lstStyle>
            <a:lvl1pPr marL="0" indent="0">
              <a:buNone/>
              <a:defRPr sz="2800">
                <a:solidFill>
                  <a:schemeClr val="tx2"/>
                </a:solidFill>
                <a:latin typeface="+mj-lt"/>
              </a:defRPr>
            </a:lvl1pPr>
          </a:lstStyle>
          <a:p>
            <a:pPr lvl="0"/>
            <a:r>
              <a:rPr lang="en-GB" dirty="0"/>
              <a:t>Subtitle</a:t>
            </a:r>
          </a:p>
        </p:txBody>
      </p:sp>
      <p:pic>
        <p:nvPicPr>
          <p:cNvPr id="9" name="Picture 8" descr="Logo&#10;&#10;Description automatically generated">
            <a:extLst>
              <a:ext uri="{FF2B5EF4-FFF2-40B4-BE49-F238E27FC236}">
                <a16:creationId xmlns:a16="http://schemas.microsoft.com/office/drawing/2014/main" id="{F8A052BE-B11F-2545-B40B-EE4842236BB8}"/>
              </a:ext>
            </a:extLst>
          </p:cNvPr>
          <p:cNvPicPr>
            <a:picLocks noChangeAspect="1"/>
          </p:cNvPicPr>
          <p:nvPr userDrawn="1"/>
        </p:nvPicPr>
        <p:blipFill rotWithShape="1">
          <a:blip r:embed="rId2"/>
          <a:srcRect t="3716" r="77682" b="80526"/>
          <a:stretch/>
        </p:blipFill>
        <p:spPr>
          <a:xfrm>
            <a:off x="8389" y="263235"/>
            <a:ext cx="2720956" cy="1080655"/>
          </a:xfrm>
          <a:prstGeom prst="rect">
            <a:avLst/>
          </a:prstGeom>
        </p:spPr>
      </p:pic>
      <p:sp>
        <p:nvSpPr>
          <p:cNvPr id="2" name="Oval 1">
            <a:extLst>
              <a:ext uri="{FF2B5EF4-FFF2-40B4-BE49-F238E27FC236}">
                <a16:creationId xmlns:a16="http://schemas.microsoft.com/office/drawing/2014/main" id="{D76B9244-F3E0-C67F-76AD-B28564CD3149}"/>
              </a:ext>
            </a:extLst>
          </p:cNvPr>
          <p:cNvSpPr>
            <a:spLocks noChangeAspect="1"/>
          </p:cNvSpPr>
          <p:nvPr userDrawn="1"/>
        </p:nvSpPr>
        <p:spPr>
          <a:xfrm>
            <a:off x="7430815" y="3033382"/>
            <a:ext cx="2412000" cy="241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8FD17603-8473-EA29-99D2-DB4B4E2F1CC9}"/>
              </a:ext>
            </a:extLst>
          </p:cNvPr>
          <p:cNvSpPr>
            <a:spLocks noChangeAspect="1"/>
          </p:cNvSpPr>
          <p:nvPr userDrawn="1"/>
        </p:nvSpPr>
        <p:spPr>
          <a:xfrm>
            <a:off x="8221835" y="2529382"/>
            <a:ext cx="1008000" cy="1008000"/>
          </a:xfrm>
          <a:prstGeom prst="ellipse">
            <a:avLst/>
          </a:prstGeom>
          <a:solidFill>
            <a:schemeClr val="bg2">
              <a:alpha val="634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2">
            <a:extLst>
              <a:ext uri="{FF2B5EF4-FFF2-40B4-BE49-F238E27FC236}">
                <a16:creationId xmlns:a16="http://schemas.microsoft.com/office/drawing/2014/main" id="{0283C126-4529-A45E-0A3D-052AC04167E5}"/>
              </a:ext>
            </a:extLst>
          </p:cNvPr>
          <p:cNvSpPr>
            <a:spLocks noGrp="1"/>
          </p:cNvSpPr>
          <p:nvPr>
            <p:ph type="pic" sz="quarter" idx="12" hasCustomPrompt="1"/>
          </p:nvPr>
        </p:nvSpPr>
        <p:spPr>
          <a:xfrm>
            <a:off x="8380235" y="3087230"/>
            <a:ext cx="4100133" cy="4102310"/>
          </a:xfrm>
          <a:prstGeom prst="ellipse">
            <a:avLst/>
          </a:prstGeom>
          <a:solidFill>
            <a:schemeClr val="accent2"/>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
        <p:nvSpPr>
          <p:cNvPr id="5" name="Freeform 4">
            <a:extLst>
              <a:ext uri="{FF2B5EF4-FFF2-40B4-BE49-F238E27FC236}">
                <a16:creationId xmlns:a16="http://schemas.microsoft.com/office/drawing/2014/main" id="{883E1156-33E3-6750-24B8-D1687FD4DCC6}"/>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42C7CFF9-5839-9693-ABB4-87E474E46515}"/>
              </a:ext>
            </a:extLst>
          </p:cNvPr>
          <p:cNvSpPr>
            <a:spLocks noChangeAspect="1"/>
          </p:cNvSpPr>
          <p:nvPr userDrawn="1"/>
        </p:nvSpPr>
        <p:spPr>
          <a:xfrm>
            <a:off x="8221835" y="6502074"/>
            <a:ext cx="158400" cy="158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454D58FE-45DE-515A-A211-EAA6C79E6BEB}"/>
              </a:ext>
            </a:extLst>
          </p:cNvPr>
          <p:cNvSpPr>
            <a:spLocks noChangeAspect="1"/>
          </p:cNvSpPr>
          <p:nvPr userDrawn="1"/>
        </p:nvSpPr>
        <p:spPr>
          <a:xfrm>
            <a:off x="8444794" y="6642063"/>
            <a:ext cx="324000" cy="32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16FB1694-1F34-C593-76F9-D00CC9AB45FF}"/>
              </a:ext>
            </a:extLst>
          </p:cNvPr>
          <p:cNvSpPr>
            <a:spLocks noChangeAspect="1"/>
          </p:cNvSpPr>
          <p:nvPr userDrawn="1"/>
        </p:nvSpPr>
        <p:spPr>
          <a:xfrm>
            <a:off x="11444858" y="3350657"/>
            <a:ext cx="648000" cy="64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32573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White title slide – Logo bottom">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tx2"/>
                </a:solidFill>
                <a:latin typeface="Century Gothic" panose="020B0502020202020204" pitchFamily="34" charset="0"/>
              </a:rPr>
              <a:t>www.steptoe.com</a:t>
            </a:r>
          </a:p>
        </p:txBody>
      </p:sp>
      <p:pic>
        <p:nvPicPr>
          <p:cNvPr id="9" name="Picture 8" descr="Logo&#10;&#10;Description automatically generated">
            <a:extLst>
              <a:ext uri="{FF2B5EF4-FFF2-40B4-BE49-F238E27FC236}">
                <a16:creationId xmlns:a16="http://schemas.microsoft.com/office/drawing/2014/main" id="{F8A052BE-B11F-2545-B40B-EE4842236BB8}"/>
              </a:ext>
            </a:extLst>
          </p:cNvPr>
          <p:cNvPicPr>
            <a:picLocks noChangeAspect="1"/>
          </p:cNvPicPr>
          <p:nvPr userDrawn="1"/>
        </p:nvPicPr>
        <p:blipFill rotWithShape="1">
          <a:blip r:embed="rId2"/>
          <a:srcRect t="3716" r="77682" b="80526"/>
          <a:stretch/>
        </p:blipFill>
        <p:spPr>
          <a:xfrm>
            <a:off x="-755" y="5599941"/>
            <a:ext cx="2720956" cy="1080655"/>
          </a:xfrm>
          <a:prstGeom prst="rect">
            <a:avLst/>
          </a:prstGeom>
        </p:spPr>
      </p:pic>
      <p:grpSp>
        <p:nvGrpSpPr>
          <p:cNvPr id="22" name="Group 21">
            <a:extLst>
              <a:ext uri="{FF2B5EF4-FFF2-40B4-BE49-F238E27FC236}">
                <a16:creationId xmlns:a16="http://schemas.microsoft.com/office/drawing/2014/main" id="{ABDFE12D-9898-2B22-86D7-51413DFD52FB}"/>
              </a:ext>
            </a:extLst>
          </p:cNvPr>
          <p:cNvGrpSpPr/>
          <p:nvPr userDrawn="1"/>
        </p:nvGrpSpPr>
        <p:grpSpPr>
          <a:xfrm flipV="1">
            <a:off x="7385095" y="-350836"/>
            <a:ext cx="4722937" cy="4650777"/>
            <a:chOff x="7430815" y="2529382"/>
            <a:chExt cx="4722937" cy="4650777"/>
          </a:xfrm>
        </p:grpSpPr>
        <p:sp>
          <p:nvSpPr>
            <p:cNvPr id="23" name="Oval 22">
              <a:extLst>
                <a:ext uri="{FF2B5EF4-FFF2-40B4-BE49-F238E27FC236}">
                  <a16:creationId xmlns:a16="http://schemas.microsoft.com/office/drawing/2014/main" id="{400DFD14-2133-53B3-E18C-01A8C9A6B134}"/>
                </a:ext>
              </a:extLst>
            </p:cNvPr>
            <p:cNvSpPr>
              <a:spLocks noChangeAspect="1"/>
            </p:cNvSpPr>
            <p:nvPr userDrawn="1"/>
          </p:nvSpPr>
          <p:spPr>
            <a:xfrm>
              <a:off x="7430815" y="3033382"/>
              <a:ext cx="2412000" cy="241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0903FAB8-99F5-21CE-D4D4-7BFCDD731C29}"/>
                </a:ext>
              </a:extLst>
            </p:cNvPr>
            <p:cNvSpPr>
              <a:spLocks noChangeAspect="1"/>
            </p:cNvSpPr>
            <p:nvPr userDrawn="1"/>
          </p:nvSpPr>
          <p:spPr>
            <a:xfrm>
              <a:off x="8221835" y="2529382"/>
              <a:ext cx="1008000" cy="1008000"/>
            </a:xfrm>
            <a:prstGeom prst="ellipse">
              <a:avLst/>
            </a:prstGeom>
            <a:solidFill>
              <a:schemeClr val="bg2">
                <a:alpha val="634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a16="http://schemas.microsoft.com/office/drawing/2014/main" id="{AD4B1BE0-73F2-8F30-E5EA-D4A65F709419}"/>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28526E6-A0A0-2468-64F9-D5D46D1FE02B}"/>
                </a:ext>
              </a:extLst>
            </p:cNvPr>
            <p:cNvSpPr>
              <a:spLocks noChangeAspect="1"/>
            </p:cNvSpPr>
            <p:nvPr userDrawn="1"/>
          </p:nvSpPr>
          <p:spPr>
            <a:xfrm>
              <a:off x="8221835" y="6502074"/>
              <a:ext cx="158400" cy="158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651BC560-AB8A-A68C-F3A3-27F4F32AB99B}"/>
                </a:ext>
              </a:extLst>
            </p:cNvPr>
            <p:cNvSpPr>
              <a:spLocks noChangeAspect="1"/>
            </p:cNvSpPr>
            <p:nvPr userDrawn="1"/>
          </p:nvSpPr>
          <p:spPr>
            <a:xfrm>
              <a:off x="8444794" y="6642063"/>
              <a:ext cx="324000" cy="32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868EED1A-FFBC-ACFB-F23A-669C12BECA2D}"/>
                </a:ext>
              </a:extLst>
            </p:cNvPr>
            <p:cNvSpPr>
              <a:spLocks noChangeAspect="1"/>
            </p:cNvSpPr>
            <p:nvPr userDrawn="1"/>
          </p:nvSpPr>
          <p:spPr>
            <a:xfrm>
              <a:off x="11444858" y="3350657"/>
              <a:ext cx="648000" cy="64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Picture Placeholder 2">
            <a:extLst>
              <a:ext uri="{FF2B5EF4-FFF2-40B4-BE49-F238E27FC236}">
                <a16:creationId xmlns:a16="http://schemas.microsoft.com/office/drawing/2014/main" id="{18C74872-3B9E-53D2-091E-8729DCCC0135}"/>
              </a:ext>
            </a:extLst>
          </p:cNvPr>
          <p:cNvSpPr>
            <a:spLocks noGrp="1"/>
          </p:cNvSpPr>
          <p:nvPr>
            <p:ph type="pic" sz="quarter" idx="12" hasCustomPrompt="1"/>
          </p:nvPr>
        </p:nvSpPr>
        <p:spPr>
          <a:xfrm>
            <a:off x="8334515" y="-511904"/>
            <a:ext cx="4100133" cy="4102310"/>
          </a:xfrm>
          <a:prstGeom prst="ellipse">
            <a:avLst/>
          </a:prstGeom>
          <a:solidFill>
            <a:schemeClr val="accent2"/>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
        <p:nvSpPr>
          <p:cNvPr id="30" name="Title 68">
            <a:extLst>
              <a:ext uri="{FF2B5EF4-FFF2-40B4-BE49-F238E27FC236}">
                <a16:creationId xmlns:a16="http://schemas.microsoft.com/office/drawing/2014/main" id="{E6CE2E52-BF15-D7B9-1CF6-62365CAFBC5E}"/>
              </a:ext>
            </a:extLst>
          </p:cNvPr>
          <p:cNvSpPr>
            <a:spLocks noGrp="1"/>
          </p:cNvSpPr>
          <p:nvPr>
            <p:ph type="title" hasCustomPrompt="1"/>
          </p:nvPr>
        </p:nvSpPr>
        <p:spPr>
          <a:xfrm>
            <a:off x="510685" y="2383547"/>
            <a:ext cx="5502185" cy="533400"/>
          </a:xfrm>
        </p:spPr>
        <p:txBody>
          <a:bodyPr>
            <a:normAutofit/>
          </a:bodyPr>
          <a:lstStyle>
            <a:lvl1pPr>
              <a:defRPr sz="5400">
                <a:solidFill>
                  <a:schemeClr val="tx2"/>
                </a:solidFill>
                <a:latin typeface="+mj-lt"/>
              </a:defRPr>
            </a:lvl1pPr>
          </a:lstStyle>
          <a:p>
            <a:r>
              <a:rPr lang="en-GB" dirty="0"/>
              <a:t>Title text</a:t>
            </a:r>
            <a:endParaRPr lang="en-US" dirty="0"/>
          </a:p>
        </p:txBody>
      </p:sp>
      <p:sp>
        <p:nvSpPr>
          <p:cNvPr id="31" name="Text Placeholder 72">
            <a:extLst>
              <a:ext uri="{FF2B5EF4-FFF2-40B4-BE49-F238E27FC236}">
                <a16:creationId xmlns:a16="http://schemas.microsoft.com/office/drawing/2014/main" id="{A1025D4C-0B07-6E0D-687B-66D586E7575A}"/>
              </a:ext>
            </a:extLst>
          </p:cNvPr>
          <p:cNvSpPr>
            <a:spLocks noGrp="1"/>
          </p:cNvSpPr>
          <p:nvPr>
            <p:ph type="body" sz="quarter" idx="11" hasCustomPrompt="1"/>
          </p:nvPr>
        </p:nvSpPr>
        <p:spPr>
          <a:xfrm>
            <a:off x="510595" y="3136605"/>
            <a:ext cx="5502275" cy="533400"/>
          </a:xfrm>
          <a:prstGeom prst="rect">
            <a:avLst/>
          </a:prstGeom>
        </p:spPr>
        <p:txBody>
          <a:bodyPr>
            <a:normAutofit/>
          </a:bodyPr>
          <a:lstStyle>
            <a:lvl1pPr marL="0" indent="0">
              <a:buNone/>
              <a:defRPr sz="2800">
                <a:solidFill>
                  <a:schemeClr val="tx2"/>
                </a:solidFill>
                <a:latin typeface="+mj-lt"/>
              </a:defRPr>
            </a:lvl1pPr>
          </a:lstStyle>
          <a:p>
            <a:pPr lvl="0"/>
            <a:r>
              <a:rPr lang="en-GB" dirty="0"/>
              <a:t>Subtitle</a:t>
            </a:r>
          </a:p>
        </p:txBody>
      </p:sp>
    </p:spTree>
    <p:extLst>
      <p:ext uri="{BB962C8B-B14F-4D97-AF65-F5344CB8AC3E}">
        <p14:creationId xmlns:p14="http://schemas.microsoft.com/office/powerpoint/2010/main" val="117950985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White title slide – Logo top – Subtle graphic">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tx2"/>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5502185" cy="533400"/>
          </a:xfrm>
        </p:spPr>
        <p:txBody>
          <a:bodyPr>
            <a:normAutofit/>
          </a:bodyPr>
          <a:lstStyle>
            <a:lvl1pPr>
              <a:defRPr sz="5400">
                <a:solidFill>
                  <a:schemeClr val="tx2"/>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a:prstGeom prst="rect">
            <a:avLst/>
          </a:prstGeom>
        </p:spPr>
        <p:txBody>
          <a:bodyPr>
            <a:normAutofit/>
          </a:bodyPr>
          <a:lstStyle>
            <a:lvl1pPr marL="0" indent="0">
              <a:buNone/>
              <a:defRPr sz="2800">
                <a:solidFill>
                  <a:schemeClr val="tx2"/>
                </a:solidFill>
                <a:latin typeface="+mj-lt"/>
              </a:defRPr>
            </a:lvl1pPr>
          </a:lstStyle>
          <a:p>
            <a:pPr lvl="0"/>
            <a:r>
              <a:rPr lang="en-GB" dirty="0"/>
              <a:t>Subtitle</a:t>
            </a:r>
          </a:p>
        </p:txBody>
      </p:sp>
      <p:pic>
        <p:nvPicPr>
          <p:cNvPr id="9" name="Picture 8" descr="Logo&#10;&#10;Description automatically generated">
            <a:extLst>
              <a:ext uri="{FF2B5EF4-FFF2-40B4-BE49-F238E27FC236}">
                <a16:creationId xmlns:a16="http://schemas.microsoft.com/office/drawing/2014/main" id="{F8A052BE-B11F-2545-B40B-EE4842236BB8}"/>
              </a:ext>
            </a:extLst>
          </p:cNvPr>
          <p:cNvPicPr>
            <a:picLocks noChangeAspect="1"/>
          </p:cNvPicPr>
          <p:nvPr userDrawn="1"/>
        </p:nvPicPr>
        <p:blipFill rotWithShape="1">
          <a:blip r:embed="rId2"/>
          <a:srcRect t="3716" r="77682" b="80526"/>
          <a:stretch/>
        </p:blipFill>
        <p:spPr>
          <a:xfrm>
            <a:off x="8389" y="263235"/>
            <a:ext cx="2720956" cy="1080655"/>
          </a:xfrm>
          <a:prstGeom prst="rect">
            <a:avLst/>
          </a:prstGeom>
        </p:spPr>
      </p:pic>
      <p:grpSp>
        <p:nvGrpSpPr>
          <p:cNvPr id="11" name="Group 10">
            <a:extLst>
              <a:ext uri="{FF2B5EF4-FFF2-40B4-BE49-F238E27FC236}">
                <a16:creationId xmlns:a16="http://schemas.microsoft.com/office/drawing/2014/main" id="{B145577A-C51D-8210-8A4F-2EF1DE5C047C}"/>
              </a:ext>
            </a:extLst>
          </p:cNvPr>
          <p:cNvGrpSpPr/>
          <p:nvPr userDrawn="1"/>
        </p:nvGrpSpPr>
        <p:grpSpPr>
          <a:xfrm>
            <a:off x="11256440" y="1928203"/>
            <a:ext cx="4724893" cy="4724893"/>
            <a:chOff x="11256440" y="1928203"/>
            <a:chExt cx="4724893" cy="4724893"/>
          </a:xfrm>
        </p:grpSpPr>
        <p:sp>
          <p:nvSpPr>
            <p:cNvPr id="12" name="Freeform 11">
              <a:extLst>
                <a:ext uri="{FF2B5EF4-FFF2-40B4-BE49-F238E27FC236}">
                  <a16:creationId xmlns:a16="http://schemas.microsoft.com/office/drawing/2014/main" id="{DC80436F-0931-9DC2-E3A4-83B83D43E1FF}"/>
                </a:ext>
              </a:extLst>
            </p:cNvPr>
            <p:cNvSpPr/>
            <p:nvPr/>
          </p:nvSpPr>
          <p:spPr>
            <a:xfrm>
              <a:off x="11381342" y="2473909"/>
              <a:ext cx="819802" cy="879808"/>
            </a:xfrm>
            <a:custGeom>
              <a:avLst/>
              <a:gdLst>
                <a:gd name="connsiteX0" fmla="*/ 439904 w 819802"/>
                <a:gd name="connsiteY0" fmla="*/ 0 h 879808"/>
                <a:gd name="connsiteX1" fmla="*/ 804679 w 819802"/>
                <a:gd name="connsiteY1" fmla="*/ 193950 h 879808"/>
                <a:gd name="connsiteX2" fmla="*/ 819802 w 819802"/>
                <a:gd name="connsiteY2" fmla="*/ 221811 h 879808"/>
                <a:gd name="connsiteX3" fmla="*/ 819802 w 819802"/>
                <a:gd name="connsiteY3" fmla="*/ 657997 h 879808"/>
                <a:gd name="connsiteX4" fmla="*/ 804679 w 819802"/>
                <a:gd name="connsiteY4" fmla="*/ 685859 h 879808"/>
                <a:gd name="connsiteX5" fmla="*/ 439904 w 819802"/>
                <a:gd name="connsiteY5" fmla="*/ 879808 h 879808"/>
                <a:gd name="connsiteX6" fmla="*/ 0 w 819802"/>
                <a:gd name="connsiteY6" fmla="*/ 439904 h 879808"/>
                <a:gd name="connsiteX7" fmla="*/ 439904 w 819802"/>
                <a:gd name="connsiteY7" fmla="*/ 0 h 87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802" h="879808">
                  <a:moveTo>
                    <a:pt x="439904" y="0"/>
                  </a:moveTo>
                  <a:cubicBezTo>
                    <a:pt x="591749" y="0"/>
                    <a:pt x="725625" y="76935"/>
                    <a:pt x="804679" y="193950"/>
                  </a:cubicBezTo>
                  <a:lnTo>
                    <a:pt x="819802" y="221811"/>
                  </a:lnTo>
                  <a:lnTo>
                    <a:pt x="819802" y="657997"/>
                  </a:lnTo>
                  <a:lnTo>
                    <a:pt x="804679" y="685859"/>
                  </a:lnTo>
                  <a:cubicBezTo>
                    <a:pt x="725625" y="802874"/>
                    <a:pt x="591749" y="879808"/>
                    <a:pt x="439904" y="879808"/>
                  </a:cubicBezTo>
                  <a:cubicBezTo>
                    <a:pt x="196952" y="879808"/>
                    <a:pt x="0" y="682856"/>
                    <a:pt x="0" y="439904"/>
                  </a:cubicBezTo>
                  <a:cubicBezTo>
                    <a:pt x="0" y="196952"/>
                    <a:pt x="196952" y="0"/>
                    <a:pt x="439904" y="0"/>
                  </a:cubicBezTo>
                  <a:close/>
                </a:path>
              </a:pathLst>
            </a:custGeom>
            <a:solidFill>
              <a:schemeClr val="accent1">
                <a:alpha val="252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Arc 12">
              <a:extLst>
                <a:ext uri="{FF2B5EF4-FFF2-40B4-BE49-F238E27FC236}">
                  <a16:creationId xmlns:a16="http://schemas.microsoft.com/office/drawing/2014/main" id="{3078C2FB-4DED-D0AE-E512-DC3F198848B1}"/>
                </a:ext>
              </a:extLst>
            </p:cNvPr>
            <p:cNvSpPr/>
            <p:nvPr userDrawn="1"/>
          </p:nvSpPr>
          <p:spPr>
            <a:xfrm rot="13679602">
              <a:off x="11256440" y="1928203"/>
              <a:ext cx="4724893" cy="4724893"/>
            </a:xfrm>
            <a:prstGeom prst="arc">
              <a:avLst>
                <a:gd name="adj1" fmla="val 15528610"/>
                <a:gd name="adj2" fmla="val 306438"/>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13">
              <a:extLst>
                <a:ext uri="{FF2B5EF4-FFF2-40B4-BE49-F238E27FC236}">
                  <a16:creationId xmlns:a16="http://schemas.microsoft.com/office/drawing/2014/main" id="{ADBB1829-5740-F715-DEF2-B6F5006FCB9C}"/>
                </a:ext>
              </a:extLst>
            </p:cNvPr>
            <p:cNvSpPr/>
            <p:nvPr/>
          </p:nvSpPr>
          <p:spPr>
            <a:xfrm>
              <a:off x="11328777" y="3129080"/>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57556AE5-BE24-EAA0-ABFE-70B67C477D12}"/>
                </a:ext>
              </a:extLst>
            </p:cNvPr>
            <p:cNvSpPr/>
            <p:nvPr/>
          </p:nvSpPr>
          <p:spPr>
            <a:xfrm>
              <a:off x="11383101" y="5166076"/>
              <a:ext cx="162000" cy="16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EB851EC3-AF84-8A0F-DF4A-B1C84ED6300D}"/>
                </a:ext>
              </a:extLst>
            </p:cNvPr>
            <p:cNvSpPr/>
            <p:nvPr/>
          </p:nvSpPr>
          <p:spPr>
            <a:xfrm>
              <a:off x="11526538" y="5468868"/>
              <a:ext cx="324000" cy="32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530574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ingle column text with blue/red graphic">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3E6B07E-3AA5-7A9B-E494-14AB738D7DDE}"/>
              </a:ext>
            </a:extLst>
          </p:cNvPr>
          <p:cNvSpPr>
            <a:spLocks noChangeAspect="1"/>
          </p:cNvSpPr>
          <p:nvPr userDrawn="1"/>
        </p:nvSpPr>
        <p:spPr>
          <a:xfrm>
            <a:off x="10044763" y="3915918"/>
            <a:ext cx="2336213" cy="23362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icture Placeholder 2">
            <a:extLst>
              <a:ext uri="{FF2B5EF4-FFF2-40B4-BE49-F238E27FC236}">
                <a16:creationId xmlns:a16="http://schemas.microsoft.com/office/drawing/2014/main" id="{4CF51E10-8DD4-7B7C-4914-A68A8F9D3590}"/>
              </a:ext>
            </a:extLst>
          </p:cNvPr>
          <p:cNvSpPr>
            <a:spLocks noGrp="1"/>
          </p:cNvSpPr>
          <p:nvPr>
            <p:ph type="pic" sz="quarter" idx="12" hasCustomPrompt="1"/>
          </p:nvPr>
        </p:nvSpPr>
        <p:spPr>
          <a:xfrm>
            <a:off x="7982483" y="4453247"/>
            <a:ext cx="3230386" cy="3232101"/>
          </a:xfrm>
          <a:prstGeom prst="ellipse">
            <a:avLst/>
          </a:prstGeom>
          <a:solidFill>
            <a:schemeClr val="accent1"/>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
        <p:nvSpPr>
          <p:cNvPr id="12" name="Content Placeholder 4">
            <a:extLst>
              <a:ext uri="{FF2B5EF4-FFF2-40B4-BE49-F238E27FC236}">
                <a16:creationId xmlns:a16="http://schemas.microsoft.com/office/drawing/2014/main" id="{D66A52E5-76C0-4CBB-8B02-BB6E62FEA311}"/>
              </a:ext>
            </a:extLst>
          </p:cNvPr>
          <p:cNvSpPr>
            <a:spLocks noGrp="1"/>
          </p:cNvSpPr>
          <p:nvPr>
            <p:ph sz="quarter" idx="15"/>
          </p:nvPr>
        </p:nvSpPr>
        <p:spPr>
          <a:xfrm>
            <a:off x="450851" y="1398622"/>
            <a:ext cx="6800342" cy="4496388"/>
          </a:xfrm>
        </p:spPr>
        <p:txBody>
          <a:bodyPr/>
          <a:lstStyle>
            <a:lvl1pPr>
              <a:spcBef>
                <a:spcPts val="500"/>
              </a:spcBef>
              <a:spcAft>
                <a:spcPts val="600"/>
              </a:spcAft>
              <a:buClr>
                <a:srgbClr val="991636"/>
              </a:buClr>
              <a:defRPr/>
            </a:lvl1pPr>
            <a:lvl2pPr>
              <a:spcBef>
                <a:spcPts val="500"/>
              </a:spcBef>
              <a:spcAft>
                <a:spcPts val="600"/>
              </a:spcAft>
              <a:buClr>
                <a:srgbClr val="991636"/>
              </a:buClr>
              <a:defRPr sz="1800"/>
            </a:lvl2pPr>
            <a:lvl3pPr>
              <a:spcBef>
                <a:spcPts val="500"/>
              </a:spcBef>
              <a:spcAft>
                <a:spcPts val="600"/>
              </a:spcAft>
              <a:buClr>
                <a:srgbClr val="991636"/>
              </a:buClr>
              <a:defRPr sz="1800"/>
            </a:lvl3pPr>
            <a:lvl4pPr>
              <a:spcBef>
                <a:spcPts val="500"/>
              </a:spcBef>
              <a:spcAft>
                <a:spcPts val="600"/>
              </a:spcAft>
              <a:buClr>
                <a:srgbClr val="991636"/>
              </a:buClr>
              <a:defRPr sz="1800"/>
            </a:lvl4pPr>
            <a:lvl5pPr>
              <a:spcBef>
                <a:spcPts val="500"/>
              </a:spcBef>
              <a:spcAft>
                <a:spcPts val="600"/>
              </a:spcAft>
              <a:buClr>
                <a:srgbClr val="991636"/>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6643357"/>
      </p:ext>
    </p:extLst>
  </p:cSld>
  <p:clrMapOvr>
    <a:overrideClrMapping bg1="lt1" tx1="dk1" bg2="lt2" tx2="dk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ingle column text with blue/red graphic top">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3E6B07E-3AA5-7A9B-E494-14AB738D7DDE}"/>
              </a:ext>
            </a:extLst>
          </p:cNvPr>
          <p:cNvSpPr>
            <a:spLocks noChangeAspect="1"/>
          </p:cNvSpPr>
          <p:nvPr userDrawn="1"/>
        </p:nvSpPr>
        <p:spPr>
          <a:xfrm>
            <a:off x="10349563" y="233676"/>
            <a:ext cx="2336213" cy="23362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932981" y="1757539"/>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851816" y="2040331"/>
            <a:ext cx="216000" cy="21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icture Placeholder 2">
            <a:extLst>
              <a:ext uri="{FF2B5EF4-FFF2-40B4-BE49-F238E27FC236}">
                <a16:creationId xmlns:a16="http://schemas.microsoft.com/office/drawing/2014/main" id="{4CF51E10-8DD4-7B7C-4914-A68A8F9D3590}"/>
              </a:ext>
            </a:extLst>
          </p:cNvPr>
          <p:cNvSpPr>
            <a:spLocks noGrp="1"/>
          </p:cNvSpPr>
          <p:nvPr>
            <p:ph type="pic" sz="quarter" idx="12" hasCustomPrompt="1"/>
          </p:nvPr>
        </p:nvSpPr>
        <p:spPr>
          <a:xfrm>
            <a:off x="7886720" y="-492880"/>
            <a:ext cx="3230386" cy="3232101"/>
          </a:xfrm>
          <a:prstGeom prst="ellipse">
            <a:avLst/>
          </a:prstGeom>
          <a:solidFill>
            <a:schemeClr val="accent1"/>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
        <p:nvSpPr>
          <p:cNvPr id="12" name="Content Placeholder 4">
            <a:extLst>
              <a:ext uri="{FF2B5EF4-FFF2-40B4-BE49-F238E27FC236}">
                <a16:creationId xmlns:a16="http://schemas.microsoft.com/office/drawing/2014/main" id="{3BCDF601-1763-4DDE-8DF5-E843409F7C5D}"/>
              </a:ext>
            </a:extLst>
          </p:cNvPr>
          <p:cNvSpPr>
            <a:spLocks noGrp="1"/>
          </p:cNvSpPr>
          <p:nvPr>
            <p:ph sz="quarter" idx="15"/>
          </p:nvPr>
        </p:nvSpPr>
        <p:spPr>
          <a:xfrm>
            <a:off x="450851" y="1398622"/>
            <a:ext cx="6800342" cy="4496388"/>
          </a:xfrm>
        </p:spPr>
        <p:txBody>
          <a:bodyPr/>
          <a:lstStyle>
            <a:lvl1pPr>
              <a:spcBef>
                <a:spcPts val="500"/>
              </a:spcBef>
              <a:spcAft>
                <a:spcPts val="600"/>
              </a:spcAft>
              <a:buClr>
                <a:srgbClr val="991636"/>
              </a:buClr>
              <a:defRPr/>
            </a:lvl1pPr>
            <a:lvl2pPr>
              <a:spcBef>
                <a:spcPts val="500"/>
              </a:spcBef>
              <a:spcAft>
                <a:spcPts val="600"/>
              </a:spcAft>
              <a:buClr>
                <a:srgbClr val="991636"/>
              </a:buClr>
              <a:defRPr sz="1800"/>
            </a:lvl2pPr>
            <a:lvl3pPr>
              <a:spcBef>
                <a:spcPts val="500"/>
              </a:spcBef>
              <a:spcAft>
                <a:spcPts val="600"/>
              </a:spcAft>
              <a:buClr>
                <a:srgbClr val="991636"/>
              </a:buClr>
              <a:defRPr sz="1800"/>
            </a:lvl3pPr>
            <a:lvl4pPr>
              <a:spcBef>
                <a:spcPts val="500"/>
              </a:spcBef>
              <a:spcAft>
                <a:spcPts val="600"/>
              </a:spcAft>
              <a:buClr>
                <a:srgbClr val="991636"/>
              </a:buClr>
              <a:defRPr sz="1800"/>
            </a:lvl4pPr>
            <a:lvl5pPr>
              <a:spcBef>
                <a:spcPts val="500"/>
              </a:spcBef>
              <a:spcAft>
                <a:spcPts val="600"/>
              </a:spcAft>
              <a:buClr>
                <a:srgbClr val="991636"/>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709413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column content with quote">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8E2B9DBE-47B6-8349-A387-A6223FA6FA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r>
              <a:rPr lang="en-GB" dirty="0"/>
              <a:t> (2-Column Text)</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19" name="Freeform 18">
            <a:extLst>
              <a:ext uri="{FF2B5EF4-FFF2-40B4-BE49-F238E27FC236}">
                <a16:creationId xmlns:a16="http://schemas.microsoft.com/office/drawing/2014/main" id="{CC502748-D861-1F49-852E-AAB8E8F412C0}"/>
              </a:ext>
            </a:extLst>
          </p:cNvPr>
          <p:cNvSpPr/>
          <p:nvPr userDrawn="1"/>
        </p:nvSpPr>
        <p:spPr>
          <a:xfrm>
            <a:off x="6660778" y="2690272"/>
            <a:ext cx="5531222" cy="4167729"/>
          </a:xfrm>
          <a:custGeom>
            <a:avLst/>
            <a:gdLst>
              <a:gd name="connsiteX0" fmla="*/ 3259123 w 5531222"/>
              <a:gd name="connsiteY0" fmla="*/ 0 h 4167729"/>
              <a:gd name="connsiteX1" fmla="*/ 5332228 w 5531222"/>
              <a:gd name="connsiteY1" fmla="*/ 744226 h 4167729"/>
              <a:gd name="connsiteX2" fmla="*/ 5531222 w 5531222"/>
              <a:gd name="connsiteY2" fmla="*/ 925084 h 4167729"/>
              <a:gd name="connsiteX3" fmla="*/ 5531222 w 5531222"/>
              <a:gd name="connsiteY3" fmla="*/ 4167729 h 4167729"/>
              <a:gd name="connsiteX4" fmla="*/ 130953 w 5531222"/>
              <a:gd name="connsiteY4" fmla="*/ 4167729 h 4167729"/>
              <a:gd name="connsiteX5" fmla="*/ 66214 w 5531222"/>
              <a:gd name="connsiteY5" fmla="*/ 3915950 h 4167729"/>
              <a:gd name="connsiteX6" fmla="*/ 0 w 5531222"/>
              <a:gd name="connsiteY6" fmla="*/ 3259123 h 4167729"/>
              <a:gd name="connsiteX7" fmla="*/ 3259123 w 5531222"/>
              <a:gd name="connsiteY7" fmla="*/ 0 h 416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1222" h="4167729">
                <a:moveTo>
                  <a:pt x="3259123" y="0"/>
                </a:moveTo>
                <a:cubicBezTo>
                  <a:pt x="4046607" y="0"/>
                  <a:pt x="4768859" y="279292"/>
                  <a:pt x="5332228" y="744226"/>
                </a:cubicBezTo>
                <a:lnTo>
                  <a:pt x="5531222" y="925084"/>
                </a:lnTo>
                <a:lnTo>
                  <a:pt x="5531222" y="4167729"/>
                </a:lnTo>
                <a:lnTo>
                  <a:pt x="130953" y="4167729"/>
                </a:lnTo>
                <a:lnTo>
                  <a:pt x="66214" y="3915950"/>
                </a:lnTo>
                <a:cubicBezTo>
                  <a:pt x="22800" y="3703789"/>
                  <a:pt x="0" y="3484119"/>
                  <a:pt x="0" y="3259123"/>
                </a:cubicBezTo>
                <a:cubicBezTo>
                  <a:pt x="0" y="1459159"/>
                  <a:pt x="1459159" y="0"/>
                  <a:pt x="3259123" y="0"/>
                </a:cubicBezTo>
                <a:close/>
              </a:path>
            </a:pathLst>
          </a:custGeom>
          <a:solidFill>
            <a:srgbClr val="B9963A">
              <a:alpha val="96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 Placeholder 18">
            <a:extLst>
              <a:ext uri="{FF2B5EF4-FFF2-40B4-BE49-F238E27FC236}">
                <a16:creationId xmlns:a16="http://schemas.microsoft.com/office/drawing/2014/main" id="{F1CB230D-0E28-8247-B070-DCE0D2292612}"/>
              </a:ext>
            </a:extLst>
          </p:cNvPr>
          <p:cNvSpPr>
            <a:spLocks noGrp="1"/>
          </p:cNvSpPr>
          <p:nvPr>
            <p:ph type="body" sz="quarter" idx="15" hasCustomPrompt="1"/>
          </p:nvPr>
        </p:nvSpPr>
        <p:spPr>
          <a:xfrm>
            <a:off x="8188048" y="5970284"/>
            <a:ext cx="2778125" cy="379413"/>
          </a:xfrm>
        </p:spPr>
        <p:txBody>
          <a:bodyPr/>
          <a:lstStyle>
            <a:lvl1pPr marL="0" marR="0" indent="0" algn="r" defTabSz="914400" rtl="0" eaLnBrk="1" fontAlgn="auto" latinLnBrk="0" hangingPunct="1">
              <a:lnSpc>
                <a:spcPct val="100000"/>
              </a:lnSpc>
              <a:spcBef>
                <a:spcPts val="0"/>
              </a:spcBef>
              <a:spcAft>
                <a:spcPts val="0"/>
              </a:spcAft>
              <a:buClrTx/>
              <a:buSzTx/>
              <a:buFontTx/>
              <a:buNone/>
              <a:tabLst/>
              <a:defRPr b="0" i="0">
                <a:latin typeface="Century Gothic" panose="020B0502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Optional Source</a:t>
            </a:r>
            <a:endParaRPr kumimoji="0" lang="en-US" sz="20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
        <p:nvSpPr>
          <p:cNvPr id="13" name="Text Placeholder 12">
            <a:extLst>
              <a:ext uri="{FF2B5EF4-FFF2-40B4-BE49-F238E27FC236}">
                <a16:creationId xmlns:a16="http://schemas.microsoft.com/office/drawing/2014/main" id="{FD2CE370-A809-1A4E-9DB1-4A49F64E6ADD}"/>
              </a:ext>
            </a:extLst>
          </p:cNvPr>
          <p:cNvSpPr>
            <a:spLocks noGrp="1"/>
          </p:cNvSpPr>
          <p:nvPr>
            <p:ph type="body" sz="quarter" idx="10" hasCustomPrompt="1"/>
          </p:nvPr>
        </p:nvSpPr>
        <p:spPr>
          <a:xfrm>
            <a:off x="450850" y="1364974"/>
            <a:ext cx="9383114" cy="4299555"/>
          </a:xfrm>
        </p:spPr>
        <p:txBody>
          <a:bodyPr numCol="2" spcCol="180000"/>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p:txBody>
      </p:sp>
      <p:sp>
        <p:nvSpPr>
          <p:cNvPr id="17" name="Text Placeholder 12">
            <a:extLst>
              <a:ext uri="{FF2B5EF4-FFF2-40B4-BE49-F238E27FC236}">
                <a16:creationId xmlns:a16="http://schemas.microsoft.com/office/drawing/2014/main" id="{5BD8ED58-8851-E14C-8C10-30CFCE20A139}"/>
              </a:ext>
            </a:extLst>
          </p:cNvPr>
          <p:cNvSpPr>
            <a:spLocks noGrp="1"/>
          </p:cNvSpPr>
          <p:nvPr>
            <p:ph type="body" sz="quarter" idx="14" hasCustomPrompt="1"/>
          </p:nvPr>
        </p:nvSpPr>
        <p:spPr>
          <a:xfrm>
            <a:off x="7293915" y="3608066"/>
            <a:ext cx="3676700" cy="2171502"/>
          </a:xfrm>
        </p:spPr>
        <p:txBody>
          <a:bodyPr wrap="square">
            <a:noAutofit/>
          </a:bodyPr>
          <a:lstStyle>
            <a:lvl1pPr marL="0" marR="0" indent="0" algn="r" defTabSz="914400" rtl="0" eaLnBrk="1" fontAlgn="auto" latinLnBrk="0" hangingPunct="1">
              <a:lnSpc>
                <a:spcPct val="100000"/>
              </a:lnSpc>
              <a:spcBef>
                <a:spcPts val="0"/>
              </a:spcBef>
              <a:spcAft>
                <a:spcPts val="0"/>
              </a:spcAft>
              <a:buClrTx/>
              <a:buSzTx/>
              <a:buFontTx/>
              <a:buNone/>
              <a:tabLst/>
              <a:defRPr sz="2800" b="1" i="0">
                <a:latin typeface="Century Gothic" panose="020B0502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“Ipsum dolor sit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eiusmod</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tempor</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incididunt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ut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labor.”</a:t>
            </a:r>
            <a:endParaRPr kumimoji="0" lang="en-US" sz="40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16717589"/>
      </p:ext>
    </p:extLst>
  </p:cSld>
  <p:clrMapOvr>
    <a:overrideClrMapping bg1="lt1" tx1="dk1" bg2="lt2" tx2="dk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ingle column text with blue/yellow graphic">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3E6B07E-3AA5-7A9B-E494-14AB738D7DDE}"/>
              </a:ext>
            </a:extLst>
          </p:cNvPr>
          <p:cNvSpPr>
            <a:spLocks noChangeAspect="1"/>
          </p:cNvSpPr>
          <p:nvPr userDrawn="1"/>
        </p:nvSpPr>
        <p:spPr>
          <a:xfrm>
            <a:off x="10044763" y="3915918"/>
            <a:ext cx="2336213" cy="23362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icture Placeholder 2">
            <a:extLst>
              <a:ext uri="{FF2B5EF4-FFF2-40B4-BE49-F238E27FC236}">
                <a16:creationId xmlns:a16="http://schemas.microsoft.com/office/drawing/2014/main" id="{4CF51E10-8DD4-7B7C-4914-A68A8F9D3590}"/>
              </a:ext>
            </a:extLst>
          </p:cNvPr>
          <p:cNvSpPr>
            <a:spLocks noGrp="1"/>
          </p:cNvSpPr>
          <p:nvPr>
            <p:ph type="pic" sz="quarter" idx="12" hasCustomPrompt="1"/>
          </p:nvPr>
        </p:nvSpPr>
        <p:spPr>
          <a:xfrm>
            <a:off x="7982483" y="4453247"/>
            <a:ext cx="3230386" cy="3232101"/>
          </a:xfrm>
          <a:prstGeom prst="ellipse">
            <a:avLst/>
          </a:prstGeom>
          <a:solidFill>
            <a:schemeClr val="accent3"/>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
        <p:nvSpPr>
          <p:cNvPr id="5" name="Content Placeholder 4">
            <a:extLst>
              <a:ext uri="{FF2B5EF4-FFF2-40B4-BE49-F238E27FC236}">
                <a16:creationId xmlns:a16="http://schemas.microsoft.com/office/drawing/2014/main" id="{3BC8EDB7-FD47-44EC-9734-7B12DC2337BF}"/>
              </a:ext>
            </a:extLst>
          </p:cNvPr>
          <p:cNvSpPr>
            <a:spLocks noGrp="1"/>
          </p:cNvSpPr>
          <p:nvPr>
            <p:ph sz="quarter" idx="15"/>
          </p:nvPr>
        </p:nvSpPr>
        <p:spPr>
          <a:xfrm>
            <a:off x="450851" y="1398622"/>
            <a:ext cx="6800342" cy="4496388"/>
          </a:xfrm>
          <a:prstGeom prst="rect">
            <a:avLst/>
          </a:prstGeom>
        </p:spPr>
        <p:txBody>
          <a:bodyPr/>
          <a:lstStyle>
            <a:lvl1pPr>
              <a:spcBef>
                <a:spcPts val="500"/>
              </a:spcBef>
              <a:spcAft>
                <a:spcPts val="600"/>
              </a:spcAft>
              <a:buClr>
                <a:srgbClr val="991636"/>
              </a:buClr>
              <a:defRPr/>
            </a:lvl1pPr>
            <a:lvl2pPr>
              <a:spcBef>
                <a:spcPts val="500"/>
              </a:spcBef>
              <a:spcAft>
                <a:spcPts val="600"/>
              </a:spcAft>
              <a:buClr>
                <a:srgbClr val="991636"/>
              </a:buClr>
              <a:defRPr sz="1800"/>
            </a:lvl2pPr>
            <a:lvl3pPr>
              <a:spcBef>
                <a:spcPts val="500"/>
              </a:spcBef>
              <a:spcAft>
                <a:spcPts val="600"/>
              </a:spcAft>
              <a:buClr>
                <a:srgbClr val="991636"/>
              </a:buClr>
              <a:defRPr sz="1800"/>
            </a:lvl3pPr>
            <a:lvl4pPr>
              <a:spcBef>
                <a:spcPts val="500"/>
              </a:spcBef>
              <a:spcAft>
                <a:spcPts val="600"/>
              </a:spcAft>
              <a:buClr>
                <a:srgbClr val="991636"/>
              </a:buClr>
              <a:defRPr sz="1800"/>
            </a:lvl4pPr>
            <a:lvl5pPr>
              <a:spcBef>
                <a:spcPts val="500"/>
              </a:spcBef>
              <a:spcAft>
                <a:spcPts val="600"/>
              </a:spcAft>
              <a:buClr>
                <a:srgbClr val="991636"/>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9946107"/>
      </p:ext>
    </p:extLst>
  </p:cSld>
  <p:clrMapOvr>
    <a:overrideClrMapping bg1="lt1" tx1="dk1" bg2="lt2" tx2="dk2" accent1="accent1" accent2="accent2" accent3="accent3" accent4="accent4" accent5="accent5" accent6="accent6" hlink="hlink" folHlink="folHlink"/>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ingle column text with blue/yellow graphic top">
    <p:bg>
      <p:bgPr>
        <a:solidFill>
          <a:schemeClr val="bg1"/>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0CA20B31-B0C3-8698-04C6-5C1AFD4EF6FE}"/>
              </a:ext>
            </a:extLst>
          </p:cNvPr>
          <p:cNvSpPr>
            <a:spLocks noChangeAspect="1"/>
          </p:cNvSpPr>
          <p:nvPr userDrawn="1"/>
        </p:nvSpPr>
        <p:spPr>
          <a:xfrm>
            <a:off x="10349563" y="233676"/>
            <a:ext cx="2336213" cy="23362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08D2C57E-48AF-3A8E-D984-8BB4B5B2CEF9}"/>
              </a:ext>
            </a:extLst>
          </p:cNvPr>
          <p:cNvSpPr>
            <a:spLocks noChangeAspect="1"/>
          </p:cNvSpPr>
          <p:nvPr userDrawn="1"/>
        </p:nvSpPr>
        <p:spPr>
          <a:xfrm>
            <a:off x="11932981" y="1757539"/>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6EB6035-E00C-528B-FEA3-057D0B400465}"/>
              </a:ext>
            </a:extLst>
          </p:cNvPr>
          <p:cNvSpPr>
            <a:spLocks noChangeAspect="1"/>
          </p:cNvSpPr>
          <p:nvPr userDrawn="1"/>
        </p:nvSpPr>
        <p:spPr>
          <a:xfrm flipH="1">
            <a:off x="11851816" y="2040331"/>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2">
            <a:extLst>
              <a:ext uri="{FF2B5EF4-FFF2-40B4-BE49-F238E27FC236}">
                <a16:creationId xmlns:a16="http://schemas.microsoft.com/office/drawing/2014/main" id="{D4D19CB3-B20B-BEA6-EC1A-D59E222550B1}"/>
              </a:ext>
            </a:extLst>
          </p:cNvPr>
          <p:cNvSpPr>
            <a:spLocks noGrp="1"/>
          </p:cNvSpPr>
          <p:nvPr>
            <p:ph type="pic" sz="quarter" idx="12" hasCustomPrompt="1"/>
          </p:nvPr>
        </p:nvSpPr>
        <p:spPr>
          <a:xfrm>
            <a:off x="7886720" y="-492880"/>
            <a:ext cx="3230386" cy="3232101"/>
          </a:xfrm>
          <a:prstGeom prst="ellipse">
            <a:avLst/>
          </a:prstGeom>
          <a:solidFill>
            <a:schemeClr val="accent3"/>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12" name="Content Placeholder 4">
            <a:extLst>
              <a:ext uri="{FF2B5EF4-FFF2-40B4-BE49-F238E27FC236}">
                <a16:creationId xmlns:a16="http://schemas.microsoft.com/office/drawing/2014/main" id="{85E88440-8891-4B88-AFDA-EE88BEC2143E}"/>
              </a:ext>
            </a:extLst>
          </p:cNvPr>
          <p:cNvSpPr>
            <a:spLocks noGrp="1"/>
          </p:cNvSpPr>
          <p:nvPr>
            <p:ph sz="quarter" idx="15"/>
          </p:nvPr>
        </p:nvSpPr>
        <p:spPr>
          <a:xfrm>
            <a:off x="450851" y="1398622"/>
            <a:ext cx="6800342" cy="4496388"/>
          </a:xfrm>
        </p:spPr>
        <p:txBody>
          <a:bodyPr/>
          <a:lstStyle>
            <a:lvl1pPr>
              <a:spcBef>
                <a:spcPts val="500"/>
              </a:spcBef>
              <a:spcAft>
                <a:spcPts val="600"/>
              </a:spcAft>
              <a:buClr>
                <a:srgbClr val="991636"/>
              </a:buClr>
              <a:defRPr/>
            </a:lvl1pPr>
            <a:lvl2pPr>
              <a:spcBef>
                <a:spcPts val="500"/>
              </a:spcBef>
              <a:spcAft>
                <a:spcPts val="600"/>
              </a:spcAft>
              <a:buClr>
                <a:srgbClr val="991636"/>
              </a:buClr>
              <a:defRPr sz="1800"/>
            </a:lvl2pPr>
            <a:lvl3pPr>
              <a:spcBef>
                <a:spcPts val="500"/>
              </a:spcBef>
              <a:spcAft>
                <a:spcPts val="600"/>
              </a:spcAft>
              <a:buClr>
                <a:srgbClr val="991636"/>
              </a:buClr>
              <a:defRPr sz="1800"/>
            </a:lvl3pPr>
            <a:lvl4pPr>
              <a:spcBef>
                <a:spcPts val="500"/>
              </a:spcBef>
              <a:spcAft>
                <a:spcPts val="600"/>
              </a:spcAft>
              <a:buClr>
                <a:srgbClr val="991636"/>
              </a:buClr>
              <a:defRPr sz="1800"/>
            </a:lvl4pPr>
            <a:lvl5pPr>
              <a:spcBef>
                <a:spcPts val="500"/>
              </a:spcBef>
              <a:spcAft>
                <a:spcPts val="600"/>
              </a:spcAft>
              <a:buClr>
                <a:srgbClr val="991636"/>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0121708"/>
      </p:ext>
    </p:extLst>
  </p:cSld>
  <p:clrMapOvr>
    <a:overrideClrMapping bg1="lt1" tx1="dk1" bg2="lt2" tx2="dk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ingle column text with blue/green graphic">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3E6B07E-3AA5-7A9B-E494-14AB738D7DDE}"/>
              </a:ext>
            </a:extLst>
          </p:cNvPr>
          <p:cNvSpPr>
            <a:spLocks noChangeAspect="1"/>
          </p:cNvSpPr>
          <p:nvPr userDrawn="1"/>
        </p:nvSpPr>
        <p:spPr>
          <a:xfrm>
            <a:off x="10044763" y="3915918"/>
            <a:ext cx="2336213" cy="23362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icture Placeholder 2">
            <a:extLst>
              <a:ext uri="{FF2B5EF4-FFF2-40B4-BE49-F238E27FC236}">
                <a16:creationId xmlns:a16="http://schemas.microsoft.com/office/drawing/2014/main" id="{4CF51E10-8DD4-7B7C-4914-A68A8F9D3590}"/>
              </a:ext>
            </a:extLst>
          </p:cNvPr>
          <p:cNvSpPr>
            <a:spLocks noGrp="1"/>
          </p:cNvSpPr>
          <p:nvPr>
            <p:ph type="pic" sz="quarter" idx="12" hasCustomPrompt="1"/>
          </p:nvPr>
        </p:nvSpPr>
        <p:spPr>
          <a:xfrm>
            <a:off x="7982483" y="4453247"/>
            <a:ext cx="3230386" cy="3232101"/>
          </a:xfrm>
          <a:prstGeom prst="ellipse">
            <a:avLst/>
          </a:prstGeom>
          <a:solidFill>
            <a:schemeClr val="accent1"/>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
        <p:nvSpPr>
          <p:cNvPr id="12" name="Content Placeholder 4">
            <a:extLst>
              <a:ext uri="{FF2B5EF4-FFF2-40B4-BE49-F238E27FC236}">
                <a16:creationId xmlns:a16="http://schemas.microsoft.com/office/drawing/2014/main" id="{CE5CF1BC-05C4-4927-B836-AAA2CADD4E65}"/>
              </a:ext>
            </a:extLst>
          </p:cNvPr>
          <p:cNvSpPr>
            <a:spLocks noGrp="1"/>
          </p:cNvSpPr>
          <p:nvPr>
            <p:ph sz="quarter" idx="15"/>
          </p:nvPr>
        </p:nvSpPr>
        <p:spPr>
          <a:xfrm>
            <a:off x="450851" y="1398622"/>
            <a:ext cx="6800342" cy="4496388"/>
          </a:xfrm>
        </p:spPr>
        <p:txBody>
          <a:bodyPr/>
          <a:lstStyle>
            <a:lvl1pPr>
              <a:spcBef>
                <a:spcPts val="500"/>
              </a:spcBef>
              <a:spcAft>
                <a:spcPts val="600"/>
              </a:spcAft>
              <a:buClr>
                <a:srgbClr val="991636"/>
              </a:buClr>
              <a:defRPr/>
            </a:lvl1pPr>
            <a:lvl2pPr>
              <a:spcBef>
                <a:spcPts val="500"/>
              </a:spcBef>
              <a:spcAft>
                <a:spcPts val="600"/>
              </a:spcAft>
              <a:buClr>
                <a:srgbClr val="991636"/>
              </a:buClr>
              <a:defRPr sz="1800"/>
            </a:lvl2pPr>
            <a:lvl3pPr>
              <a:spcBef>
                <a:spcPts val="500"/>
              </a:spcBef>
              <a:spcAft>
                <a:spcPts val="600"/>
              </a:spcAft>
              <a:buClr>
                <a:srgbClr val="991636"/>
              </a:buClr>
              <a:defRPr sz="1800"/>
            </a:lvl3pPr>
            <a:lvl4pPr>
              <a:spcBef>
                <a:spcPts val="500"/>
              </a:spcBef>
              <a:spcAft>
                <a:spcPts val="600"/>
              </a:spcAft>
              <a:buClr>
                <a:srgbClr val="991636"/>
              </a:buClr>
              <a:defRPr sz="1800"/>
            </a:lvl4pPr>
            <a:lvl5pPr>
              <a:spcBef>
                <a:spcPts val="500"/>
              </a:spcBef>
              <a:spcAft>
                <a:spcPts val="600"/>
              </a:spcAft>
              <a:buClr>
                <a:srgbClr val="991636"/>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7537631"/>
      </p:ext>
    </p:extLst>
  </p:cSld>
  <p:clrMapOvr>
    <a:overrideClrMapping bg1="lt1" tx1="dk1" bg2="lt2" tx2="dk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ingle column text with blue/green graphic top">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5" name="Oval 4">
            <a:extLst>
              <a:ext uri="{FF2B5EF4-FFF2-40B4-BE49-F238E27FC236}">
                <a16:creationId xmlns:a16="http://schemas.microsoft.com/office/drawing/2014/main" id="{EA5725FD-D6B3-3EA7-150F-3B9DD17EB995}"/>
              </a:ext>
            </a:extLst>
          </p:cNvPr>
          <p:cNvSpPr>
            <a:spLocks noChangeAspect="1"/>
          </p:cNvSpPr>
          <p:nvPr userDrawn="1"/>
        </p:nvSpPr>
        <p:spPr>
          <a:xfrm>
            <a:off x="10349563" y="233676"/>
            <a:ext cx="2336213" cy="23362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4A5B28AB-3C19-4C27-2DDA-5E4771AC3F0F}"/>
              </a:ext>
            </a:extLst>
          </p:cNvPr>
          <p:cNvSpPr>
            <a:spLocks noChangeAspect="1"/>
          </p:cNvSpPr>
          <p:nvPr userDrawn="1"/>
        </p:nvSpPr>
        <p:spPr>
          <a:xfrm>
            <a:off x="11932981" y="1757539"/>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A03F1988-4B0C-19CB-A781-F4B37EFD145E}"/>
              </a:ext>
            </a:extLst>
          </p:cNvPr>
          <p:cNvSpPr>
            <a:spLocks noChangeAspect="1"/>
          </p:cNvSpPr>
          <p:nvPr userDrawn="1"/>
        </p:nvSpPr>
        <p:spPr>
          <a:xfrm flipH="1">
            <a:off x="11851816" y="2040331"/>
            <a:ext cx="216000" cy="21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2">
            <a:extLst>
              <a:ext uri="{FF2B5EF4-FFF2-40B4-BE49-F238E27FC236}">
                <a16:creationId xmlns:a16="http://schemas.microsoft.com/office/drawing/2014/main" id="{98EEDA78-3569-9D98-DBE9-4A2F3FD20D59}"/>
              </a:ext>
            </a:extLst>
          </p:cNvPr>
          <p:cNvSpPr>
            <a:spLocks noGrp="1"/>
          </p:cNvSpPr>
          <p:nvPr>
            <p:ph type="pic" sz="quarter" idx="12" hasCustomPrompt="1"/>
          </p:nvPr>
        </p:nvSpPr>
        <p:spPr>
          <a:xfrm>
            <a:off x="7886720" y="-492880"/>
            <a:ext cx="3230386" cy="3232101"/>
          </a:xfrm>
          <a:prstGeom prst="ellipse">
            <a:avLst/>
          </a:prstGeom>
          <a:solidFill>
            <a:schemeClr val="tx1"/>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
        <p:nvSpPr>
          <p:cNvPr id="12" name="Content Placeholder 4">
            <a:extLst>
              <a:ext uri="{FF2B5EF4-FFF2-40B4-BE49-F238E27FC236}">
                <a16:creationId xmlns:a16="http://schemas.microsoft.com/office/drawing/2014/main" id="{32575C7B-D462-42F7-8DF2-1A7F0CA3ACDE}"/>
              </a:ext>
            </a:extLst>
          </p:cNvPr>
          <p:cNvSpPr>
            <a:spLocks noGrp="1"/>
          </p:cNvSpPr>
          <p:nvPr>
            <p:ph sz="quarter" idx="15"/>
          </p:nvPr>
        </p:nvSpPr>
        <p:spPr>
          <a:xfrm>
            <a:off x="450851" y="1398622"/>
            <a:ext cx="6800342" cy="4496388"/>
          </a:xfrm>
        </p:spPr>
        <p:txBody>
          <a:bodyPr/>
          <a:lstStyle>
            <a:lvl1pPr>
              <a:spcBef>
                <a:spcPts val="500"/>
              </a:spcBef>
              <a:spcAft>
                <a:spcPts val="600"/>
              </a:spcAft>
              <a:buClr>
                <a:srgbClr val="991636"/>
              </a:buClr>
              <a:defRPr/>
            </a:lvl1pPr>
            <a:lvl2pPr>
              <a:spcBef>
                <a:spcPts val="500"/>
              </a:spcBef>
              <a:spcAft>
                <a:spcPts val="600"/>
              </a:spcAft>
              <a:buClr>
                <a:srgbClr val="991636"/>
              </a:buClr>
              <a:defRPr sz="1800"/>
            </a:lvl2pPr>
            <a:lvl3pPr>
              <a:spcBef>
                <a:spcPts val="500"/>
              </a:spcBef>
              <a:spcAft>
                <a:spcPts val="600"/>
              </a:spcAft>
              <a:buClr>
                <a:srgbClr val="991636"/>
              </a:buClr>
              <a:defRPr sz="1800"/>
            </a:lvl3pPr>
            <a:lvl4pPr>
              <a:spcBef>
                <a:spcPts val="500"/>
              </a:spcBef>
              <a:spcAft>
                <a:spcPts val="600"/>
              </a:spcAft>
              <a:buClr>
                <a:srgbClr val="991636"/>
              </a:buClr>
              <a:defRPr sz="1800"/>
            </a:lvl4pPr>
            <a:lvl5pPr>
              <a:spcBef>
                <a:spcPts val="500"/>
              </a:spcBef>
              <a:spcAft>
                <a:spcPts val="600"/>
              </a:spcAft>
              <a:buClr>
                <a:srgbClr val="991636"/>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3521752"/>
      </p:ext>
    </p:extLst>
  </p:cSld>
  <p:clrMapOvr>
    <a:overrideClrMapping bg1="lt1" tx1="dk1" bg2="lt2" tx2="dk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ingle column text with subtle graphic right">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grpSp>
        <p:nvGrpSpPr>
          <p:cNvPr id="16" name="Group 15">
            <a:extLst>
              <a:ext uri="{FF2B5EF4-FFF2-40B4-BE49-F238E27FC236}">
                <a16:creationId xmlns:a16="http://schemas.microsoft.com/office/drawing/2014/main" id="{658DD80B-56A5-6099-CCB1-51270903681C}"/>
              </a:ext>
            </a:extLst>
          </p:cNvPr>
          <p:cNvGrpSpPr/>
          <p:nvPr userDrawn="1"/>
        </p:nvGrpSpPr>
        <p:grpSpPr>
          <a:xfrm>
            <a:off x="11256440" y="1928203"/>
            <a:ext cx="4724893" cy="4724893"/>
            <a:chOff x="11256440" y="1928203"/>
            <a:chExt cx="4724893" cy="4724893"/>
          </a:xfrm>
        </p:grpSpPr>
        <p:sp>
          <p:nvSpPr>
            <p:cNvPr id="14" name="Freeform 13">
              <a:extLst>
                <a:ext uri="{FF2B5EF4-FFF2-40B4-BE49-F238E27FC236}">
                  <a16:creationId xmlns:a16="http://schemas.microsoft.com/office/drawing/2014/main" id="{F9A7B430-7D5F-D1C9-6FEA-19EAD06BA5EC}"/>
                </a:ext>
              </a:extLst>
            </p:cNvPr>
            <p:cNvSpPr/>
            <p:nvPr/>
          </p:nvSpPr>
          <p:spPr>
            <a:xfrm>
              <a:off x="11381342" y="2473909"/>
              <a:ext cx="819802" cy="879808"/>
            </a:xfrm>
            <a:custGeom>
              <a:avLst/>
              <a:gdLst>
                <a:gd name="connsiteX0" fmla="*/ 439904 w 819802"/>
                <a:gd name="connsiteY0" fmla="*/ 0 h 879808"/>
                <a:gd name="connsiteX1" fmla="*/ 804679 w 819802"/>
                <a:gd name="connsiteY1" fmla="*/ 193950 h 879808"/>
                <a:gd name="connsiteX2" fmla="*/ 819802 w 819802"/>
                <a:gd name="connsiteY2" fmla="*/ 221811 h 879808"/>
                <a:gd name="connsiteX3" fmla="*/ 819802 w 819802"/>
                <a:gd name="connsiteY3" fmla="*/ 657997 h 879808"/>
                <a:gd name="connsiteX4" fmla="*/ 804679 w 819802"/>
                <a:gd name="connsiteY4" fmla="*/ 685859 h 879808"/>
                <a:gd name="connsiteX5" fmla="*/ 439904 w 819802"/>
                <a:gd name="connsiteY5" fmla="*/ 879808 h 879808"/>
                <a:gd name="connsiteX6" fmla="*/ 0 w 819802"/>
                <a:gd name="connsiteY6" fmla="*/ 439904 h 879808"/>
                <a:gd name="connsiteX7" fmla="*/ 439904 w 819802"/>
                <a:gd name="connsiteY7" fmla="*/ 0 h 87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802" h="879808">
                  <a:moveTo>
                    <a:pt x="439904" y="0"/>
                  </a:moveTo>
                  <a:cubicBezTo>
                    <a:pt x="591749" y="0"/>
                    <a:pt x="725625" y="76935"/>
                    <a:pt x="804679" y="193950"/>
                  </a:cubicBezTo>
                  <a:lnTo>
                    <a:pt x="819802" y="221811"/>
                  </a:lnTo>
                  <a:lnTo>
                    <a:pt x="819802" y="657997"/>
                  </a:lnTo>
                  <a:lnTo>
                    <a:pt x="804679" y="685859"/>
                  </a:lnTo>
                  <a:cubicBezTo>
                    <a:pt x="725625" y="802874"/>
                    <a:pt x="591749" y="879808"/>
                    <a:pt x="439904" y="879808"/>
                  </a:cubicBezTo>
                  <a:cubicBezTo>
                    <a:pt x="196952" y="879808"/>
                    <a:pt x="0" y="682856"/>
                    <a:pt x="0" y="439904"/>
                  </a:cubicBezTo>
                  <a:cubicBezTo>
                    <a:pt x="0" y="196952"/>
                    <a:pt x="196952" y="0"/>
                    <a:pt x="439904" y="0"/>
                  </a:cubicBezTo>
                  <a:close/>
                </a:path>
              </a:pathLst>
            </a:custGeom>
            <a:solidFill>
              <a:schemeClr val="accent1">
                <a:alpha val="252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Arc 9">
              <a:extLst>
                <a:ext uri="{FF2B5EF4-FFF2-40B4-BE49-F238E27FC236}">
                  <a16:creationId xmlns:a16="http://schemas.microsoft.com/office/drawing/2014/main" id="{93F97DBA-DCFF-BA35-3350-DF5A305CF5EB}"/>
                </a:ext>
              </a:extLst>
            </p:cNvPr>
            <p:cNvSpPr/>
            <p:nvPr userDrawn="1"/>
          </p:nvSpPr>
          <p:spPr>
            <a:xfrm rot="13679602">
              <a:off x="11256440" y="1928203"/>
              <a:ext cx="4724893" cy="4724893"/>
            </a:xfrm>
            <a:prstGeom prst="arc">
              <a:avLst>
                <a:gd name="adj1" fmla="val 15528610"/>
                <a:gd name="adj2" fmla="val 306438"/>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Oval 4">
              <a:extLst>
                <a:ext uri="{FF2B5EF4-FFF2-40B4-BE49-F238E27FC236}">
                  <a16:creationId xmlns:a16="http://schemas.microsoft.com/office/drawing/2014/main" id="{A0F6ED82-8FEF-2507-6FCF-E503BD0AC076}"/>
                </a:ext>
              </a:extLst>
            </p:cNvPr>
            <p:cNvSpPr/>
            <p:nvPr/>
          </p:nvSpPr>
          <p:spPr>
            <a:xfrm>
              <a:off x="11328777" y="3129080"/>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C9A99D60-070D-C2EC-01A1-773541799417}"/>
                </a:ext>
              </a:extLst>
            </p:cNvPr>
            <p:cNvSpPr/>
            <p:nvPr/>
          </p:nvSpPr>
          <p:spPr>
            <a:xfrm>
              <a:off x="11383101" y="5166076"/>
              <a:ext cx="162000" cy="16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7A825DF4-0E18-5AC9-2AAA-EA5EE14C61C6}"/>
                </a:ext>
              </a:extLst>
            </p:cNvPr>
            <p:cNvSpPr/>
            <p:nvPr/>
          </p:nvSpPr>
          <p:spPr>
            <a:xfrm>
              <a:off x="11526538" y="5468868"/>
              <a:ext cx="324000" cy="32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Content Placeholder 4">
            <a:extLst>
              <a:ext uri="{FF2B5EF4-FFF2-40B4-BE49-F238E27FC236}">
                <a16:creationId xmlns:a16="http://schemas.microsoft.com/office/drawing/2014/main" id="{5877DB7C-7E56-44B9-9E16-F6559E87FA54}"/>
              </a:ext>
            </a:extLst>
          </p:cNvPr>
          <p:cNvSpPr>
            <a:spLocks noGrp="1"/>
          </p:cNvSpPr>
          <p:nvPr>
            <p:ph sz="quarter" idx="15"/>
          </p:nvPr>
        </p:nvSpPr>
        <p:spPr>
          <a:xfrm>
            <a:off x="450851" y="1398622"/>
            <a:ext cx="6800342" cy="4496388"/>
          </a:xfrm>
        </p:spPr>
        <p:txBody>
          <a:bodyPr/>
          <a:lstStyle>
            <a:lvl1pPr>
              <a:spcBef>
                <a:spcPts val="500"/>
              </a:spcBef>
              <a:spcAft>
                <a:spcPts val="600"/>
              </a:spcAft>
              <a:buClr>
                <a:srgbClr val="991636"/>
              </a:buClr>
              <a:defRPr/>
            </a:lvl1pPr>
            <a:lvl2pPr>
              <a:spcBef>
                <a:spcPts val="500"/>
              </a:spcBef>
              <a:spcAft>
                <a:spcPts val="600"/>
              </a:spcAft>
              <a:buClr>
                <a:srgbClr val="991636"/>
              </a:buClr>
              <a:defRPr sz="1800"/>
            </a:lvl2pPr>
            <a:lvl3pPr>
              <a:spcBef>
                <a:spcPts val="500"/>
              </a:spcBef>
              <a:spcAft>
                <a:spcPts val="600"/>
              </a:spcAft>
              <a:buClr>
                <a:srgbClr val="991636"/>
              </a:buClr>
              <a:defRPr sz="1800"/>
            </a:lvl3pPr>
            <a:lvl4pPr>
              <a:spcBef>
                <a:spcPts val="500"/>
              </a:spcBef>
              <a:spcAft>
                <a:spcPts val="600"/>
              </a:spcAft>
              <a:buClr>
                <a:srgbClr val="991636"/>
              </a:buClr>
              <a:defRPr sz="1800"/>
            </a:lvl4pPr>
            <a:lvl5pPr>
              <a:spcBef>
                <a:spcPts val="500"/>
              </a:spcBef>
              <a:spcAft>
                <a:spcPts val="600"/>
              </a:spcAft>
              <a:buClr>
                <a:srgbClr val="991636"/>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2509164"/>
      </p:ext>
    </p:extLst>
  </p:cSld>
  <p:clrMapOvr>
    <a:overrideClrMapping bg1="lt1" tx1="dk1" bg2="lt2" tx2="dk2" accent1="accent1" accent2="accent2" accent3="accent3" accent4="accent4" accent5="accent5" accent6="accent6" hlink="hlink" folHlink="folHlink"/>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Red single column text with subtle graphic right">
    <p:bg>
      <p:bgPr>
        <a:solidFill>
          <a:schemeClr val="accent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bg1"/>
                </a:solidFill>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dirty="0"/>
          </a:p>
        </p:txBody>
      </p:sp>
      <p:grpSp>
        <p:nvGrpSpPr>
          <p:cNvPr id="16" name="Group 15">
            <a:extLst>
              <a:ext uri="{FF2B5EF4-FFF2-40B4-BE49-F238E27FC236}">
                <a16:creationId xmlns:a16="http://schemas.microsoft.com/office/drawing/2014/main" id="{658DD80B-56A5-6099-CCB1-51270903681C}"/>
              </a:ext>
            </a:extLst>
          </p:cNvPr>
          <p:cNvGrpSpPr/>
          <p:nvPr userDrawn="1"/>
        </p:nvGrpSpPr>
        <p:grpSpPr>
          <a:xfrm>
            <a:off x="11256440" y="1928203"/>
            <a:ext cx="4724893" cy="4724893"/>
            <a:chOff x="11256440" y="1928203"/>
            <a:chExt cx="4724893" cy="4724893"/>
          </a:xfrm>
        </p:grpSpPr>
        <p:sp>
          <p:nvSpPr>
            <p:cNvPr id="14" name="Freeform 13">
              <a:extLst>
                <a:ext uri="{FF2B5EF4-FFF2-40B4-BE49-F238E27FC236}">
                  <a16:creationId xmlns:a16="http://schemas.microsoft.com/office/drawing/2014/main" id="{F9A7B430-7D5F-D1C9-6FEA-19EAD06BA5EC}"/>
                </a:ext>
              </a:extLst>
            </p:cNvPr>
            <p:cNvSpPr/>
            <p:nvPr/>
          </p:nvSpPr>
          <p:spPr>
            <a:xfrm>
              <a:off x="11381342" y="2473909"/>
              <a:ext cx="819802" cy="879808"/>
            </a:xfrm>
            <a:custGeom>
              <a:avLst/>
              <a:gdLst>
                <a:gd name="connsiteX0" fmla="*/ 439904 w 819802"/>
                <a:gd name="connsiteY0" fmla="*/ 0 h 879808"/>
                <a:gd name="connsiteX1" fmla="*/ 804679 w 819802"/>
                <a:gd name="connsiteY1" fmla="*/ 193950 h 879808"/>
                <a:gd name="connsiteX2" fmla="*/ 819802 w 819802"/>
                <a:gd name="connsiteY2" fmla="*/ 221811 h 879808"/>
                <a:gd name="connsiteX3" fmla="*/ 819802 w 819802"/>
                <a:gd name="connsiteY3" fmla="*/ 657997 h 879808"/>
                <a:gd name="connsiteX4" fmla="*/ 804679 w 819802"/>
                <a:gd name="connsiteY4" fmla="*/ 685859 h 879808"/>
                <a:gd name="connsiteX5" fmla="*/ 439904 w 819802"/>
                <a:gd name="connsiteY5" fmla="*/ 879808 h 879808"/>
                <a:gd name="connsiteX6" fmla="*/ 0 w 819802"/>
                <a:gd name="connsiteY6" fmla="*/ 439904 h 879808"/>
                <a:gd name="connsiteX7" fmla="*/ 439904 w 819802"/>
                <a:gd name="connsiteY7" fmla="*/ 0 h 87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802" h="879808">
                  <a:moveTo>
                    <a:pt x="439904" y="0"/>
                  </a:moveTo>
                  <a:cubicBezTo>
                    <a:pt x="591749" y="0"/>
                    <a:pt x="725625" y="76935"/>
                    <a:pt x="804679" y="193950"/>
                  </a:cubicBezTo>
                  <a:lnTo>
                    <a:pt x="819802" y="221811"/>
                  </a:lnTo>
                  <a:lnTo>
                    <a:pt x="819802" y="657997"/>
                  </a:lnTo>
                  <a:lnTo>
                    <a:pt x="804679" y="685859"/>
                  </a:lnTo>
                  <a:cubicBezTo>
                    <a:pt x="725625" y="802874"/>
                    <a:pt x="591749" y="879808"/>
                    <a:pt x="439904" y="879808"/>
                  </a:cubicBezTo>
                  <a:cubicBezTo>
                    <a:pt x="196952" y="879808"/>
                    <a:pt x="0" y="682856"/>
                    <a:pt x="0" y="439904"/>
                  </a:cubicBezTo>
                  <a:cubicBezTo>
                    <a:pt x="0" y="196952"/>
                    <a:pt x="196952" y="0"/>
                    <a:pt x="43990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Arc 9">
              <a:extLst>
                <a:ext uri="{FF2B5EF4-FFF2-40B4-BE49-F238E27FC236}">
                  <a16:creationId xmlns:a16="http://schemas.microsoft.com/office/drawing/2014/main" id="{93F97DBA-DCFF-BA35-3350-DF5A305CF5EB}"/>
                </a:ext>
              </a:extLst>
            </p:cNvPr>
            <p:cNvSpPr/>
            <p:nvPr userDrawn="1"/>
          </p:nvSpPr>
          <p:spPr>
            <a:xfrm rot="13679602">
              <a:off x="11256440" y="1928203"/>
              <a:ext cx="4724893" cy="4724893"/>
            </a:xfrm>
            <a:prstGeom prst="arc">
              <a:avLst>
                <a:gd name="adj1" fmla="val 15528610"/>
                <a:gd name="adj2" fmla="val 306438"/>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Oval 4">
              <a:extLst>
                <a:ext uri="{FF2B5EF4-FFF2-40B4-BE49-F238E27FC236}">
                  <a16:creationId xmlns:a16="http://schemas.microsoft.com/office/drawing/2014/main" id="{A0F6ED82-8FEF-2507-6FCF-E503BD0AC076}"/>
                </a:ext>
              </a:extLst>
            </p:cNvPr>
            <p:cNvSpPr/>
            <p:nvPr/>
          </p:nvSpPr>
          <p:spPr>
            <a:xfrm>
              <a:off x="11328777" y="3129080"/>
              <a:ext cx="324000" cy="32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C9A99D60-070D-C2EC-01A1-773541799417}"/>
                </a:ext>
              </a:extLst>
            </p:cNvPr>
            <p:cNvSpPr/>
            <p:nvPr/>
          </p:nvSpPr>
          <p:spPr>
            <a:xfrm>
              <a:off x="11383101" y="5166076"/>
              <a:ext cx="162000" cy="16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7A825DF4-0E18-5AC9-2AAA-EA5EE14C61C6}"/>
                </a:ext>
              </a:extLst>
            </p:cNvPr>
            <p:cNvSpPr/>
            <p:nvPr/>
          </p:nvSpPr>
          <p:spPr>
            <a:xfrm>
              <a:off x="11526538" y="5468868"/>
              <a:ext cx="324000" cy="32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a:extLst>
              <a:ext uri="{FF2B5EF4-FFF2-40B4-BE49-F238E27FC236}">
                <a16:creationId xmlns:a16="http://schemas.microsoft.com/office/drawing/2014/main" id="{E0064AA0-3676-1CB9-30F0-4EAEB644988B}"/>
              </a:ext>
            </a:extLst>
          </p:cNvPr>
          <p:cNvPicPr>
            <a:picLocks noChangeAspect="1"/>
          </p:cNvPicPr>
          <p:nvPr userDrawn="1"/>
        </p:nvPicPr>
        <p:blipFill>
          <a:blip r:embed="rId2"/>
          <a:stretch>
            <a:fillRect/>
          </a:stretch>
        </p:blipFill>
        <p:spPr>
          <a:xfrm>
            <a:off x="527827" y="6409199"/>
            <a:ext cx="801352" cy="237497"/>
          </a:xfrm>
          <a:prstGeom prst="rect">
            <a:avLst/>
          </a:prstGeom>
        </p:spPr>
      </p:pic>
      <p:sp>
        <p:nvSpPr>
          <p:cNvPr id="13" name="Content Placeholder 4">
            <a:extLst>
              <a:ext uri="{FF2B5EF4-FFF2-40B4-BE49-F238E27FC236}">
                <a16:creationId xmlns:a16="http://schemas.microsoft.com/office/drawing/2014/main" id="{1CCC7C94-A721-42B7-A09A-9578BA2F80A3}"/>
              </a:ext>
            </a:extLst>
          </p:cNvPr>
          <p:cNvSpPr>
            <a:spLocks noGrp="1"/>
          </p:cNvSpPr>
          <p:nvPr>
            <p:ph sz="quarter" idx="15"/>
          </p:nvPr>
        </p:nvSpPr>
        <p:spPr>
          <a:xfrm>
            <a:off x="450851" y="1398622"/>
            <a:ext cx="10549014" cy="4496388"/>
          </a:xfrm>
        </p:spPr>
        <p:txBody>
          <a:bodyPr/>
          <a:lstStyle>
            <a:lvl1pPr>
              <a:spcBef>
                <a:spcPts val="500"/>
              </a:spcBef>
              <a:spcAft>
                <a:spcPts val="600"/>
              </a:spcAft>
              <a:buClr>
                <a:schemeClr val="bg1"/>
              </a:buClr>
              <a:defRPr>
                <a:solidFill>
                  <a:schemeClr val="bg1"/>
                </a:solidFill>
              </a:defRPr>
            </a:lvl1pPr>
            <a:lvl2pPr>
              <a:spcBef>
                <a:spcPts val="500"/>
              </a:spcBef>
              <a:spcAft>
                <a:spcPts val="600"/>
              </a:spcAft>
              <a:buClr>
                <a:schemeClr val="bg1"/>
              </a:buClr>
              <a:defRPr sz="1800">
                <a:solidFill>
                  <a:schemeClr val="bg1"/>
                </a:solidFill>
              </a:defRPr>
            </a:lvl2pPr>
            <a:lvl3pPr>
              <a:spcBef>
                <a:spcPts val="500"/>
              </a:spcBef>
              <a:spcAft>
                <a:spcPts val="600"/>
              </a:spcAft>
              <a:buClr>
                <a:schemeClr val="bg1"/>
              </a:buClr>
              <a:defRPr sz="1800">
                <a:solidFill>
                  <a:schemeClr val="bg1"/>
                </a:solidFill>
              </a:defRPr>
            </a:lvl3pPr>
            <a:lvl4pPr>
              <a:spcBef>
                <a:spcPts val="500"/>
              </a:spcBef>
              <a:spcAft>
                <a:spcPts val="600"/>
              </a:spcAft>
              <a:buClr>
                <a:schemeClr val="bg1"/>
              </a:buClr>
              <a:defRPr sz="1800">
                <a:solidFill>
                  <a:schemeClr val="bg1"/>
                </a:solidFill>
              </a:defRPr>
            </a:lvl4pPr>
            <a:lvl5pPr>
              <a:spcBef>
                <a:spcPts val="500"/>
              </a:spcBef>
              <a:spcAft>
                <a:spcPts val="600"/>
              </a:spcAft>
              <a:buClr>
                <a:schemeClr val="bg1"/>
              </a:buClr>
              <a:defRPr sz="1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7668312"/>
      </p:ext>
    </p:extLst>
  </p:cSld>
  <p:clrMapOvr>
    <a:overrideClrMapping bg1="lt1" tx1="dk1" bg2="lt2" tx2="dk2" accent1="accent1" accent2="accent2" accent3="accent3" accent4="accent4" accent5="accent5" accent6="accent6" hlink="hlink" folHlink="folHlink"/>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ue single column text with subtle graphic right">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C47E12-2093-1300-D2E3-CCFC547F8A7A}"/>
              </a:ext>
            </a:extLst>
          </p:cNvPr>
          <p:cNvPicPr>
            <a:picLocks noChangeAspect="1"/>
          </p:cNvPicPr>
          <p:nvPr userDrawn="1"/>
        </p:nvPicPr>
        <p:blipFill>
          <a:blip r:embed="rId2"/>
          <a:stretch>
            <a:fillRect/>
          </a:stretch>
        </p:blipFill>
        <p:spPr>
          <a:xfrm>
            <a:off x="527827" y="6409199"/>
            <a:ext cx="801352" cy="237497"/>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bg1"/>
                </a:solidFill>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dirty="0"/>
          </a:p>
        </p:txBody>
      </p:sp>
      <p:grpSp>
        <p:nvGrpSpPr>
          <p:cNvPr id="16" name="Group 15">
            <a:extLst>
              <a:ext uri="{FF2B5EF4-FFF2-40B4-BE49-F238E27FC236}">
                <a16:creationId xmlns:a16="http://schemas.microsoft.com/office/drawing/2014/main" id="{658DD80B-56A5-6099-CCB1-51270903681C}"/>
              </a:ext>
            </a:extLst>
          </p:cNvPr>
          <p:cNvGrpSpPr/>
          <p:nvPr userDrawn="1"/>
        </p:nvGrpSpPr>
        <p:grpSpPr>
          <a:xfrm>
            <a:off x="11256440" y="1928203"/>
            <a:ext cx="4724893" cy="4724893"/>
            <a:chOff x="11256440" y="1928203"/>
            <a:chExt cx="4724893" cy="4724893"/>
          </a:xfrm>
        </p:grpSpPr>
        <p:sp>
          <p:nvSpPr>
            <p:cNvPr id="14" name="Freeform 13">
              <a:extLst>
                <a:ext uri="{FF2B5EF4-FFF2-40B4-BE49-F238E27FC236}">
                  <a16:creationId xmlns:a16="http://schemas.microsoft.com/office/drawing/2014/main" id="{F9A7B430-7D5F-D1C9-6FEA-19EAD06BA5EC}"/>
                </a:ext>
              </a:extLst>
            </p:cNvPr>
            <p:cNvSpPr/>
            <p:nvPr/>
          </p:nvSpPr>
          <p:spPr>
            <a:xfrm>
              <a:off x="11381342" y="2473909"/>
              <a:ext cx="819802" cy="879808"/>
            </a:xfrm>
            <a:custGeom>
              <a:avLst/>
              <a:gdLst>
                <a:gd name="connsiteX0" fmla="*/ 439904 w 819802"/>
                <a:gd name="connsiteY0" fmla="*/ 0 h 879808"/>
                <a:gd name="connsiteX1" fmla="*/ 804679 w 819802"/>
                <a:gd name="connsiteY1" fmla="*/ 193950 h 879808"/>
                <a:gd name="connsiteX2" fmla="*/ 819802 w 819802"/>
                <a:gd name="connsiteY2" fmla="*/ 221811 h 879808"/>
                <a:gd name="connsiteX3" fmla="*/ 819802 w 819802"/>
                <a:gd name="connsiteY3" fmla="*/ 657997 h 879808"/>
                <a:gd name="connsiteX4" fmla="*/ 804679 w 819802"/>
                <a:gd name="connsiteY4" fmla="*/ 685859 h 879808"/>
                <a:gd name="connsiteX5" fmla="*/ 439904 w 819802"/>
                <a:gd name="connsiteY5" fmla="*/ 879808 h 879808"/>
                <a:gd name="connsiteX6" fmla="*/ 0 w 819802"/>
                <a:gd name="connsiteY6" fmla="*/ 439904 h 879808"/>
                <a:gd name="connsiteX7" fmla="*/ 439904 w 819802"/>
                <a:gd name="connsiteY7" fmla="*/ 0 h 87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802" h="879808">
                  <a:moveTo>
                    <a:pt x="439904" y="0"/>
                  </a:moveTo>
                  <a:cubicBezTo>
                    <a:pt x="591749" y="0"/>
                    <a:pt x="725625" y="76935"/>
                    <a:pt x="804679" y="193950"/>
                  </a:cubicBezTo>
                  <a:lnTo>
                    <a:pt x="819802" y="221811"/>
                  </a:lnTo>
                  <a:lnTo>
                    <a:pt x="819802" y="657997"/>
                  </a:lnTo>
                  <a:lnTo>
                    <a:pt x="804679" y="685859"/>
                  </a:lnTo>
                  <a:cubicBezTo>
                    <a:pt x="725625" y="802874"/>
                    <a:pt x="591749" y="879808"/>
                    <a:pt x="439904" y="879808"/>
                  </a:cubicBezTo>
                  <a:cubicBezTo>
                    <a:pt x="196952" y="879808"/>
                    <a:pt x="0" y="682856"/>
                    <a:pt x="0" y="439904"/>
                  </a:cubicBezTo>
                  <a:cubicBezTo>
                    <a:pt x="0" y="196952"/>
                    <a:pt x="196952" y="0"/>
                    <a:pt x="43990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Arc 9">
              <a:extLst>
                <a:ext uri="{FF2B5EF4-FFF2-40B4-BE49-F238E27FC236}">
                  <a16:creationId xmlns:a16="http://schemas.microsoft.com/office/drawing/2014/main" id="{93F97DBA-DCFF-BA35-3350-DF5A305CF5EB}"/>
                </a:ext>
              </a:extLst>
            </p:cNvPr>
            <p:cNvSpPr/>
            <p:nvPr userDrawn="1"/>
          </p:nvSpPr>
          <p:spPr>
            <a:xfrm rot="13679602">
              <a:off x="11256440" y="1928203"/>
              <a:ext cx="4724893" cy="4724893"/>
            </a:xfrm>
            <a:prstGeom prst="arc">
              <a:avLst>
                <a:gd name="adj1" fmla="val 15528610"/>
                <a:gd name="adj2" fmla="val 306438"/>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Oval 4">
              <a:extLst>
                <a:ext uri="{FF2B5EF4-FFF2-40B4-BE49-F238E27FC236}">
                  <a16:creationId xmlns:a16="http://schemas.microsoft.com/office/drawing/2014/main" id="{A0F6ED82-8FEF-2507-6FCF-E503BD0AC076}"/>
                </a:ext>
              </a:extLst>
            </p:cNvPr>
            <p:cNvSpPr/>
            <p:nvPr/>
          </p:nvSpPr>
          <p:spPr>
            <a:xfrm>
              <a:off x="11328777" y="3129080"/>
              <a:ext cx="324000" cy="32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C9A99D60-070D-C2EC-01A1-773541799417}"/>
                </a:ext>
              </a:extLst>
            </p:cNvPr>
            <p:cNvSpPr/>
            <p:nvPr/>
          </p:nvSpPr>
          <p:spPr>
            <a:xfrm>
              <a:off x="11383101" y="5166076"/>
              <a:ext cx="162000" cy="16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7A825DF4-0E18-5AC9-2AAA-EA5EE14C61C6}"/>
                </a:ext>
              </a:extLst>
            </p:cNvPr>
            <p:cNvSpPr/>
            <p:nvPr/>
          </p:nvSpPr>
          <p:spPr>
            <a:xfrm>
              <a:off x="11526538" y="5468868"/>
              <a:ext cx="324000" cy="3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Content Placeholder 4">
            <a:extLst>
              <a:ext uri="{FF2B5EF4-FFF2-40B4-BE49-F238E27FC236}">
                <a16:creationId xmlns:a16="http://schemas.microsoft.com/office/drawing/2014/main" id="{3F104761-5E31-457F-86BF-34520F50C0AD}"/>
              </a:ext>
            </a:extLst>
          </p:cNvPr>
          <p:cNvSpPr>
            <a:spLocks noGrp="1"/>
          </p:cNvSpPr>
          <p:nvPr>
            <p:ph sz="quarter" idx="15"/>
          </p:nvPr>
        </p:nvSpPr>
        <p:spPr>
          <a:xfrm>
            <a:off x="450851" y="1398622"/>
            <a:ext cx="10515322" cy="4496388"/>
          </a:xfrm>
        </p:spPr>
        <p:txBody>
          <a:bodyPr/>
          <a:lstStyle>
            <a:lvl1pPr>
              <a:spcBef>
                <a:spcPts val="500"/>
              </a:spcBef>
              <a:spcAft>
                <a:spcPts val="600"/>
              </a:spcAft>
              <a:buClr>
                <a:srgbClr val="991636"/>
              </a:buClr>
              <a:defRPr>
                <a:solidFill>
                  <a:schemeClr val="bg1"/>
                </a:solidFill>
              </a:defRPr>
            </a:lvl1pPr>
            <a:lvl2pPr>
              <a:spcBef>
                <a:spcPts val="500"/>
              </a:spcBef>
              <a:spcAft>
                <a:spcPts val="600"/>
              </a:spcAft>
              <a:buClr>
                <a:srgbClr val="991636"/>
              </a:buClr>
              <a:defRPr sz="1800">
                <a:solidFill>
                  <a:schemeClr val="bg1"/>
                </a:solidFill>
              </a:defRPr>
            </a:lvl2pPr>
            <a:lvl3pPr>
              <a:spcBef>
                <a:spcPts val="500"/>
              </a:spcBef>
              <a:spcAft>
                <a:spcPts val="600"/>
              </a:spcAft>
              <a:buClr>
                <a:srgbClr val="991636"/>
              </a:buClr>
              <a:defRPr sz="1800">
                <a:solidFill>
                  <a:schemeClr val="bg1"/>
                </a:solidFill>
              </a:defRPr>
            </a:lvl3pPr>
            <a:lvl4pPr>
              <a:spcBef>
                <a:spcPts val="500"/>
              </a:spcBef>
              <a:spcAft>
                <a:spcPts val="600"/>
              </a:spcAft>
              <a:buClr>
                <a:srgbClr val="991636"/>
              </a:buClr>
              <a:defRPr sz="1800">
                <a:solidFill>
                  <a:schemeClr val="bg1"/>
                </a:solidFill>
              </a:defRPr>
            </a:lvl4pPr>
            <a:lvl5pPr>
              <a:spcBef>
                <a:spcPts val="500"/>
              </a:spcBef>
              <a:spcAft>
                <a:spcPts val="600"/>
              </a:spcAft>
              <a:buClr>
                <a:srgbClr val="991636"/>
              </a:buClr>
              <a:defRPr sz="1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9617246"/>
      </p:ext>
    </p:extLst>
  </p:cSld>
  <p:clrMapOvr>
    <a:overrideClrMapping bg1="lt1" tx1="dk1" bg2="lt2" tx2="dk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ingle column text with subtle graphic bottom">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grpSp>
        <p:nvGrpSpPr>
          <p:cNvPr id="16" name="Group 15">
            <a:extLst>
              <a:ext uri="{FF2B5EF4-FFF2-40B4-BE49-F238E27FC236}">
                <a16:creationId xmlns:a16="http://schemas.microsoft.com/office/drawing/2014/main" id="{658DD80B-56A5-6099-CCB1-51270903681C}"/>
              </a:ext>
            </a:extLst>
          </p:cNvPr>
          <p:cNvGrpSpPr/>
          <p:nvPr userDrawn="1"/>
        </p:nvGrpSpPr>
        <p:grpSpPr>
          <a:xfrm rot="16200000" flipH="1">
            <a:off x="6410078" y="5918723"/>
            <a:ext cx="4724893" cy="4724893"/>
            <a:chOff x="11256440" y="1928203"/>
            <a:chExt cx="4724893" cy="4724893"/>
          </a:xfrm>
        </p:grpSpPr>
        <p:sp>
          <p:nvSpPr>
            <p:cNvPr id="14" name="Freeform 13">
              <a:extLst>
                <a:ext uri="{FF2B5EF4-FFF2-40B4-BE49-F238E27FC236}">
                  <a16:creationId xmlns:a16="http://schemas.microsoft.com/office/drawing/2014/main" id="{F9A7B430-7D5F-D1C9-6FEA-19EAD06BA5EC}"/>
                </a:ext>
              </a:extLst>
            </p:cNvPr>
            <p:cNvSpPr/>
            <p:nvPr/>
          </p:nvSpPr>
          <p:spPr>
            <a:xfrm>
              <a:off x="11381342" y="2473909"/>
              <a:ext cx="819802" cy="879808"/>
            </a:xfrm>
            <a:custGeom>
              <a:avLst/>
              <a:gdLst>
                <a:gd name="connsiteX0" fmla="*/ 439904 w 819802"/>
                <a:gd name="connsiteY0" fmla="*/ 0 h 879808"/>
                <a:gd name="connsiteX1" fmla="*/ 804679 w 819802"/>
                <a:gd name="connsiteY1" fmla="*/ 193950 h 879808"/>
                <a:gd name="connsiteX2" fmla="*/ 819802 w 819802"/>
                <a:gd name="connsiteY2" fmla="*/ 221811 h 879808"/>
                <a:gd name="connsiteX3" fmla="*/ 819802 w 819802"/>
                <a:gd name="connsiteY3" fmla="*/ 657997 h 879808"/>
                <a:gd name="connsiteX4" fmla="*/ 804679 w 819802"/>
                <a:gd name="connsiteY4" fmla="*/ 685859 h 879808"/>
                <a:gd name="connsiteX5" fmla="*/ 439904 w 819802"/>
                <a:gd name="connsiteY5" fmla="*/ 879808 h 879808"/>
                <a:gd name="connsiteX6" fmla="*/ 0 w 819802"/>
                <a:gd name="connsiteY6" fmla="*/ 439904 h 879808"/>
                <a:gd name="connsiteX7" fmla="*/ 439904 w 819802"/>
                <a:gd name="connsiteY7" fmla="*/ 0 h 87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802" h="879808">
                  <a:moveTo>
                    <a:pt x="439904" y="0"/>
                  </a:moveTo>
                  <a:cubicBezTo>
                    <a:pt x="591749" y="0"/>
                    <a:pt x="725625" y="76935"/>
                    <a:pt x="804679" y="193950"/>
                  </a:cubicBezTo>
                  <a:lnTo>
                    <a:pt x="819802" y="221811"/>
                  </a:lnTo>
                  <a:lnTo>
                    <a:pt x="819802" y="657997"/>
                  </a:lnTo>
                  <a:lnTo>
                    <a:pt x="804679" y="685859"/>
                  </a:lnTo>
                  <a:cubicBezTo>
                    <a:pt x="725625" y="802874"/>
                    <a:pt x="591749" y="879808"/>
                    <a:pt x="439904" y="879808"/>
                  </a:cubicBezTo>
                  <a:cubicBezTo>
                    <a:pt x="196952" y="879808"/>
                    <a:pt x="0" y="682856"/>
                    <a:pt x="0" y="439904"/>
                  </a:cubicBezTo>
                  <a:cubicBezTo>
                    <a:pt x="0" y="196952"/>
                    <a:pt x="196952" y="0"/>
                    <a:pt x="439904" y="0"/>
                  </a:cubicBezTo>
                  <a:close/>
                </a:path>
              </a:pathLst>
            </a:custGeom>
            <a:solidFill>
              <a:schemeClr val="accent1">
                <a:alpha val="252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Arc 9">
              <a:extLst>
                <a:ext uri="{FF2B5EF4-FFF2-40B4-BE49-F238E27FC236}">
                  <a16:creationId xmlns:a16="http://schemas.microsoft.com/office/drawing/2014/main" id="{93F97DBA-DCFF-BA35-3350-DF5A305CF5EB}"/>
                </a:ext>
              </a:extLst>
            </p:cNvPr>
            <p:cNvSpPr/>
            <p:nvPr userDrawn="1"/>
          </p:nvSpPr>
          <p:spPr>
            <a:xfrm rot="13679602">
              <a:off x="11256440" y="1928203"/>
              <a:ext cx="4724893" cy="4724893"/>
            </a:xfrm>
            <a:prstGeom prst="arc">
              <a:avLst>
                <a:gd name="adj1" fmla="val 15528610"/>
                <a:gd name="adj2" fmla="val 306438"/>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Oval 4">
              <a:extLst>
                <a:ext uri="{FF2B5EF4-FFF2-40B4-BE49-F238E27FC236}">
                  <a16:creationId xmlns:a16="http://schemas.microsoft.com/office/drawing/2014/main" id="{A0F6ED82-8FEF-2507-6FCF-E503BD0AC076}"/>
                </a:ext>
              </a:extLst>
            </p:cNvPr>
            <p:cNvSpPr/>
            <p:nvPr/>
          </p:nvSpPr>
          <p:spPr>
            <a:xfrm>
              <a:off x="11328777" y="3129080"/>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C9A99D60-070D-C2EC-01A1-773541799417}"/>
                </a:ext>
              </a:extLst>
            </p:cNvPr>
            <p:cNvSpPr/>
            <p:nvPr/>
          </p:nvSpPr>
          <p:spPr>
            <a:xfrm>
              <a:off x="11383101" y="5166076"/>
              <a:ext cx="162000" cy="16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7A825DF4-0E18-5AC9-2AAA-EA5EE14C61C6}"/>
                </a:ext>
              </a:extLst>
            </p:cNvPr>
            <p:cNvSpPr/>
            <p:nvPr/>
          </p:nvSpPr>
          <p:spPr>
            <a:xfrm>
              <a:off x="11526538" y="5468868"/>
              <a:ext cx="324000" cy="32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Content Placeholder 4">
            <a:extLst>
              <a:ext uri="{FF2B5EF4-FFF2-40B4-BE49-F238E27FC236}">
                <a16:creationId xmlns:a16="http://schemas.microsoft.com/office/drawing/2014/main" id="{0E4EB318-1DAD-40EA-B4FB-EBD2CE6A8B46}"/>
              </a:ext>
            </a:extLst>
          </p:cNvPr>
          <p:cNvSpPr>
            <a:spLocks noGrp="1"/>
          </p:cNvSpPr>
          <p:nvPr>
            <p:ph sz="quarter" idx="15"/>
          </p:nvPr>
        </p:nvSpPr>
        <p:spPr>
          <a:xfrm>
            <a:off x="450851" y="1398622"/>
            <a:ext cx="10515322" cy="4496388"/>
          </a:xfrm>
        </p:spPr>
        <p:txBody>
          <a:bodyPr/>
          <a:lstStyle>
            <a:lvl1pPr>
              <a:spcBef>
                <a:spcPts val="500"/>
              </a:spcBef>
              <a:spcAft>
                <a:spcPts val="600"/>
              </a:spcAft>
              <a:buClr>
                <a:srgbClr val="991636"/>
              </a:buClr>
              <a:defRPr>
                <a:solidFill>
                  <a:schemeClr val="tx1"/>
                </a:solidFill>
              </a:defRPr>
            </a:lvl1pPr>
            <a:lvl2pPr>
              <a:spcBef>
                <a:spcPts val="500"/>
              </a:spcBef>
              <a:spcAft>
                <a:spcPts val="600"/>
              </a:spcAft>
              <a:buClr>
                <a:srgbClr val="991636"/>
              </a:buClr>
              <a:defRPr sz="1800">
                <a:solidFill>
                  <a:schemeClr val="tx1"/>
                </a:solidFill>
              </a:defRPr>
            </a:lvl2pPr>
            <a:lvl3pPr>
              <a:spcBef>
                <a:spcPts val="500"/>
              </a:spcBef>
              <a:spcAft>
                <a:spcPts val="600"/>
              </a:spcAft>
              <a:buClr>
                <a:srgbClr val="991636"/>
              </a:buClr>
              <a:defRPr sz="1800">
                <a:solidFill>
                  <a:schemeClr val="tx1"/>
                </a:solidFill>
              </a:defRPr>
            </a:lvl3pPr>
            <a:lvl4pPr>
              <a:spcBef>
                <a:spcPts val="500"/>
              </a:spcBef>
              <a:spcAft>
                <a:spcPts val="600"/>
              </a:spcAft>
              <a:buClr>
                <a:srgbClr val="991636"/>
              </a:buClr>
              <a:defRPr sz="1800">
                <a:solidFill>
                  <a:schemeClr val="tx1"/>
                </a:solidFill>
              </a:defRPr>
            </a:lvl4pPr>
            <a:lvl5pPr>
              <a:spcBef>
                <a:spcPts val="500"/>
              </a:spcBef>
              <a:spcAft>
                <a:spcPts val="600"/>
              </a:spcAft>
              <a:buClr>
                <a:srgbClr val="991636"/>
              </a:buCl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0886069"/>
      </p:ext>
    </p:extLst>
  </p:cSld>
  <p:clrMapOvr>
    <a:overrideClrMapping bg1="lt1" tx1="dk1" bg2="lt2" tx2="dk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Red single column text with subtle graphic bottom">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D5AFC13-783E-68EA-6931-6244BB743C97}"/>
              </a:ext>
            </a:extLst>
          </p:cNvPr>
          <p:cNvGrpSpPr/>
          <p:nvPr userDrawn="1"/>
        </p:nvGrpSpPr>
        <p:grpSpPr>
          <a:xfrm rot="16200000" flipH="1">
            <a:off x="6410077" y="5918722"/>
            <a:ext cx="4724893" cy="4724893"/>
            <a:chOff x="11256440" y="1928203"/>
            <a:chExt cx="4724893" cy="4724893"/>
          </a:xfrm>
        </p:grpSpPr>
        <p:sp>
          <p:nvSpPr>
            <p:cNvPr id="3" name="Freeform 2">
              <a:extLst>
                <a:ext uri="{FF2B5EF4-FFF2-40B4-BE49-F238E27FC236}">
                  <a16:creationId xmlns:a16="http://schemas.microsoft.com/office/drawing/2014/main" id="{29B7D49E-95FF-6640-B647-666C28E56C1E}"/>
                </a:ext>
              </a:extLst>
            </p:cNvPr>
            <p:cNvSpPr/>
            <p:nvPr/>
          </p:nvSpPr>
          <p:spPr>
            <a:xfrm>
              <a:off x="11381342" y="2473909"/>
              <a:ext cx="819802" cy="879808"/>
            </a:xfrm>
            <a:custGeom>
              <a:avLst/>
              <a:gdLst>
                <a:gd name="connsiteX0" fmla="*/ 439904 w 819802"/>
                <a:gd name="connsiteY0" fmla="*/ 0 h 879808"/>
                <a:gd name="connsiteX1" fmla="*/ 804679 w 819802"/>
                <a:gd name="connsiteY1" fmla="*/ 193950 h 879808"/>
                <a:gd name="connsiteX2" fmla="*/ 819802 w 819802"/>
                <a:gd name="connsiteY2" fmla="*/ 221811 h 879808"/>
                <a:gd name="connsiteX3" fmla="*/ 819802 w 819802"/>
                <a:gd name="connsiteY3" fmla="*/ 657997 h 879808"/>
                <a:gd name="connsiteX4" fmla="*/ 804679 w 819802"/>
                <a:gd name="connsiteY4" fmla="*/ 685859 h 879808"/>
                <a:gd name="connsiteX5" fmla="*/ 439904 w 819802"/>
                <a:gd name="connsiteY5" fmla="*/ 879808 h 879808"/>
                <a:gd name="connsiteX6" fmla="*/ 0 w 819802"/>
                <a:gd name="connsiteY6" fmla="*/ 439904 h 879808"/>
                <a:gd name="connsiteX7" fmla="*/ 439904 w 819802"/>
                <a:gd name="connsiteY7" fmla="*/ 0 h 87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802" h="879808">
                  <a:moveTo>
                    <a:pt x="439904" y="0"/>
                  </a:moveTo>
                  <a:cubicBezTo>
                    <a:pt x="591749" y="0"/>
                    <a:pt x="725625" y="76935"/>
                    <a:pt x="804679" y="193950"/>
                  </a:cubicBezTo>
                  <a:lnTo>
                    <a:pt x="819802" y="221811"/>
                  </a:lnTo>
                  <a:lnTo>
                    <a:pt x="819802" y="657997"/>
                  </a:lnTo>
                  <a:lnTo>
                    <a:pt x="804679" y="685859"/>
                  </a:lnTo>
                  <a:cubicBezTo>
                    <a:pt x="725625" y="802874"/>
                    <a:pt x="591749" y="879808"/>
                    <a:pt x="439904" y="879808"/>
                  </a:cubicBezTo>
                  <a:cubicBezTo>
                    <a:pt x="196952" y="879808"/>
                    <a:pt x="0" y="682856"/>
                    <a:pt x="0" y="439904"/>
                  </a:cubicBezTo>
                  <a:cubicBezTo>
                    <a:pt x="0" y="196952"/>
                    <a:pt x="196952" y="0"/>
                    <a:pt x="43990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Arc 3">
              <a:extLst>
                <a:ext uri="{FF2B5EF4-FFF2-40B4-BE49-F238E27FC236}">
                  <a16:creationId xmlns:a16="http://schemas.microsoft.com/office/drawing/2014/main" id="{FAB36A5F-FB70-4B24-AF47-251D2D3F092C}"/>
                </a:ext>
              </a:extLst>
            </p:cNvPr>
            <p:cNvSpPr/>
            <p:nvPr userDrawn="1"/>
          </p:nvSpPr>
          <p:spPr>
            <a:xfrm rot="13679602">
              <a:off x="11256440" y="1928203"/>
              <a:ext cx="4724893" cy="4724893"/>
            </a:xfrm>
            <a:prstGeom prst="arc">
              <a:avLst>
                <a:gd name="adj1" fmla="val 15528610"/>
                <a:gd name="adj2" fmla="val 306438"/>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Oval 11">
              <a:extLst>
                <a:ext uri="{FF2B5EF4-FFF2-40B4-BE49-F238E27FC236}">
                  <a16:creationId xmlns:a16="http://schemas.microsoft.com/office/drawing/2014/main" id="{6BFFFC0C-CEC2-8EF7-69D4-BEE312A6C0FA}"/>
                </a:ext>
              </a:extLst>
            </p:cNvPr>
            <p:cNvSpPr/>
            <p:nvPr/>
          </p:nvSpPr>
          <p:spPr>
            <a:xfrm>
              <a:off x="11328777" y="3129080"/>
              <a:ext cx="324000" cy="32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CC45249-C1C4-B0A9-A706-37C6C6F313E9}"/>
                </a:ext>
              </a:extLst>
            </p:cNvPr>
            <p:cNvSpPr/>
            <p:nvPr/>
          </p:nvSpPr>
          <p:spPr>
            <a:xfrm>
              <a:off x="11383101" y="5166076"/>
              <a:ext cx="162000" cy="16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DEE50493-C595-781C-7236-F0C8588039DE}"/>
                </a:ext>
              </a:extLst>
            </p:cNvPr>
            <p:cNvSpPr/>
            <p:nvPr/>
          </p:nvSpPr>
          <p:spPr>
            <a:xfrm>
              <a:off x="11526538" y="5468868"/>
              <a:ext cx="324000" cy="32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bg1"/>
                </a:solidFill>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dirty="0"/>
          </a:p>
        </p:txBody>
      </p:sp>
      <p:pic>
        <p:nvPicPr>
          <p:cNvPr id="18" name="Picture 17">
            <a:extLst>
              <a:ext uri="{FF2B5EF4-FFF2-40B4-BE49-F238E27FC236}">
                <a16:creationId xmlns:a16="http://schemas.microsoft.com/office/drawing/2014/main" id="{351533B7-F003-240D-1BC6-AC61641D91C1}"/>
              </a:ext>
            </a:extLst>
          </p:cNvPr>
          <p:cNvPicPr>
            <a:picLocks noChangeAspect="1"/>
          </p:cNvPicPr>
          <p:nvPr userDrawn="1"/>
        </p:nvPicPr>
        <p:blipFill>
          <a:blip r:embed="rId2"/>
          <a:stretch>
            <a:fillRect/>
          </a:stretch>
        </p:blipFill>
        <p:spPr>
          <a:xfrm>
            <a:off x="527827" y="6409199"/>
            <a:ext cx="801352" cy="237497"/>
          </a:xfrm>
          <a:prstGeom prst="rect">
            <a:avLst/>
          </a:prstGeom>
        </p:spPr>
      </p:pic>
      <p:sp>
        <p:nvSpPr>
          <p:cNvPr id="14" name="Content Placeholder 4">
            <a:extLst>
              <a:ext uri="{FF2B5EF4-FFF2-40B4-BE49-F238E27FC236}">
                <a16:creationId xmlns:a16="http://schemas.microsoft.com/office/drawing/2014/main" id="{A3E61176-D120-42B3-89B1-8ECCEBF887AA}"/>
              </a:ext>
            </a:extLst>
          </p:cNvPr>
          <p:cNvSpPr>
            <a:spLocks noGrp="1"/>
          </p:cNvSpPr>
          <p:nvPr>
            <p:ph sz="quarter" idx="15"/>
          </p:nvPr>
        </p:nvSpPr>
        <p:spPr>
          <a:xfrm>
            <a:off x="450851" y="1398622"/>
            <a:ext cx="10549014" cy="4496388"/>
          </a:xfrm>
        </p:spPr>
        <p:txBody>
          <a:bodyPr/>
          <a:lstStyle>
            <a:lvl1pPr>
              <a:spcBef>
                <a:spcPts val="500"/>
              </a:spcBef>
              <a:spcAft>
                <a:spcPts val="600"/>
              </a:spcAft>
              <a:buClr>
                <a:schemeClr val="bg1"/>
              </a:buClr>
              <a:defRPr>
                <a:solidFill>
                  <a:schemeClr val="bg1"/>
                </a:solidFill>
              </a:defRPr>
            </a:lvl1pPr>
            <a:lvl2pPr>
              <a:spcBef>
                <a:spcPts val="500"/>
              </a:spcBef>
              <a:spcAft>
                <a:spcPts val="600"/>
              </a:spcAft>
              <a:buClr>
                <a:schemeClr val="bg1"/>
              </a:buClr>
              <a:defRPr sz="1800">
                <a:solidFill>
                  <a:schemeClr val="bg1"/>
                </a:solidFill>
              </a:defRPr>
            </a:lvl2pPr>
            <a:lvl3pPr>
              <a:spcBef>
                <a:spcPts val="500"/>
              </a:spcBef>
              <a:spcAft>
                <a:spcPts val="600"/>
              </a:spcAft>
              <a:buClr>
                <a:schemeClr val="bg1"/>
              </a:buClr>
              <a:defRPr sz="1800">
                <a:solidFill>
                  <a:schemeClr val="bg1"/>
                </a:solidFill>
              </a:defRPr>
            </a:lvl3pPr>
            <a:lvl4pPr>
              <a:spcBef>
                <a:spcPts val="500"/>
              </a:spcBef>
              <a:spcAft>
                <a:spcPts val="600"/>
              </a:spcAft>
              <a:buClr>
                <a:schemeClr val="bg1"/>
              </a:buClr>
              <a:defRPr sz="1800">
                <a:solidFill>
                  <a:schemeClr val="bg1"/>
                </a:solidFill>
              </a:defRPr>
            </a:lvl4pPr>
            <a:lvl5pPr>
              <a:spcBef>
                <a:spcPts val="500"/>
              </a:spcBef>
              <a:spcAft>
                <a:spcPts val="600"/>
              </a:spcAft>
              <a:buClr>
                <a:schemeClr val="bg1"/>
              </a:buClr>
              <a:defRPr sz="1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565957"/>
      </p:ext>
    </p:extLst>
  </p:cSld>
  <p:clrMapOvr>
    <a:overrideClrMapping bg1="lt1" tx1="dk1" bg2="lt2" tx2="dk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ue single column text with subtle graphic bottom">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D5AFC13-783E-68EA-6931-6244BB743C97}"/>
              </a:ext>
            </a:extLst>
          </p:cNvPr>
          <p:cNvGrpSpPr/>
          <p:nvPr userDrawn="1"/>
        </p:nvGrpSpPr>
        <p:grpSpPr>
          <a:xfrm rot="16200000" flipH="1">
            <a:off x="6410077" y="5918722"/>
            <a:ext cx="4724893" cy="4724893"/>
            <a:chOff x="11256440" y="1928203"/>
            <a:chExt cx="4724893" cy="4724893"/>
          </a:xfrm>
        </p:grpSpPr>
        <p:sp>
          <p:nvSpPr>
            <p:cNvPr id="3" name="Freeform 2">
              <a:extLst>
                <a:ext uri="{FF2B5EF4-FFF2-40B4-BE49-F238E27FC236}">
                  <a16:creationId xmlns:a16="http://schemas.microsoft.com/office/drawing/2014/main" id="{29B7D49E-95FF-6640-B647-666C28E56C1E}"/>
                </a:ext>
              </a:extLst>
            </p:cNvPr>
            <p:cNvSpPr/>
            <p:nvPr/>
          </p:nvSpPr>
          <p:spPr>
            <a:xfrm>
              <a:off x="11381342" y="2473909"/>
              <a:ext cx="819802" cy="879808"/>
            </a:xfrm>
            <a:custGeom>
              <a:avLst/>
              <a:gdLst>
                <a:gd name="connsiteX0" fmla="*/ 439904 w 819802"/>
                <a:gd name="connsiteY0" fmla="*/ 0 h 879808"/>
                <a:gd name="connsiteX1" fmla="*/ 804679 w 819802"/>
                <a:gd name="connsiteY1" fmla="*/ 193950 h 879808"/>
                <a:gd name="connsiteX2" fmla="*/ 819802 w 819802"/>
                <a:gd name="connsiteY2" fmla="*/ 221811 h 879808"/>
                <a:gd name="connsiteX3" fmla="*/ 819802 w 819802"/>
                <a:gd name="connsiteY3" fmla="*/ 657997 h 879808"/>
                <a:gd name="connsiteX4" fmla="*/ 804679 w 819802"/>
                <a:gd name="connsiteY4" fmla="*/ 685859 h 879808"/>
                <a:gd name="connsiteX5" fmla="*/ 439904 w 819802"/>
                <a:gd name="connsiteY5" fmla="*/ 879808 h 879808"/>
                <a:gd name="connsiteX6" fmla="*/ 0 w 819802"/>
                <a:gd name="connsiteY6" fmla="*/ 439904 h 879808"/>
                <a:gd name="connsiteX7" fmla="*/ 439904 w 819802"/>
                <a:gd name="connsiteY7" fmla="*/ 0 h 87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802" h="879808">
                  <a:moveTo>
                    <a:pt x="439904" y="0"/>
                  </a:moveTo>
                  <a:cubicBezTo>
                    <a:pt x="591749" y="0"/>
                    <a:pt x="725625" y="76935"/>
                    <a:pt x="804679" y="193950"/>
                  </a:cubicBezTo>
                  <a:lnTo>
                    <a:pt x="819802" y="221811"/>
                  </a:lnTo>
                  <a:lnTo>
                    <a:pt x="819802" y="657997"/>
                  </a:lnTo>
                  <a:lnTo>
                    <a:pt x="804679" y="685859"/>
                  </a:lnTo>
                  <a:cubicBezTo>
                    <a:pt x="725625" y="802874"/>
                    <a:pt x="591749" y="879808"/>
                    <a:pt x="439904" y="879808"/>
                  </a:cubicBezTo>
                  <a:cubicBezTo>
                    <a:pt x="196952" y="879808"/>
                    <a:pt x="0" y="682856"/>
                    <a:pt x="0" y="439904"/>
                  </a:cubicBezTo>
                  <a:cubicBezTo>
                    <a:pt x="0" y="196952"/>
                    <a:pt x="196952" y="0"/>
                    <a:pt x="43990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Arc 3">
              <a:extLst>
                <a:ext uri="{FF2B5EF4-FFF2-40B4-BE49-F238E27FC236}">
                  <a16:creationId xmlns:a16="http://schemas.microsoft.com/office/drawing/2014/main" id="{FAB36A5F-FB70-4B24-AF47-251D2D3F092C}"/>
                </a:ext>
              </a:extLst>
            </p:cNvPr>
            <p:cNvSpPr/>
            <p:nvPr userDrawn="1"/>
          </p:nvSpPr>
          <p:spPr>
            <a:xfrm rot="13679602">
              <a:off x="11256440" y="1928203"/>
              <a:ext cx="4724893" cy="4724893"/>
            </a:xfrm>
            <a:prstGeom prst="arc">
              <a:avLst>
                <a:gd name="adj1" fmla="val 15528610"/>
                <a:gd name="adj2" fmla="val 306438"/>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Oval 11">
              <a:extLst>
                <a:ext uri="{FF2B5EF4-FFF2-40B4-BE49-F238E27FC236}">
                  <a16:creationId xmlns:a16="http://schemas.microsoft.com/office/drawing/2014/main" id="{6BFFFC0C-CEC2-8EF7-69D4-BEE312A6C0FA}"/>
                </a:ext>
              </a:extLst>
            </p:cNvPr>
            <p:cNvSpPr/>
            <p:nvPr/>
          </p:nvSpPr>
          <p:spPr>
            <a:xfrm>
              <a:off x="11328777" y="3129080"/>
              <a:ext cx="324000" cy="32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CC45249-C1C4-B0A9-A706-37C6C6F313E9}"/>
                </a:ext>
              </a:extLst>
            </p:cNvPr>
            <p:cNvSpPr/>
            <p:nvPr/>
          </p:nvSpPr>
          <p:spPr>
            <a:xfrm>
              <a:off x="11383101" y="5166076"/>
              <a:ext cx="162000" cy="16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DEE50493-C595-781C-7236-F0C8588039DE}"/>
                </a:ext>
              </a:extLst>
            </p:cNvPr>
            <p:cNvSpPr/>
            <p:nvPr/>
          </p:nvSpPr>
          <p:spPr>
            <a:xfrm>
              <a:off x="11526538" y="5468868"/>
              <a:ext cx="324000" cy="3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bg1"/>
                </a:solidFill>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dirty="0"/>
          </a:p>
        </p:txBody>
      </p:sp>
      <p:pic>
        <p:nvPicPr>
          <p:cNvPr id="5" name="Picture 4">
            <a:extLst>
              <a:ext uri="{FF2B5EF4-FFF2-40B4-BE49-F238E27FC236}">
                <a16:creationId xmlns:a16="http://schemas.microsoft.com/office/drawing/2014/main" id="{10623121-3B42-3C65-BF40-21D8CE4EF84F}"/>
              </a:ext>
            </a:extLst>
          </p:cNvPr>
          <p:cNvPicPr>
            <a:picLocks noChangeAspect="1"/>
          </p:cNvPicPr>
          <p:nvPr userDrawn="1"/>
        </p:nvPicPr>
        <p:blipFill>
          <a:blip r:embed="rId2"/>
          <a:stretch>
            <a:fillRect/>
          </a:stretch>
        </p:blipFill>
        <p:spPr>
          <a:xfrm>
            <a:off x="527827" y="6409199"/>
            <a:ext cx="801352" cy="237497"/>
          </a:xfrm>
          <a:prstGeom prst="rect">
            <a:avLst/>
          </a:prstGeom>
        </p:spPr>
      </p:pic>
      <p:sp>
        <p:nvSpPr>
          <p:cNvPr id="14" name="Content Placeholder 4">
            <a:extLst>
              <a:ext uri="{FF2B5EF4-FFF2-40B4-BE49-F238E27FC236}">
                <a16:creationId xmlns:a16="http://schemas.microsoft.com/office/drawing/2014/main" id="{998E7767-16DA-4121-B941-0EF4D1178101}"/>
              </a:ext>
            </a:extLst>
          </p:cNvPr>
          <p:cNvSpPr>
            <a:spLocks noGrp="1"/>
          </p:cNvSpPr>
          <p:nvPr>
            <p:ph sz="quarter" idx="15"/>
          </p:nvPr>
        </p:nvSpPr>
        <p:spPr>
          <a:xfrm>
            <a:off x="450851" y="1398622"/>
            <a:ext cx="10515322" cy="4496388"/>
          </a:xfrm>
        </p:spPr>
        <p:txBody>
          <a:bodyPr/>
          <a:lstStyle>
            <a:lvl1pPr>
              <a:spcBef>
                <a:spcPts val="500"/>
              </a:spcBef>
              <a:spcAft>
                <a:spcPts val="600"/>
              </a:spcAft>
              <a:buClr>
                <a:srgbClr val="991636"/>
              </a:buClr>
              <a:defRPr>
                <a:solidFill>
                  <a:schemeClr val="bg1"/>
                </a:solidFill>
              </a:defRPr>
            </a:lvl1pPr>
            <a:lvl2pPr>
              <a:spcBef>
                <a:spcPts val="500"/>
              </a:spcBef>
              <a:spcAft>
                <a:spcPts val="600"/>
              </a:spcAft>
              <a:buClr>
                <a:srgbClr val="991636"/>
              </a:buClr>
              <a:defRPr sz="1800">
                <a:solidFill>
                  <a:schemeClr val="bg1"/>
                </a:solidFill>
              </a:defRPr>
            </a:lvl2pPr>
            <a:lvl3pPr>
              <a:spcBef>
                <a:spcPts val="500"/>
              </a:spcBef>
              <a:spcAft>
                <a:spcPts val="600"/>
              </a:spcAft>
              <a:buClr>
                <a:srgbClr val="991636"/>
              </a:buClr>
              <a:defRPr sz="1800">
                <a:solidFill>
                  <a:schemeClr val="bg1"/>
                </a:solidFill>
              </a:defRPr>
            </a:lvl3pPr>
            <a:lvl4pPr>
              <a:spcBef>
                <a:spcPts val="500"/>
              </a:spcBef>
              <a:spcAft>
                <a:spcPts val="600"/>
              </a:spcAft>
              <a:buClr>
                <a:srgbClr val="991636"/>
              </a:buClr>
              <a:defRPr sz="1800">
                <a:solidFill>
                  <a:schemeClr val="bg1"/>
                </a:solidFill>
              </a:defRPr>
            </a:lvl4pPr>
            <a:lvl5pPr>
              <a:spcBef>
                <a:spcPts val="500"/>
              </a:spcBef>
              <a:spcAft>
                <a:spcPts val="600"/>
              </a:spcAft>
              <a:buClr>
                <a:srgbClr val="991636"/>
              </a:buClr>
              <a:defRPr sz="1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474816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pic>
        <p:nvPicPr>
          <p:cNvPr id="14" name="Picture 13" descr="Diagram, venn diagram&#10;&#10;Description automatically generated">
            <a:extLst>
              <a:ext uri="{FF2B5EF4-FFF2-40B4-BE49-F238E27FC236}">
                <a16:creationId xmlns:a16="http://schemas.microsoft.com/office/drawing/2014/main" id="{206E2287-C825-4240-BD63-4A3BAA95069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dirty="0"/>
          </a:p>
        </p:txBody>
      </p:sp>
      <p:sp>
        <p:nvSpPr>
          <p:cNvPr id="22" name="Text Placeholder 18">
            <a:extLst>
              <a:ext uri="{FF2B5EF4-FFF2-40B4-BE49-F238E27FC236}">
                <a16:creationId xmlns:a16="http://schemas.microsoft.com/office/drawing/2014/main" id="{F1CB230D-0E28-8247-B070-DCE0D2292612}"/>
              </a:ext>
            </a:extLst>
          </p:cNvPr>
          <p:cNvSpPr>
            <a:spLocks noGrp="1"/>
          </p:cNvSpPr>
          <p:nvPr>
            <p:ph type="body" sz="quarter" idx="15" hasCustomPrompt="1"/>
          </p:nvPr>
        </p:nvSpPr>
        <p:spPr>
          <a:xfrm>
            <a:off x="774362" y="4165234"/>
            <a:ext cx="5139550" cy="37941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400" b="0" i="0">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Optional Source</a:t>
            </a:r>
            <a:endParaRPr kumimoji="0" lang="en-US" sz="20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
        <p:nvSpPr>
          <p:cNvPr id="16" name="Text Placeholder 12">
            <a:extLst>
              <a:ext uri="{FF2B5EF4-FFF2-40B4-BE49-F238E27FC236}">
                <a16:creationId xmlns:a16="http://schemas.microsoft.com/office/drawing/2014/main" id="{D1CBE443-1D27-2F48-B1DF-4A18BB4DC492}"/>
              </a:ext>
            </a:extLst>
          </p:cNvPr>
          <p:cNvSpPr>
            <a:spLocks noGrp="1"/>
          </p:cNvSpPr>
          <p:nvPr>
            <p:ph type="body" sz="quarter" idx="14" hasCustomPrompt="1"/>
          </p:nvPr>
        </p:nvSpPr>
        <p:spPr>
          <a:xfrm>
            <a:off x="774362" y="610456"/>
            <a:ext cx="7494495" cy="3415276"/>
          </a:xfrm>
        </p:spPr>
        <p:txBody>
          <a:bodyPr wrap="square">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b="1" i="0">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“Ipsum dolor sit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eiusmod</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tempor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incididunt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ut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labor. Ipsum dolor sit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eiusmod</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tempor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incididunt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ut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labor.</a:t>
            </a:r>
            <a:b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b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Ipsum dolor sit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a:t>
            </a:r>
            <a:endParaRPr kumimoji="0" lang="en-US" sz="40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09691601"/>
      </p:ext>
    </p:extLst>
  </p:cSld>
  <p:clrMapOvr>
    <a:overrideClrMapping bg1="lt1" tx1="dk1" bg2="lt2" tx2="dk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Quote with subtle graphic right">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27" name="Freeform 26">
            <a:extLst>
              <a:ext uri="{FF2B5EF4-FFF2-40B4-BE49-F238E27FC236}">
                <a16:creationId xmlns:a16="http://schemas.microsoft.com/office/drawing/2014/main" id="{BB8EE9AF-14BB-5C40-B068-869643B16C68}"/>
              </a:ext>
            </a:extLst>
          </p:cNvPr>
          <p:cNvSpPr/>
          <p:nvPr userDrawn="1"/>
        </p:nvSpPr>
        <p:spPr>
          <a:xfrm>
            <a:off x="6660778" y="2690272"/>
            <a:ext cx="5531222" cy="4167729"/>
          </a:xfrm>
          <a:custGeom>
            <a:avLst/>
            <a:gdLst>
              <a:gd name="connsiteX0" fmla="*/ 3259123 w 5531222"/>
              <a:gd name="connsiteY0" fmla="*/ 0 h 4167729"/>
              <a:gd name="connsiteX1" fmla="*/ 5332228 w 5531222"/>
              <a:gd name="connsiteY1" fmla="*/ 744226 h 4167729"/>
              <a:gd name="connsiteX2" fmla="*/ 5531222 w 5531222"/>
              <a:gd name="connsiteY2" fmla="*/ 925084 h 4167729"/>
              <a:gd name="connsiteX3" fmla="*/ 5531222 w 5531222"/>
              <a:gd name="connsiteY3" fmla="*/ 4167729 h 4167729"/>
              <a:gd name="connsiteX4" fmla="*/ 129328 w 5531222"/>
              <a:gd name="connsiteY4" fmla="*/ 4167729 h 4167729"/>
              <a:gd name="connsiteX5" fmla="*/ 102606 w 5531222"/>
              <a:gd name="connsiteY5" fmla="*/ 4073629 h 4167729"/>
              <a:gd name="connsiteX6" fmla="*/ 0 w 5531222"/>
              <a:gd name="connsiteY6" fmla="*/ 3259123 h 4167729"/>
              <a:gd name="connsiteX7" fmla="*/ 3259123 w 5531222"/>
              <a:gd name="connsiteY7" fmla="*/ 0 h 416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1222" h="4167729">
                <a:moveTo>
                  <a:pt x="3259123" y="0"/>
                </a:moveTo>
                <a:cubicBezTo>
                  <a:pt x="4046607" y="0"/>
                  <a:pt x="4768859" y="279292"/>
                  <a:pt x="5332228" y="744226"/>
                </a:cubicBezTo>
                <a:lnTo>
                  <a:pt x="5531222" y="925084"/>
                </a:lnTo>
                <a:lnTo>
                  <a:pt x="5531222" y="4167729"/>
                </a:lnTo>
                <a:lnTo>
                  <a:pt x="129328" y="4167729"/>
                </a:lnTo>
                <a:lnTo>
                  <a:pt x="102606" y="4073629"/>
                </a:lnTo>
                <a:cubicBezTo>
                  <a:pt x="35624" y="3813292"/>
                  <a:pt x="0" y="3540368"/>
                  <a:pt x="0" y="3259123"/>
                </a:cubicBezTo>
                <a:cubicBezTo>
                  <a:pt x="0" y="1459159"/>
                  <a:pt x="1459159" y="0"/>
                  <a:pt x="3259123" y="0"/>
                </a:cubicBezTo>
                <a:close/>
              </a:path>
            </a:pathLst>
          </a:custGeom>
          <a:solidFill>
            <a:srgbClr val="B9963A">
              <a:alpha val="96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67AF9D"/>
              </a:solidFill>
            </a:endParaRPr>
          </a:p>
        </p:txBody>
      </p:sp>
      <p:sp>
        <p:nvSpPr>
          <p:cNvPr id="13" name="Text Placeholder 14">
            <a:extLst>
              <a:ext uri="{FF2B5EF4-FFF2-40B4-BE49-F238E27FC236}">
                <a16:creationId xmlns:a16="http://schemas.microsoft.com/office/drawing/2014/main" id="{374DC204-F34E-7B72-2F69-0B21DEB07A60}"/>
              </a:ext>
            </a:extLst>
          </p:cNvPr>
          <p:cNvSpPr>
            <a:spLocks noGrp="1"/>
          </p:cNvSpPr>
          <p:nvPr>
            <p:ph type="body" sz="quarter" idx="17" hasCustomPrompt="1"/>
          </p:nvPr>
        </p:nvSpPr>
        <p:spPr>
          <a:xfrm>
            <a:off x="7626097" y="3897249"/>
            <a:ext cx="3467354" cy="1737360"/>
          </a:xfrm>
          <a:prstGeom prst="rect">
            <a:avLst/>
          </a:prstGeom>
        </p:spPr>
        <p:txBody>
          <a:bodyPr>
            <a:normAutofit/>
          </a:bodyPr>
          <a:lstStyle>
            <a:lvl1pPr marL="0" indent="0" algn="r">
              <a:buNone/>
              <a:defRPr sz="2800" b="1">
                <a:solidFill>
                  <a:schemeClr val="tx2"/>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GB" dirty="0"/>
              <a:t>“Click to edit Master text styles.”</a:t>
            </a:r>
          </a:p>
        </p:txBody>
      </p:sp>
      <p:sp>
        <p:nvSpPr>
          <p:cNvPr id="14" name="Text Placeholder 14">
            <a:extLst>
              <a:ext uri="{FF2B5EF4-FFF2-40B4-BE49-F238E27FC236}">
                <a16:creationId xmlns:a16="http://schemas.microsoft.com/office/drawing/2014/main" id="{A61498A6-33D7-EBBE-AE4B-45B582CE5550}"/>
              </a:ext>
            </a:extLst>
          </p:cNvPr>
          <p:cNvSpPr>
            <a:spLocks noGrp="1"/>
          </p:cNvSpPr>
          <p:nvPr>
            <p:ph type="body" sz="quarter" idx="18"/>
          </p:nvPr>
        </p:nvSpPr>
        <p:spPr>
          <a:xfrm>
            <a:off x="7626097" y="5754991"/>
            <a:ext cx="3467354" cy="464833"/>
          </a:xfrm>
          <a:prstGeom prst="rect">
            <a:avLst/>
          </a:prstGeom>
        </p:spPr>
        <p:txBody>
          <a:bodyPr>
            <a:noAutofit/>
          </a:bodyPr>
          <a:lstStyle>
            <a:lvl1pPr marL="0" indent="0" algn="r">
              <a:buNone/>
              <a:defRPr sz="1400" b="0">
                <a:solidFill>
                  <a:schemeClr val="tx2"/>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US"/>
              <a:t>Edit Master text styles</a:t>
            </a:r>
          </a:p>
        </p:txBody>
      </p:sp>
      <p:grpSp>
        <p:nvGrpSpPr>
          <p:cNvPr id="12" name="Group 11">
            <a:extLst>
              <a:ext uri="{FF2B5EF4-FFF2-40B4-BE49-F238E27FC236}">
                <a16:creationId xmlns:a16="http://schemas.microsoft.com/office/drawing/2014/main" id="{475EEF8E-A2DE-D55C-4F12-09CDFBF8572F}"/>
              </a:ext>
            </a:extLst>
          </p:cNvPr>
          <p:cNvGrpSpPr/>
          <p:nvPr userDrawn="1"/>
        </p:nvGrpSpPr>
        <p:grpSpPr>
          <a:xfrm rot="16200000">
            <a:off x="7295620" y="-3785341"/>
            <a:ext cx="4724893" cy="4724893"/>
            <a:chOff x="11256440" y="1928203"/>
            <a:chExt cx="4724893" cy="4724893"/>
          </a:xfrm>
        </p:grpSpPr>
        <p:sp>
          <p:nvSpPr>
            <p:cNvPr id="15" name="Freeform 14">
              <a:extLst>
                <a:ext uri="{FF2B5EF4-FFF2-40B4-BE49-F238E27FC236}">
                  <a16:creationId xmlns:a16="http://schemas.microsoft.com/office/drawing/2014/main" id="{BAB9BFBA-1FF8-6C86-FCE7-0CF221A496A0}"/>
                </a:ext>
              </a:extLst>
            </p:cNvPr>
            <p:cNvSpPr/>
            <p:nvPr/>
          </p:nvSpPr>
          <p:spPr>
            <a:xfrm>
              <a:off x="11381342" y="2473909"/>
              <a:ext cx="819802" cy="879808"/>
            </a:xfrm>
            <a:custGeom>
              <a:avLst/>
              <a:gdLst>
                <a:gd name="connsiteX0" fmla="*/ 439904 w 819802"/>
                <a:gd name="connsiteY0" fmla="*/ 0 h 879808"/>
                <a:gd name="connsiteX1" fmla="*/ 804679 w 819802"/>
                <a:gd name="connsiteY1" fmla="*/ 193950 h 879808"/>
                <a:gd name="connsiteX2" fmla="*/ 819802 w 819802"/>
                <a:gd name="connsiteY2" fmla="*/ 221811 h 879808"/>
                <a:gd name="connsiteX3" fmla="*/ 819802 w 819802"/>
                <a:gd name="connsiteY3" fmla="*/ 657997 h 879808"/>
                <a:gd name="connsiteX4" fmla="*/ 804679 w 819802"/>
                <a:gd name="connsiteY4" fmla="*/ 685859 h 879808"/>
                <a:gd name="connsiteX5" fmla="*/ 439904 w 819802"/>
                <a:gd name="connsiteY5" fmla="*/ 879808 h 879808"/>
                <a:gd name="connsiteX6" fmla="*/ 0 w 819802"/>
                <a:gd name="connsiteY6" fmla="*/ 439904 h 879808"/>
                <a:gd name="connsiteX7" fmla="*/ 439904 w 819802"/>
                <a:gd name="connsiteY7" fmla="*/ 0 h 87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802" h="879808">
                  <a:moveTo>
                    <a:pt x="439904" y="0"/>
                  </a:moveTo>
                  <a:cubicBezTo>
                    <a:pt x="591749" y="0"/>
                    <a:pt x="725625" y="76935"/>
                    <a:pt x="804679" y="193950"/>
                  </a:cubicBezTo>
                  <a:lnTo>
                    <a:pt x="819802" y="221811"/>
                  </a:lnTo>
                  <a:lnTo>
                    <a:pt x="819802" y="657997"/>
                  </a:lnTo>
                  <a:lnTo>
                    <a:pt x="804679" y="685859"/>
                  </a:lnTo>
                  <a:cubicBezTo>
                    <a:pt x="725625" y="802874"/>
                    <a:pt x="591749" y="879808"/>
                    <a:pt x="439904" y="879808"/>
                  </a:cubicBezTo>
                  <a:cubicBezTo>
                    <a:pt x="196952" y="879808"/>
                    <a:pt x="0" y="682856"/>
                    <a:pt x="0" y="439904"/>
                  </a:cubicBezTo>
                  <a:cubicBezTo>
                    <a:pt x="0" y="196952"/>
                    <a:pt x="196952" y="0"/>
                    <a:pt x="439904" y="0"/>
                  </a:cubicBezTo>
                  <a:close/>
                </a:path>
              </a:pathLst>
            </a:custGeom>
            <a:solidFill>
              <a:schemeClr val="accent1">
                <a:alpha val="252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Arc 15">
              <a:extLst>
                <a:ext uri="{FF2B5EF4-FFF2-40B4-BE49-F238E27FC236}">
                  <a16:creationId xmlns:a16="http://schemas.microsoft.com/office/drawing/2014/main" id="{058D5769-7955-2A0A-430A-6030EBB495BC}"/>
                </a:ext>
              </a:extLst>
            </p:cNvPr>
            <p:cNvSpPr/>
            <p:nvPr userDrawn="1"/>
          </p:nvSpPr>
          <p:spPr>
            <a:xfrm rot="13679602">
              <a:off x="11256440" y="1928203"/>
              <a:ext cx="4724893" cy="4724893"/>
            </a:xfrm>
            <a:prstGeom prst="arc">
              <a:avLst>
                <a:gd name="adj1" fmla="val 15528610"/>
                <a:gd name="adj2" fmla="val 306438"/>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Oval 16">
              <a:extLst>
                <a:ext uri="{FF2B5EF4-FFF2-40B4-BE49-F238E27FC236}">
                  <a16:creationId xmlns:a16="http://schemas.microsoft.com/office/drawing/2014/main" id="{04D7AF5E-D57C-90B7-6AE6-EA5262CB34B1}"/>
                </a:ext>
              </a:extLst>
            </p:cNvPr>
            <p:cNvSpPr/>
            <p:nvPr/>
          </p:nvSpPr>
          <p:spPr>
            <a:xfrm>
              <a:off x="11328777" y="3129080"/>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1AD2621E-55A3-EE96-C056-50C8A242D274}"/>
                </a:ext>
              </a:extLst>
            </p:cNvPr>
            <p:cNvSpPr/>
            <p:nvPr/>
          </p:nvSpPr>
          <p:spPr>
            <a:xfrm>
              <a:off x="11383101" y="5166076"/>
              <a:ext cx="162000" cy="16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965BF7CD-D75E-9EF9-A6E2-8ED13E184EB3}"/>
                </a:ext>
              </a:extLst>
            </p:cNvPr>
            <p:cNvSpPr/>
            <p:nvPr/>
          </p:nvSpPr>
          <p:spPr>
            <a:xfrm>
              <a:off x="11526538" y="5468868"/>
              <a:ext cx="324000" cy="32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Content Placeholder 4">
            <a:extLst>
              <a:ext uri="{FF2B5EF4-FFF2-40B4-BE49-F238E27FC236}">
                <a16:creationId xmlns:a16="http://schemas.microsoft.com/office/drawing/2014/main" id="{96A75E49-1737-44CD-BBD9-63A670A321FD}"/>
              </a:ext>
            </a:extLst>
          </p:cNvPr>
          <p:cNvSpPr>
            <a:spLocks noGrp="1"/>
          </p:cNvSpPr>
          <p:nvPr>
            <p:ph sz="quarter" idx="15"/>
          </p:nvPr>
        </p:nvSpPr>
        <p:spPr>
          <a:xfrm>
            <a:off x="450851" y="1398622"/>
            <a:ext cx="5941403" cy="4496388"/>
          </a:xfrm>
        </p:spPr>
        <p:txBody>
          <a:bodyPr/>
          <a:lstStyle>
            <a:lvl1pPr>
              <a:spcBef>
                <a:spcPts val="500"/>
              </a:spcBef>
              <a:spcAft>
                <a:spcPts val="600"/>
              </a:spcAft>
              <a:buClr>
                <a:srgbClr val="991636"/>
              </a:buClr>
              <a:defRPr/>
            </a:lvl1pPr>
            <a:lvl2pPr>
              <a:spcBef>
                <a:spcPts val="500"/>
              </a:spcBef>
              <a:spcAft>
                <a:spcPts val="600"/>
              </a:spcAft>
              <a:buClr>
                <a:srgbClr val="991636"/>
              </a:buClr>
              <a:defRPr sz="1800"/>
            </a:lvl2pPr>
            <a:lvl3pPr>
              <a:spcBef>
                <a:spcPts val="500"/>
              </a:spcBef>
              <a:spcAft>
                <a:spcPts val="600"/>
              </a:spcAft>
              <a:buClr>
                <a:srgbClr val="991636"/>
              </a:buClr>
              <a:defRPr sz="1800"/>
            </a:lvl3pPr>
            <a:lvl4pPr>
              <a:spcBef>
                <a:spcPts val="500"/>
              </a:spcBef>
              <a:spcAft>
                <a:spcPts val="600"/>
              </a:spcAft>
              <a:buClr>
                <a:srgbClr val="991636"/>
              </a:buClr>
              <a:defRPr sz="1800"/>
            </a:lvl4pPr>
            <a:lvl5pPr>
              <a:spcBef>
                <a:spcPts val="500"/>
              </a:spcBef>
              <a:spcAft>
                <a:spcPts val="600"/>
              </a:spcAft>
              <a:buClr>
                <a:srgbClr val="991636"/>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0121668"/>
      </p:ext>
    </p:extLst>
  </p:cSld>
  <p:clrMapOvr>
    <a:overrideClrMapping bg1="lt1" tx1="dk1" bg2="lt2" tx2="dk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Quote on red">
    <p:bg>
      <p:bgPr>
        <a:solidFill>
          <a:schemeClr val="bg1"/>
        </a:solidFill>
        <a:effectLst/>
      </p:bgPr>
    </p: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BB8EE9AF-14BB-5C40-B068-869643B16C68}"/>
              </a:ext>
            </a:extLst>
          </p:cNvPr>
          <p:cNvSpPr/>
          <p:nvPr userDrawn="1"/>
        </p:nvSpPr>
        <p:spPr>
          <a:xfrm>
            <a:off x="6660778" y="2690272"/>
            <a:ext cx="5531222" cy="4167729"/>
          </a:xfrm>
          <a:custGeom>
            <a:avLst/>
            <a:gdLst>
              <a:gd name="connsiteX0" fmla="*/ 3259123 w 5531222"/>
              <a:gd name="connsiteY0" fmla="*/ 0 h 4167729"/>
              <a:gd name="connsiteX1" fmla="*/ 5332228 w 5531222"/>
              <a:gd name="connsiteY1" fmla="*/ 744226 h 4167729"/>
              <a:gd name="connsiteX2" fmla="*/ 5531222 w 5531222"/>
              <a:gd name="connsiteY2" fmla="*/ 925084 h 4167729"/>
              <a:gd name="connsiteX3" fmla="*/ 5531222 w 5531222"/>
              <a:gd name="connsiteY3" fmla="*/ 4167729 h 4167729"/>
              <a:gd name="connsiteX4" fmla="*/ 129328 w 5531222"/>
              <a:gd name="connsiteY4" fmla="*/ 4167729 h 4167729"/>
              <a:gd name="connsiteX5" fmla="*/ 102606 w 5531222"/>
              <a:gd name="connsiteY5" fmla="*/ 4073629 h 4167729"/>
              <a:gd name="connsiteX6" fmla="*/ 0 w 5531222"/>
              <a:gd name="connsiteY6" fmla="*/ 3259123 h 4167729"/>
              <a:gd name="connsiteX7" fmla="*/ 3259123 w 5531222"/>
              <a:gd name="connsiteY7" fmla="*/ 0 h 416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1222" h="4167729">
                <a:moveTo>
                  <a:pt x="3259123" y="0"/>
                </a:moveTo>
                <a:cubicBezTo>
                  <a:pt x="4046607" y="0"/>
                  <a:pt x="4768859" y="279292"/>
                  <a:pt x="5332228" y="744226"/>
                </a:cubicBezTo>
                <a:lnTo>
                  <a:pt x="5531222" y="925084"/>
                </a:lnTo>
                <a:lnTo>
                  <a:pt x="5531222" y="4167729"/>
                </a:lnTo>
                <a:lnTo>
                  <a:pt x="129328" y="4167729"/>
                </a:lnTo>
                <a:lnTo>
                  <a:pt x="102606" y="4073629"/>
                </a:lnTo>
                <a:cubicBezTo>
                  <a:pt x="35624" y="3813292"/>
                  <a:pt x="0" y="3540368"/>
                  <a:pt x="0" y="3259123"/>
                </a:cubicBezTo>
                <a:cubicBezTo>
                  <a:pt x="0" y="1459159"/>
                  <a:pt x="1459159" y="0"/>
                  <a:pt x="325912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67AF9D"/>
              </a:solidFill>
            </a:endParaRPr>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dirty="0"/>
          </a:p>
        </p:txBody>
      </p:sp>
      <p:sp>
        <p:nvSpPr>
          <p:cNvPr id="15" name="Text Placeholder 14">
            <a:extLst>
              <a:ext uri="{FF2B5EF4-FFF2-40B4-BE49-F238E27FC236}">
                <a16:creationId xmlns:a16="http://schemas.microsoft.com/office/drawing/2014/main" id="{C640E816-988B-FE83-5167-423648653F38}"/>
              </a:ext>
            </a:extLst>
          </p:cNvPr>
          <p:cNvSpPr>
            <a:spLocks noGrp="1"/>
          </p:cNvSpPr>
          <p:nvPr>
            <p:ph type="body" sz="quarter" idx="17" hasCustomPrompt="1"/>
          </p:nvPr>
        </p:nvSpPr>
        <p:spPr>
          <a:xfrm>
            <a:off x="7626097" y="3897249"/>
            <a:ext cx="3467354" cy="1737360"/>
          </a:xfrm>
          <a:prstGeom prst="rect">
            <a:avLst/>
          </a:prstGeom>
        </p:spPr>
        <p:txBody>
          <a:bodyPr>
            <a:normAutofit/>
          </a:bodyPr>
          <a:lstStyle>
            <a:lvl1pPr marL="0" indent="0" algn="r">
              <a:buNone/>
              <a:defRPr sz="2800" b="1">
                <a:solidFill>
                  <a:schemeClr val="bg1"/>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GB" dirty="0"/>
              <a:t>“Click to edit Master text styles.”</a:t>
            </a:r>
          </a:p>
        </p:txBody>
      </p:sp>
      <p:sp>
        <p:nvSpPr>
          <p:cNvPr id="16" name="Text Placeholder 14">
            <a:extLst>
              <a:ext uri="{FF2B5EF4-FFF2-40B4-BE49-F238E27FC236}">
                <a16:creationId xmlns:a16="http://schemas.microsoft.com/office/drawing/2014/main" id="{C681F408-8F2C-40C3-7CB9-189F9046BC36}"/>
              </a:ext>
            </a:extLst>
          </p:cNvPr>
          <p:cNvSpPr>
            <a:spLocks noGrp="1"/>
          </p:cNvSpPr>
          <p:nvPr>
            <p:ph type="body" sz="quarter" idx="18"/>
          </p:nvPr>
        </p:nvSpPr>
        <p:spPr>
          <a:xfrm>
            <a:off x="7626097" y="5754991"/>
            <a:ext cx="3467354" cy="464833"/>
          </a:xfrm>
          <a:prstGeom prst="rect">
            <a:avLst/>
          </a:prstGeom>
        </p:spPr>
        <p:txBody>
          <a:bodyPr>
            <a:noAutofit/>
          </a:bodyPr>
          <a:lstStyle>
            <a:lvl1pPr marL="0" indent="0" algn="r">
              <a:buNone/>
              <a:defRPr sz="1400" b="0">
                <a:solidFill>
                  <a:schemeClr val="bg1"/>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US"/>
              <a:t>Edit Master text styles</a:t>
            </a:r>
          </a:p>
        </p:txBody>
      </p:sp>
      <p:sp>
        <p:nvSpPr>
          <p:cNvPr id="10" name="Content Placeholder 4">
            <a:extLst>
              <a:ext uri="{FF2B5EF4-FFF2-40B4-BE49-F238E27FC236}">
                <a16:creationId xmlns:a16="http://schemas.microsoft.com/office/drawing/2014/main" id="{7881C930-2E5F-4AFF-B1AE-A4E8F379DC52}"/>
              </a:ext>
            </a:extLst>
          </p:cNvPr>
          <p:cNvSpPr>
            <a:spLocks noGrp="1"/>
          </p:cNvSpPr>
          <p:nvPr>
            <p:ph sz="quarter" idx="15"/>
          </p:nvPr>
        </p:nvSpPr>
        <p:spPr>
          <a:xfrm>
            <a:off x="450851" y="1398622"/>
            <a:ext cx="5941403" cy="3822858"/>
          </a:xfrm>
        </p:spPr>
        <p:txBody>
          <a:bodyPr/>
          <a:lstStyle>
            <a:lvl1pPr>
              <a:spcBef>
                <a:spcPts val="500"/>
              </a:spcBef>
              <a:spcAft>
                <a:spcPts val="600"/>
              </a:spcAft>
              <a:buClr>
                <a:srgbClr val="991636"/>
              </a:buClr>
              <a:defRPr/>
            </a:lvl1pPr>
            <a:lvl2pPr>
              <a:spcBef>
                <a:spcPts val="500"/>
              </a:spcBef>
              <a:spcAft>
                <a:spcPts val="600"/>
              </a:spcAft>
              <a:buClr>
                <a:srgbClr val="991636"/>
              </a:buClr>
              <a:defRPr sz="1800"/>
            </a:lvl2pPr>
            <a:lvl3pPr>
              <a:spcBef>
                <a:spcPts val="500"/>
              </a:spcBef>
              <a:spcAft>
                <a:spcPts val="600"/>
              </a:spcAft>
              <a:buClr>
                <a:srgbClr val="991636"/>
              </a:buClr>
              <a:defRPr sz="1800"/>
            </a:lvl3pPr>
            <a:lvl4pPr>
              <a:spcBef>
                <a:spcPts val="500"/>
              </a:spcBef>
              <a:spcAft>
                <a:spcPts val="600"/>
              </a:spcAft>
              <a:buClr>
                <a:srgbClr val="991636"/>
              </a:buClr>
              <a:defRPr sz="1800"/>
            </a:lvl4pPr>
            <a:lvl5pPr>
              <a:spcBef>
                <a:spcPts val="500"/>
              </a:spcBef>
              <a:spcAft>
                <a:spcPts val="600"/>
              </a:spcAft>
              <a:buClr>
                <a:srgbClr val="991636"/>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2464975"/>
      </p:ext>
    </p:extLst>
  </p:cSld>
  <p:clrMapOvr>
    <a:overrideClrMapping bg1="lt1" tx1="dk1" bg2="lt2" tx2="dk2" accent1="accent1" accent2="accent2" accent3="accent3" accent4="accent4" accent5="accent5" accent6="accent6" hlink="hlink" folHlink="folHlink"/>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Quote on red top">
    <p:bg>
      <p:bgPr>
        <a:solidFill>
          <a:schemeClr val="bg1"/>
        </a:solidFill>
        <a:effectLst/>
      </p:bgPr>
    </p: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BB8EE9AF-14BB-5C40-B068-869643B16C68}"/>
              </a:ext>
            </a:extLst>
          </p:cNvPr>
          <p:cNvSpPr/>
          <p:nvPr userDrawn="1"/>
        </p:nvSpPr>
        <p:spPr>
          <a:xfrm flipV="1">
            <a:off x="6660778" y="0"/>
            <a:ext cx="5531222" cy="4167729"/>
          </a:xfrm>
          <a:custGeom>
            <a:avLst/>
            <a:gdLst>
              <a:gd name="connsiteX0" fmla="*/ 3259123 w 5531222"/>
              <a:gd name="connsiteY0" fmla="*/ 0 h 4167729"/>
              <a:gd name="connsiteX1" fmla="*/ 5332228 w 5531222"/>
              <a:gd name="connsiteY1" fmla="*/ 744226 h 4167729"/>
              <a:gd name="connsiteX2" fmla="*/ 5531222 w 5531222"/>
              <a:gd name="connsiteY2" fmla="*/ 925084 h 4167729"/>
              <a:gd name="connsiteX3" fmla="*/ 5531222 w 5531222"/>
              <a:gd name="connsiteY3" fmla="*/ 4167729 h 4167729"/>
              <a:gd name="connsiteX4" fmla="*/ 129328 w 5531222"/>
              <a:gd name="connsiteY4" fmla="*/ 4167729 h 4167729"/>
              <a:gd name="connsiteX5" fmla="*/ 102606 w 5531222"/>
              <a:gd name="connsiteY5" fmla="*/ 4073629 h 4167729"/>
              <a:gd name="connsiteX6" fmla="*/ 0 w 5531222"/>
              <a:gd name="connsiteY6" fmla="*/ 3259123 h 4167729"/>
              <a:gd name="connsiteX7" fmla="*/ 3259123 w 5531222"/>
              <a:gd name="connsiteY7" fmla="*/ 0 h 416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1222" h="4167729">
                <a:moveTo>
                  <a:pt x="3259123" y="0"/>
                </a:moveTo>
                <a:cubicBezTo>
                  <a:pt x="4046607" y="0"/>
                  <a:pt x="4768859" y="279292"/>
                  <a:pt x="5332228" y="744226"/>
                </a:cubicBezTo>
                <a:lnTo>
                  <a:pt x="5531222" y="925084"/>
                </a:lnTo>
                <a:lnTo>
                  <a:pt x="5531222" y="4167729"/>
                </a:lnTo>
                <a:lnTo>
                  <a:pt x="129328" y="4167729"/>
                </a:lnTo>
                <a:lnTo>
                  <a:pt x="102606" y="4073629"/>
                </a:lnTo>
                <a:cubicBezTo>
                  <a:pt x="35624" y="3813292"/>
                  <a:pt x="0" y="3540368"/>
                  <a:pt x="0" y="3259123"/>
                </a:cubicBezTo>
                <a:cubicBezTo>
                  <a:pt x="0" y="1459159"/>
                  <a:pt x="1459159" y="0"/>
                  <a:pt x="325912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67AF9D"/>
              </a:solidFill>
            </a:endParaRPr>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1"/>
                </a:solidFill>
              </a:defRPr>
            </a:lvl1pPr>
          </a:lstStyle>
          <a:p>
            <a:fld id="{D84CBE33-AE55-0842-AB42-C7884F52FA9E}" type="slidenum">
              <a:rPr lang="en-US" smtClean="0"/>
              <a:pPr/>
              <a:t>‹#›</a:t>
            </a:fld>
            <a:endParaRPr lang="en-US" dirty="0"/>
          </a:p>
        </p:txBody>
      </p:sp>
      <p:sp>
        <p:nvSpPr>
          <p:cNvPr id="15" name="Text Placeholder 14">
            <a:extLst>
              <a:ext uri="{FF2B5EF4-FFF2-40B4-BE49-F238E27FC236}">
                <a16:creationId xmlns:a16="http://schemas.microsoft.com/office/drawing/2014/main" id="{C640E816-988B-FE83-5167-423648653F38}"/>
              </a:ext>
            </a:extLst>
          </p:cNvPr>
          <p:cNvSpPr>
            <a:spLocks noGrp="1"/>
          </p:cNvSpPr>
          <p:nvPr>
            <p:ph type="body" sz="quarter" idx="17" hasCustomPrompt="1"/>
          </p:nvPr>
        </p:nvSpPr>
        <p:spPr>
          <a:xfrm>
            <a:off x="7626097" y="1407859"/>
            <a:ext cx="3467354" cy="1582991"/>
          </a:xfrm>
          <a:prstGeom prst="rect">
            <a:avLst/>
          </a:prstGeom>
        </p:spPr>
        <p:txBody>
          <a:bodyPr>
            <a:normAutofit/>
          </a:bodyPr>
          <a:lstStyle>
            <a:lvl1pPr marL="0" indent="0" algn="r">
              <a:buNone/>
              <a:defRPr sz="2800" b="1">
                <a:solidFill>
                  <a:schemeClr val="bg1"/>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GB" dirty="0"/>
              <a:t>“Click to edit Master text styles.”</a:t>
            </a:r>
          </a:p>
        </p:txBody>
      </p:sp>
      <p:sp>
        <p:nvSpPr>
          <p:cNvPr id="16" name="Text Placeholder 14">
            <a:extLst>
              <a:ext uri="{FF2B5EF4-FFF2-40B4-BE49-F238E27FC236}">
                <a16:creationId xmlns:a16="http://schemas.microsoft.com/office/drawing/2014/main" id="{C681F408-8F2C-40C3-7CB9-189F9046BC36}"/>
              </a:ext>
            </a:extLst>
          </p:cNvPr>
          <p:cNvSpPr>
            <a:spLocks noGrp="1"/>
          </p:cNvSpPr>
          <p:nvPr>
            <p:ph type="body" sz="quarter" idx="18"/>
          </p:nvPr>
        </p:nvSpPr>
        <p:spPr>
          <a:xfrm>
            <a:off x="7626097" y="3114456"/>
            <a:ext cx="3467354" cy="464833"/>
          </a:xfrm>
          <a:prstGeom prst="rect">
            <a:avLst/>
          </a:prstGeom>
        </p:spPr>
        <p:txBody>
          <a:bodyPr>
            <a:noAutofit/>
          </a:bodyPr>
          <a:lstStyle>
            <a:lvl1pPr marL="0" indent="0" algn="r">
              <a:buNone/>
              <a:defRPr sz="1400" b="0">
                <a:solidFill>
                  <a:schemeClr val="bg1"/>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US"/>
              <a:t>Edit Master text styles</a:t>
            </a:r>
          </a:p>
        </p:txBody>
      </p:sp>
      <p:sp>
        <p:nvSpPr>
          <p:cNvPr id="10" name="Content Placeholder 4">
            <a:extLst>
              <a:ext uri="{FF2B5EF4-FFF2-40B4-BE49-F238E27FC236}">
                <a16:creationId xmlns:a16="http://schemas.microsoft.com/office/drawing/2014/main" id="{ADD5202A-F14E-4021-BEB1-28618F170A0F}"/>
              </a:ext>
            </a:extLst>
          </p:cNvPr>
          <p:cNvSpPr>
            <a:spLocks noGrp="1"/>
          </p:cNvSpPr>
          <p:nvPr>
            <p:ph sz="quarter" idx="15"/>
          </p:nvPr>
        </p:nvSpPr>
        <p:spPr>
          <a:xfrm>
            <a:off x="450851" y="1398622"/>
            <a:ext cx="5941403" cy="3822858"/>
          </a:xfrm>
        </p:spPr>
        <p:txBody>
          <a:bodyPr/>
          <a:lstStyle>
            <a:lvl1pPr>
              <a:spcBef>
                <a:spcPts val="500"/>
              </a:spcBef>
              <a:spcAft>
                <a:spcPts val="600"/>
              </a:spcAft>
              <a:buClr>
                <a:srgbClr val="991636"/>
              </a:buClr>
              <a:defRPr/>
            </a:lvl1pPr>
            <a:lvl2pPr>
              <a:spcBef>
                <a:spcPts val="500"/>
              </a:spcBef>
              <a:spcAft>
                <a:spcPts val="600"/>
              </a:spcAft>
              <a:buClr>
                <a:srgbClr val="991636"/>
              </a:buClr>
              <a:defRPr sz="1800"/>
            </a:lvl2pPr>
            <a:lvl3pPr>
              <a:spcBef>
                <a:spcPts val="500"/>
              </a:spcBef>
              <a:spcAft>
                <a:spcPts val="600"/>
              </a:spcAft>
              <a:buClr>
                <a:srgbClr val="991636"/>
              </a:buClr>
              <a:defRPr sz="1800"/>
            </a:lvl3pPr>
            <a:lvl4pPr>
              <a:spcBef>
                <a:spcPts val="500"/>
              </a:spcBef>
              <a:spcAft>
                <a:spcPts val="600"/>
              </a:spcAft>
              <a:buClr>
                <a:srgbClr val="991636"/>
              </a:buClr>
              <a:defRPr sz="1800"/>
            </a:lvl4pPr>
            <a:lvl5pPr>
              <a:spcBef>
                <a:spcPts val="500"/>
              </a:spcBef>
              <a:spcAft>
                <a:spcPts val="600"/>
              </a:spcAft>
              <a:buClr>
                <a:srgbClr val="991636"/>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017798"/>
      </p:ext>
    </p:extLst>
  </p:cSld>
  <p:clrMapOvr>
    <a:overrideClrMapping bg1="lt1" tx1="dk1" bg2="lt2" tx2="dk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Quote on blue">
    <p:bg>
      <p:bgPr>
        <a:solidFill>
          <a:schemeClr val="bg1"/>
        </a:solidFill>
        <a:effectLst/>
      </p:bgPr>
    </p: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BB8EE9AF-14BB-5C40-B068-869643B16C68}"/>
              </a:ext>
            </a:extLst>
          </p:cNvPr>
          <p:cNvSpPr/>
          <p:nvPr userDrawn="1"/>
        </p:nvSpPr>
        <p:spPr>
          <a:xfrm>
            <a:off x="6660778" y="2690272"/>
            <a:ext cx="5531222" cy="4167729"/>
          </a:xfrm>
          <a:custGeom>
            <a:avLst/>
            <a:gdLst>
              <a:gd name="connsiteX0" fmla="*/ 3259123 w 5531222"/>
              <a:gd name="connsiteY0" fmla="*/ 0 h 4167729"/>
              <a:gd name="connsiteX1" fmla="*/ 5332228 w 5531222"/>
              <a:gd name="connsiteY1" fmla="*/ 744226 h 4167729"/>
              <a:gd name="connsiteX2" fmla="*/ 5531222 w 5531222"/>
              <a:gd name="connsiteY2" fmla="*/ 925084 h 4167729"/>
              <a:gd name="connsiteX3" fmla="*/ 5531222 w 5531222"/>
              <a:gd name="connsiteY3" fmla="*/ 4167729 h 4167729"/>
              <a:gd name="connsiteX4" fmla="*/ 129328 w 5531222"/>
              <a:gd name="connsiteY4" fmla="*/ 4167729 h 4167729"/>
              <a:gd name="connsiteX5" fmla="*/ 102606 w 5531222"/>
              <a:gd name="connsiteY5" fmla="*/ 4073629 h 4167729"/>
              <a:gd name="connsiteX6" fmla="*/ 0 w 5531222"/>
              <a:gd name="connsiteY6" fmla="*/ 3259123 h 4167729"/>
              <a:gd name="connsiteX7" fmla="*/ 3259123 w 5531222"/>
              <a:gd name="connsiteY7" fmla="*/ 0 h 416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1222" h="4167729">
                <a:moveTo>
                  <a:pt x="3259123" y="0"/>
                </a:moveTo>
                <a:cubicBezTo>
                  <a:pt x="4046607" y="0"/>
                  <a:pt x="4768859" y="279292"/>
                  <a:pt x="5332228" y="744226"/>
                </a:cubicBezTo>
                <a:lnTo>
                  <a:pt x="5531222" y="925084"/>
                </a:lnTo>
                <a:lnTo>
                  <a:pt x="5531222" y="4167729"/>
                </a:lnTo>
                <a:lnTo>
                  <a:pt x="129328" y="4167729"/>
                </a:lnTo>
                <a:lnTo>
                  <a:pt x="102606" y="4073629"/>
                </a:lnTo>
                <a:cubicBezTo>
                  <a:pt x="35624" y="3813292"/>
                  <a:pt x="0" y="3540368"/>
                  <a:pt x="0" y="3259123"/>
                </a:cubicBezTo>
                <a:cubicBezTo>
                  <a:pt x="0" y="1459159"/>
                  <a:pt x="1459159" y="0"/>
                  <a:pt x="3259123"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67AF9D"/>
              </a:solidFill>
            </a:endParaRPr>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dirty="0"/>
          </a:p>
        </p:txBody>
      </p:sp>
      <p:sp>
        <p:nvSpPr>
          <p:cNvPr id="15" name="Text Placeholder 14">
            <a:extLst>
              <a:ext uri="{FF2B5EF4-FFF2-40B4-BE49-F238E27FC236}">
                <a16:creationId xmlns:a16="http://schemas.microsoft.com/office/drawing/2014/main" id="{C640E816-988B-FE83-5167-423648653F38}"/>
              </a:ext>
            </a:extLst>
          </p:cNvPr>
          <p:cNvSpPr>
            <a:spLocks noGrp="1"/>
          </p:cNvSpPr>
          <p:nvPr>
            <p:ph type="body" sz="quarter" idx="17" hasCustomPrompt="1"/>
          </p:nvPr>
        </p:nvSpPr>
        <p:spPr>
          <a:xfrm>
            <a:off x="7626097" y="3897249"/>
            <a:ext cx="3467354" cy="1737360"/>
          </a:xfrm>
          <a:prstGeom prst="rect">
            <a:avLst/>
          </a:prstGeom>
        </p:spPr>
        <p:txBody>
          <a:bodyPr>
            <a:normAutofit/>
          </a:bodyPr>
          <a:lstStyle>
            <a:lvl1pPr marL="0" indent="0" algn="r">
              <a:buNone/>
              <a:defRPr sz="2800" b="1">
                <a:solidFill>
                  <a:schemeClr val="bg1"/>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GB" dirty="0"/>
              <a:t>“Click to edit Master text styles.”</a:t>
            </a:r>
          </a:p>
        </p:txBody>
      </p:sp>
      <p:sp>
        <p:nvSpPr>
          <p:cNvPr id="16" name="Text Placeholder 14">
            <a:extLst>
              <a:ext uri="{FF2B5EF4-FFF2-40B4-BE49-F238E27FC236}">
                <a16:creationId xmlns:a16="http://schemas.microsoft.com/office/drawing/2014/main" id="{C681F408-8F2C-40C3-7CB9-189F9046BC36}"/>
              </a:ext>
            </a:extLst>
          </p:cNvPr>
          <p:cNvSpPr>
            <a:spLocks noGrp="1"/>
          </p:cNvSpPr>
          <p:nvPr>
            <p:ph type="body" sz="quarter" idx="18"/>
          </p:nvPr>
        </p:nvSpPr>
        <p:spPr>
          <a:xfrm>
            <a:off x="7626097" y="5754991"/>
            <a:ext cx="3467354" cy="464833"/>
          </a:xfrm>
          <a:prstGeom prst="rect">
            <a:avLst/>
          </a:prstGeom>
        </p:spPr>
        <p:txBody>
          <a:bodyPr>
            <a:noAutofit/>
          </a:bodyPr>
          <a:lstStyle>
            <a:lvl1pPr marL="0" indent="0" algn="r">
              <a:buNone/>
              <a:defRPr sz="1400" b="0">
                <a:solidFill>
                  <a:schemeClr val="bg1"/>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US"/>
              <a:t>Edit Master text styles</a:t>
            </a:r>
          </a:p>
        </p:txBody>
      </p:sp>
      <p:sp>
        <p:nvSpPr>
          <p:cNvPr id="10" name="Content Placeholder 4">
            <a:extLst>
              <a:ext uri="{FF2B5EF4-FFF2-40B4-BE49-F238E27FC236}">
                <a16:creationId xmlns:a16="http://schemas.microsoft.com/office/drawing/2014/main" id="{A5FC7155-D05E-41EC-BD12-3C306C69FD29}"/>
              </a:ext>
            </a:extLst>
          </p:cNvPr>
          <p:cNvSpPr>
            <a:spLocks noGrp="1"/>
          </p:cNvSpPr>
          <p:nvPr>
            <p:ph sz="quarter" idx="15"/>
          </p:nvPr>
        </p:nvSpPr>
        <p:spPr>
          <a:xfrm>
            <a:off x="450851" y="1398622"/>
            <a:ext cx="5941403" cy="3822858"/>
          </a:xfrm>
        </p:spPr>
        <p:txBody>
          <a:bodyPr/>
          <a:lstStyle>
            <a:lvl1pPr>
              <a:spcBef>
                <a:spcPts val="500"/>
              </a:spcBef>
              <a:spcAft>
                <a:spcPts val="600"/>
              </a:spcAft>
              <a:buClr>
                <a:srgbClr val="991636"/>
              </a:buClr>
              <a:defRPr/>
            </a:lvl1pPr>
            <a:lvl2pPr>
              <a:spcBef>
                <a:spcPts val="500"/>
              </a:spcBef>
              <a:spcAft>
                <a:spcPts val="600"/>
              </a:spcAft>
              <a:buClr>
                <a:srgbClr val="991636"/>
              </a:buClr>
              <a:defRPr sz="1800"/>
            </a:lvl2pPr>
            <a:lvl3pPr>
              <a:spcBef>
                <a:spcPts val="500"/>
              </a:spcBef>
              <a:spcAft>
                <a:spcPts val="600"/>
              </a:spcAft>
              <a:buClr>
                <a:srgbClr val="991636"/>
              </a:buClr>
              <a:defRPr sz="1800"/>
            </a:lvl3pPr>
            <a:lvl4pPr>
              <a:spcBef>
                <a:spcPts val="500"/>
              </a:spcBef>
              <a:spcAft>
                <a:spcPts val="600"/>
              </a:spcAft>
              <a:buClr>
                <a:srgbClr val="991636"/>
              </a:buClr>
              <a:defRPr sz="1800"/>
            </a:lvl4pPr>
            <a:lvl5pPr>
              <a:spcBef>
                <a:spcPts val="500"/>
              </a:spcBef>
              <a:spcAft>
                <a:spcPts val="600"/>
              </a:spcAft>
              <a:buClr>
                <a:srgbClr val="991636"/>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7665659"/>
      </p:ext>
    </p:extLst>
  </p:cSld>
  <p:clrMapOvr>
    <a:overrideClrMapping bg1="lt1" tx1="dk1" bg2="lt2" tx2="dk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Quote on blue top">
    <p:bg>
      <p:bgPr>
        <a:solidFill>
          <a:schemeClr val="bg1"/>
        </a:solidFill>
        <a:effectLst/>
      </p:bgPr>
    </p: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BB8EE9AF-14BB-5C40-B068-869643B16C68}"/>
              </a:ext>
            </a:extLst>
          </p:cNvPr>
          <p:cNvSpPr/>
          <p:nvPr userDrawn="1"/>
        </p:nvSpPr>
        <p:spPr>
          <a:xfrm flipV="1">
            <a:off x="6660778" y="0"/>
            <a:ext cx="5531222" cy="4167729"/>
          </a:xfrm>
          <a:custGeom>
            <a:avLst/>
            <a:gdLst>
              <a:gd name="connsiteX0" fmla="*/ 3259123 w 5531222"/>
              <a:gd name="connsiteY0" fmla="*/ 0 h 4167729"/>
              <a:gd name="connsiteX1" fmla="*/ 5332228 w 5531222"/>
              <a:gd name="connsiteY1" fmla="*/ 744226 h 4167729"/>
              <a:gd name="connsiteX2" fmla="*/ 5531222 w 5531222"/>
              <a:gd name="connsiteY2" fmla="*/ 925084 h 4167729"/>
              <a:gd name="connsiteX3" fmla="*/ 5531222 w 5531222"/>
              <a:gd name="connsiteY3" fmla="*/ 4167729 h 4167729"/>
              <a:gd name="connsiteX4" fmla="*/ 129328 w 5531222"/>
              <a:gd name="connsiteY4" fmla="*/ 4167729 h 4167729"/>
              <a:gd name="connsiteX5" fmla="*/ 102606 w 5531222"/>
              <a:gd name="connsiteY5" fmla="*/ 4073629 h 4167729"/>
              <a:gd name="connsiteX6" fmla="*/ 0 w 5531222"/>
              <a:gd name="connsiteY6" fmla="*/ 3259123 h 4167729"/>
              <a:gd name="connsiteX7" fmla="*/ 3259123 w 5531222"/>
              <a:gd name="connsiteY7" fmla="*/ 0 h 416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1222" h="4167729">
                <a:moveTo>
                  <a:pt x="3259123" y="0"/>
                </a:moveTo>
                <a:cubicBezTo>
                  <a:pt x="4046607" y="0"/>
                  <a:pt x="4768859" y="279292"/>
                  <a:pt x="5332228" y="744226"/>
                </a:cubicBezTo>
                <a:lnTo>
                  <a:pt x="5531222" y="925084"/>
                </a:lnTo>
                <a:lnTo>
                  <a:pt x="5531222" y="4167729"/>
                </a:lnTo>
                <a:lnTo>
                  <a:pt x="129328" y="4167729"/>
                </a:lnTo>
                <a:lnTo>
                  <a:pt x="102606" y="4073629"/>
                </a:lnTo>
                <a:cubicBezTo>
                  <a:pt x="35624" y="3813292"/>
                  <a:pt x="0" y="3540368"/>
                  <a:pt x="0" y="3259123"/>
                </a:cubicBezTo>
                <a:cubicBezTo>
                  <a:pt x="0" y="1459159"/>
                  <a:pt x="1459159" y="0"/>
                  <a:pt x="3259123"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67AF9D"/>
              </a:solidFill>
            </a:endParaRPr>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3" name="Text Placeholder 14">
            <a:extLst>
              <a:ext uri="{FF2B5EF4-FFF2-40B4-BE49-F238E27FC236}">
                <a16:creationId xmlns:a16="http://schemas.microsoft.com/office/drawing/2014/main" id="{EC13EE85-608D-5C84-B351-F78C8E0C3A59}"/>
              </a:ext>
            </a:extLst>
          </p:cNvPr>
          <p:cNvSpPr>
            <a:spLocks noGrp="1"/>
          </p:cNvSpPr>
          <p:nvPr>
            <p:ph type="body" sz="quarter" idx="17" hasCustomPrompt="1"/>
          </p:nvPr>
        </p:nvSpPr>
        <p:spPr>
          <a:xfrm>
            <a:off x="7626097" y="1407859"/>
            <a:ext cx="3467354" cy="1582991"/>
          </a:xfrm>
          <a:prstGeom prst="rect">
            <a:avLst/>
          </a:prstGeom>
        </p:spPr>
        <p:txBody>
          <a:bodyPr>
            <a:normAutofit/>
          </a:bodyPr>
          <a:lstStyle>
            <a:lvl1pPr marL="0" indent="0" algn="r">
              <a:buNone/>
              <a:defRPr sz="2800" b="1">
                <a:solidFill>
                  <a:schemeClr val="bg1"/>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GB" dirty="0"/>
              <a:t>“Click to edit Master text styles.”</a:t>
            </a:r>
          </a:p>
        </p:txBody>
      </p:sp>
      <p:sp>
        <p:nvSpPr>
          <p:cNvPr id="4" name="Text Placeholder 14">
            <a:extLst>
              <a:ext uri="{FF2B5EF4-FFF2-40B4-BE49-F238E27FC236}">
                <a16:creationId xmlns:a16="http://schemas.microsoft.com/office/drawing/2014/main" id="{8931BD95-2648-1A5E-B039-CFDB14A6BB88}"/>
              </a:ext>
            </a:extLst>
          </p:cNvPr>
          <p:cNvSpPr>
            <a:spLocks noGrp="1"/>
          </p:cNvSpPr>
          <p:nvPr>
            <p:ph type="body" sz="quarter" idx="18"/>
          </p:nvPr>
        </p:nvSpPr>
        <p:spPr>
          <a:xfrm>
            <a:off x="7626097" y="3114456"/>
            <a:ext cx="3467354" cy="464833"/>
          </a:xfrm>
          <a:prstGeom prst="rect">
            <a:avLst/>
          </a:prstGeom>
        </p:spPr>
        <p:txBody>
          <a:bodyPr>
            <a:noAutofit/>
          </a:bodyPr>
          <a:lstStyle>
            <a:lvl1pPr marL="0" indent="0" algn="r">
              <a:buNone/>
              <a:defRPr sz="1400" b="0">
                <a:solidFill>
                  <a:schemeClr val="bg1"/>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US"/>
              <a:t>Edit Master text styles</a:t>
            </a:r>
          </a:p>
        </p:txBody>
      </p:sp>
      <p:sp>
        <p:nvSpPr>
          <p:cNvPr id="10" name="Content Placeholder 4">
            <a:extLst>
              <a:ext uri="{FF2B5EF4-FFF2-40B4-BE49-F238E27FC236}">
                <a16:creationId xmlns:a16="http://schemas.microsoft.com/office/drawing/2014/main" id="{65C20AEA-0508-4F7F-880C-24B56A74D3FB}"/>
              </a:ext>
            </a:extLst>
          </p:cNvPr>
          <p:cNvSpPr>
            <a:spLocks noGrp="1"/>
          </p:cNvSpPr>
          <p:nvPr>
            <p:ph sz="quarter" idx="15"/>
          </p:nvPr>
        </p:nvSpPr>
        <p:spPr>
          <a:xfrm>
            <a:off x="450851" y="1398622"/>
            <a:ext cx="5941403" cy="3822858"/>
          </a:xfrm>
        </p:spPr>
        <p:txBody>
          <a:bodyPr/>
          <a:lstStyle>
            <a:lvl1pPr>
              <a:spcBef>
                <a:spcPts val="500"/>
              </a:spcBef>
              <a:spcAft>
                <a:spcPts val="600"/>
              </a:spcAft>
              <a:buClr>
                <a:srgbClr val="991636"/>
              </a:buClr>
              <a:defRPr/>
            </a:lvl1pPr>
            <a:lvl2pPr>
              <a:spcBef>
                <a:spcPts val="500"/>
              </a:spcBef>
              <a:spcAft>
                <a:spcPts val="600"/>
              </a:spcAft>
              <a:buClr>
                <a:srgbClr val="991636"/>
              </a:buClr>
              <a:defRPr sz="1800"/>
            </a:lvl2pPr>
            <a:lvl3pPr>
              <a:spcBef>
                <a:spcPts val="500"/>
              </a:spcBef>
              <a:spcAft>
                <a:spcPts val="600"/>
              </a:spcAft>
              <a:buClr>
                <a:srgbClr val="991636"/>
              </a:buClr>
              <a:defRPr sz="1800"/>
            </a:lvl3pPr>
            <a:lvl4pPr>
              <a:spcBef>
                <a:spcPts val="500"/>
              </a:spcBef>
              <a:spcAft>
                <a:spcPts val="600"/>
              </a:spcAft>
              <a:buClr>
                <a:srgbClr val="991636"/>
              </a:buClr>
              <a:defRPr sz="1800"/>
            </a:lvl4pPr>
            <a:lvl5pPr>
              <a:spcBef>
                <a:spcPts val="500"/>
              </a:spcBef>
              <a:spcAft>
                <a:spcPts val="600"/>
              </a:spcAft>
              <a:buClr>
                <a:srgbClr val="991636"/>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0911158"/>
      </p:ext>
    </p:extLst>
  </p:cSld>
  <p:clrMapOvr>
    <a:overrideClrMapping bg1="lt1" tx1="dk1" bg2="lt2" tx2="dk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Pull out quote">
    <p:bg>
      <p:bgPr>
        <a:solidFill>
          <a:schemeClr val="bg1"/>
        </a:solidFill>
        <a:effectLst/>
      </p:bgPr>
    </p:bg>
    <p:spTree>
      <p:nvGrpSpPr>
        <p:cNvPr id="1" name=""/>
        <p:cNvGrpSpPr/>
        <p:nvPr/>
      </p:nvGrpSpPr>
      <p:grpSpPr>
        <a:xfrm>
          <a:off x="0" y="0"/>
          <a:ext cx="0" cy="0"/>
          <a:chOff x="0" y="0"/>
          <a:chExt cx="0" cy="0"/>
        </a:xfrm>
      </p:grpSpPr>
      <p:pic>
        <p:nvPicPr>
          <p:cNvPr id="14" name="Picture 13" descr="Diagram, venn diagram&#10;&#10;Description automatically generated">
            <a:extLst>
              <a:ext uri="{FF2B5EF4-FFF2-40B4-BE49-F238E27FC236}">
                <a16:creationId xmlns:a16="http://schemas.microsoft.com/office/drawing/2014/main" id="{206E2287-C825-4240-BD63-4A3BAA95069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dirty="0"/>
          </a:p>
        </p:txBody>
      </p:sp>
      <p:sp>
        <p:nvSpPr>
          <p:cNvPr id="22" name="Text Placeholder 18">
            <a:extLst>
              <a:ext uri="{FF2B5EF4-FFF2-40B4-BE49-F238E27FC236}">
                <a16:creationId xmlns:a16="http://schemas.microsoft.com/office/drawing/2014/main" id="{F1CB230D-0E28-8247-B070-DCE0D2292612}"/>
              </a:ext>
            </a:extLst>
          </p:cNvPr>
          <p:cNvSpPr>
            <a:spLocks noGrp="1"/>
          </p:cNvSpPr>
          <p:nvPr>
            <p:ph type="body" sz="quarter" idx="15" hasCustomPrompt="1"/>
          </p:nvPr>
        </p:nvSpPr>
        <p:spPr>
          <a:xfrm>
            <a:off x="774362" y="4165234"/>
            <a:ext cx="5139550" cy="379413"/>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400" b="0" i="0">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Optional Source</a:t>
            </a:r>
            <a:endParaRPr kumimoji="0" lang="en-US" sz="20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
        <p:nvSpPr>
          <p:cNvPr id="16" name="Text Placeholder 12">
            <a:extLst>
              <a:ext uri="{FF2B5EF4-FFF2-40B4-BE49-F238E27FC236}">
                <a16:creationId xmlns:a16="http://schemas.microsoft.com/office/drawing/2014/main" id="{D1CBE443-1D27-2F48-B1DF-4A18BB4DC492}"/>
              </a:ext>
            </a:extLst>
          </p:cNvPr>
          <p:cNvSpPr>
            <a:spLocks noGrp="1"/>
          </p:cNvSpPr>
          <p:nvPr>
            <p:ph type="body" sz="quarter" idx="14" hasCustomPrompt="1"/>
          </p:nvPr>
        </p:nvSpPr>
        <p:spPr>
          <a:xfrm>
            <a:off x="774362" y="610456"/>
            <a:ext cx="7494495" cy="3415276"/>
          </a:xfrm>
          <a:prstGeom prst="rect">
            <a:avLst/>
          </a:prstGeom>
        </p:spPr>
        <p:txBody>
          <a:bodyPr wrap="square">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b="1" i="0">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“Ipsum dolor sit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eiusmod</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tempor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incididunt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ut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labor. Ipsum dolor sit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eiusmod</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tempor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incididunt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ut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labor.</a:t>
            </a:r>
            <a:b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b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Ipsum dolor sit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a:t>
            </a:r>
            <a:endParaRPr kumimoji="0" lang="en-US" sz="40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08244876"/>
      </p:ext>
    </p:extLst>
  </p:cSld>
  <p:clrMapOvr>
    <a:overrideClrMapping bg1="lt1" tx1="dk1" bg2="lt2" tx2="dk2" accent1="accent1" accent2="accent2" accent3="accent3" accent4="accent4" accent5="accent5" accent6="accent6" hlink="hlink" folHlink="folHlink"/>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divider blue">
    <p:bg>
      <p:bgPr>
        <a:solidFill>
          <a:schemeClr val="tx2"/>
        </a:solidFill>
        <a:effectLst/>
      </p:bgPr>
    </p:bg>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5965685A-4812-8A46-8627-7EE7F97EAAFE}"/>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66221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66221"/>
                </a:lnTo>
                <a:close/>
              </a:path>
            </a:pathLst>
          </a:custGeom>
          <a:solidFill>
            <a:schemeClr val="bg2">
              <a:alpha val="5002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dirty="0"/>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a:prstGeom prst="rect">
            <a:avLst/>
          </a:prstGeom>
        </p:spPr>
        <p:txBody>
          <a:bodyPr>
            <a:normAutofit/>
          </a:bodyPr>
          <a:lstStyle>
            <a:lvl1pPr marL="0" indent="0">
              <a:buNone/>
              <a:defRPr sz="1800">
                <a:solidFill>
                  <a:schemeClr val="bg1"/>
                </a:solidFill>
                <a:latin typeface="+mj-lt"/>
              </a:defRPr>
            </a:lvl1pPr>
          </a:lstStyle>
          <a:p>
            <a:pPr lvl="0"/>
            <a:r>
              <a:rPr lang="en-GB" dirty="0"/>
              <a:t>Subtitle</a:t>
            </a:r>
          </a:p>
        </p:txBody>
      </p:sp>
      <p:sp>
        <p:nvSpPr>
          <p:cNvPr id="17" name="Freeform 16">
            <a:extLst>
              <a:ext uri="{FF2B5EF4-FFF2-40B4-BE49-F238E27FC236}">
                <a16:creationId xmlns:a16="http://schemas.microsoft.com/office/drawing/2014/main" id="{26E76502-70F8-E945-A27D-5618F88B954D}"/>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Oval 36">
            <a:extLst>
              <a:ext uri="{FF2B5EF4-FFF2-40B4-BE49-F238E27FC236}">
                <a16:creationId xmlns:a16="http://schemas.microsoft.com/office/drawing/2014/main" id="{4A5BC532-ECF1-5646-96DA-29E61B588DFB}"/>
              </a:ext>
            </a:extLst>
          </p:cNvPr>
          <p:cNvSpPr/>
          <p:nvPr userDrawn="1"/>
        </p:nvSpPr>
        <p:spPr>
          <a:xfrm>
            <a:off x="7612960" y="5951980"/>
            <a:ext cx="263771" cy="263771"/>
          </a:xfrm>
          <a:prstGeom prst="ellipse">
            <a:avLst/>
          </a:prstGeom>
          <a:solidFill>
            <a:srgbClr val="67A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icture Placeholder 2">
            <a:extLst>
              <a:ext uri="{FF2B5EF4-FFF2-40B4-BE49-F238E27FC236}">
                <a16:creationId xmlns:a16="http://schemas.microsoft.com/office/drawing/2014/main" id="{D28988C9-F893-33A1-CD69-7E4924E5D813}"/>
              </a:ext>
            </a:extLst>
          </p:cNvPr>
          <p:cNvSpPr>
            <a:spLocks noGrp="1"/>
          </p:cNvSpPr>
          <p:nvPr>
            <p:ph type="pic" sz="quarter" idx="12" hasCustomPrompt="1"/>
          </p:nvPr>
        </p:nvSpPr>
        <p:spPr>
          <a:xfrm>
            <a:off x="7885875" y="2465274"/>
            <a:ext cx="3771307" cy="3773309"/>
          </a:xfrm>
          <a:prstGeom prst="ellipse">
            <a:avLst/>
          </a:prstGeom>
          <a:solidFill>
            <a:schemeClr val="accent2"/>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Tree>
    <p:extLst>
      <p:ext uri="{BB962C8B-B14F-4D97-AF65-F5344CB8AC3E}">
        <p14:creationId xmlns:p14="http://schemas.microsoft.com/office/powerpoint/2010/main" val="2012533645"/>
      </p:ext>
    </p:extLst>
  </p:cSld>
  <p:clrMapOvr>
    <a:overrideClrMapping bg1="lt1" tx1="dk1" bg2="lt2" tx2="dk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divider red">
    <p:bg>
      <p:bgPr>
        <a:solidFill>
          <a:schemeClr val="accent2"/>
        </a:solidFill>
        <a:effectLst/>
      </p:bgPr>
    </p:bg>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7A9F96EA-4C96-D449-9D50-CA0AB91093A5}"/>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66222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66222"/>
                </a:lnTo>
                <a:close/>
              </a:path>
            </a:pathLst>
          </a:custGeom>
          <a:solidFill>
            <a:srgbClr val="DD857E">
              <a:alpha val="500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dirty="0"/>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a:prstGeom prst="rect">
            <a:avLst/>
          </a:prstGeom>
        </p:spPr>
        <p:txBody>
          <a:bodyPr>
            <a:normAutofit/>
          </a:bodyPr>
          <a:lstStyle>
            <a:lvl1pPr marL="0" indent="0">
              <a:buNone/>
              <a:defRPr sz="1800">
                <a:solidFill>
                  <a:schemeClr val="bg1"/>
                </a:solidFill>
                <a:latin typeface="+mj-lt"/>
              </a:defRPr>
            </a:lvl1pPr>
          </a:lstStyle>
          <a:p>
            <a:pPr lvl="0"/>
            <a:r>
              <a:rPr lang="en-GB" dirty="0"/>
              <a:t>Subtitle</a:t>
            </a:r>
          </a:p>
        </p:txBody>
      </p:sp>
      <p:sp>
        <p:nvSpPr>
          <p:cNvPr id="17" name="Freeform 16">
            <a:extLst>
              <a:ext uri="{FF2B5EF4-FFF2-40B4-BE49-F238E27FC236}">
                <a16:creationId xmlns:a16="http://schemas.microsoft.com/office/drawing/2014/main" id="{9200DDD8-593D-CF4E-9DE9-65B0FAF7394C}"/>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Oval 1">
            <a:extLst>
              <a:ext uri="{FF2B5EF4-FFF2-40B4-BE49-F238E27FC236}">
                <a16:creationId xmlns:a16="http://schemas.microsoft.com/office/drawing/2014/main" id="{C51A4219-EC9D-DD57-0E23-4F2CB3DFE3D9}"/>
              </a:ext>
            </a:extLst>
          </p:cNvPr>
          <p:cNvSpPr/>
          <p:nvPr userDrawn="1"/>
        </p:nvSpPr>
        <p:spPr>
          <a:xfrm>
            <a:off x="7612960" y="5951980"/>
            <a:ext cx="263771" cy="2637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C30A097B-294B-6FC8-675C-2E4B53D32CF2}"/>
              </a:ext>
            </a:extLst>
          </p:cNvPr>
          <p:cNvSpPr>
            <a:spLocks noGrp="1"/>
          </p:cNvSpPr>
          <p:nvPr>
            <p:ph type="pic" sz="quarter" idx="12" hasCustomPrompt="1"/>
          </p:nvPr>
        </p:nvSpPr>
        <p:spPr>
          <a:xfrm>
            <a:off x="7885875" y="2465274"/>
            <a:ext cx="3771307" cy="3773309"/>
          </a:xfrm>
          <a:prstGeom prst="ellipse">
            <a:avLst/>
          </a:prstGeom>
          <a:solidFill>
            <a:schemeClr val="tx2"/>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Tree>
    <p:extLst>
      <p:ext uri="{BB962C8B-B14F-4D97-AF65-F5344CB8AC3E}">
        <p14:creationId xmlns:p14="http://schemas.microsoft.com/office/powerpoint/2010/main" val="4183972416"/>
      </p:ext>
    </p:extLst>
  </p:cSld>
  <p:clrMapOvr>
    <a:overrideClrMapping bg1="lt1" tx1="dk1" bg2="lt2" tx2="dk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tion divider green">
    <p:bg>
      <p:bgPr>
        <a:solidFill>
          <a:schemeClr val="accent4"/>
        </a:solidFill>
        <a:effectLst/>
      </p:bgPr>
    </p:bg>
    <p:spTree>
      <p:nvGrpSpPr>
        <p:cNvPr id="1" name=""/>
        <p:cNvGrpSpPr/>
        <p:nvPr/>
      </p:nvGrpSpPr>
      <p:grpSpPr>
        <a:xfrm>
          <a:off x="0" y="0"/>
          <a:ext cx="0" cy="0"/>
          <a:chOff x="0" y="0"/>
          <a:chExt cx="0" cy="0"/>
        </a:xfrm>
      </p:grpSpPr>
      <p:sp>
        <p:nvSpPr>
          <p:cNvPr id="66" name="Freeform 65">
            <a:extLst>
              <a:ext uri="{FF2B5EF4-FFF2-40B4-BE49-F238E27FC236}">
                <a16:creationId xmlns:a16="http://schemas.microsoft.com/office/drawing/2014/main" id="{0D701BE7-44E8-F242-8BA6-8BE453537B12}"/>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66221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66221"/>
                </a:lnTo>
                <a:close/>
              </a:path>
            </a:pathLst>
          </a:custGeom>
          <a:solidFill>
            <a:srgbClr val="67AF9D">
              <a:alpha val="500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dirty="0"/>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a:prstGeom prst="rect">
            <a:avLst/>
          </a:prstGeom>
        </p:spPr>
        <p:txBody>
          <a:bodyPr>
            <a:normAutofit/>
          </a:bodyPr>
          <a:lstStyle>
            <a:lvl1pPr marL="0" indent="0">
              <a:buNone/>
              <a:defRPr sz="1800">
                <a:solidFill>
                  <a:schemeClr val="bg1"/>
                </a:solidFill>
                <a:latin typeface="+mj-lt"/>
              </a:defRPr>
            </a:lvl1pPr>
          </a:lstStyle>
          <a:p>
            <a:pPr lvl="0"/>
            <a:r>
              <a:rPr lang="en-GB" dirty="0"/>
              <a:t>Subtitle</a:t>
            </a:r>
          </a:p>
        </p:txBody>
      </p:sp>
      <p:sp>
        <p:nvSpPr>
          <p:cNvPr id="64" name="Freeform 63">
            <a:extLst>
              <a:ext uri="{FF2B5EF4-FFF2-40B4-BE49-F238E27FC236}">
                <a16:creationId xmlns:a16="http://schemas.microsoft.com/office/drawing/2014/main" id="{D05E37E1-E7AC-CE4D-8874-D27CC7D54A16}"/>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Oval 1">
            <a:extLst>
              <a:ext uri="{FF2B5EF4-FFF2-40B4-BE49-F238E27FC236}">
                <a16:creationId xmlns:a16="http://schemas.microsoft.com/office/drawing/2014/main" id="{2FAB3458-768A-EAC3-0B07-974FE4F1DD03}"/>
              </a:ext>
            </a:extLst>
          </p:cNvPr>
          <p:cNvSpPr/>
          <p:nvPr userDrawn="1"/>
        </p:nvSpPr>
        <p:spPr>
          <a:xfrm>
            <a:off x="7612960" y="5951980"/>
            <a:ext cx="263771" cy="26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780EABB2-8607-9B1F-0449-D652ACCEBD41}"/>
              </a:ext>
            </a:extLst>
          </p:cNvPr>
          <p:cNvSpPr>
            <a:spLocks noGrp="1"/>
          </p:cNvSpPr>
          <p:nvPr>
            <p:ph type="pic" sz="quarter" idx="12" hasCustomPrompt="1"/>
          </p:nvPr>
        </p:nvSpPr>
        <p:spPr>
          <a:xfrm>
            <a:off x="7885875" y="2465274"/>
            <a:ext cx="3771307" cy="3773309"/>
          </a:xfrm>
          <a:prstGeom prst="ellipse">
            <a:avLst/>
          </a:prstGeom>
          <a:solidFill>
            <a:schemeClr val="tx1"/>
          </a:solidFill>
        </p:spPr>
        <p:txBody>
          <a:bodyPr anchor="ctr">
            <a:normAutofit/>
          </a:bodyPr>
          <a:lstStyle>
            <a:lvl1pPr marL="0" indent="0" algn="ctr">
              <a:buNone/>
              <a:defRPr sz="1600">
                <a:solidFill>
                  <a:schemeClr val="bg1"/>
                </a:solidFill>
              </a:defRPr>
            </a:lvl1pPr>
          </a:lstStyle>
          <a:p>
            <a:r>
              <a:rPr lang="en-US" dirty="0"/>
              <a:t>Leave as block color or click to insert picture</a:t>
            </a:r>
          </a:p>
        </p:txBody>
      </p:sp>
    </p:spTree>
    <p:extLst>
      <p:ext uri="{BB962C8B-B14F-4D97-AF65-F5344CB8AC3E}">
        <p14:creationId xmlns:p14="http://schemas.microsoft.com/office/powerpoint/2010/main" val="987450887"/>
      </p:ext>
    </p:extLst>
  </p:cSld>
  <p:clrMapOvr>
    <a:overrideClrMapping bg1="lt1" tx1="dk1" bg2="lt2" tx2="dk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Plain content slide">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9" name="Content Placeholder 4">
            <a:extLst>
              <a:ext uri="{FF2B5EF4-FFF2-40B4-BE49-F238E27FC236}">
                <a16:creationId xmlns:a16="http://schemas.microsoft.com/office/drawing/2014/main" id="{2705E882-231E-47F7-9250-CCE8851669B6}"/>
              </a:ext>
            </a:extLst>
          </p:cNvPr>
          <p:cNvSpPr>
            <a:spLocks noGrp="1"/>
          </p:cNvSpPr>
          <p:nvPr>
            <p:ph sz="quarter" idx="15"/>
          </p:nvPr>
        </p:nvSpPr>
        <p:spPr>
          <a:xfrm>
            <a:off x="450851" y="1398622"/>
            <a:ext cx="10515322" cy="4496388"/>
          </a:xfrm>
        </p:spPr>
        <p:txBody>
          <a:bodyPr/>
          <a:lstStyle>
            <a:lvl1pPr>
              <a:spcBef>
                <a:spcPts val="500"/>
              </a:spcBef>
              <a:spcAft>
                <a:spcPts val="600"/>
              </a:spcAft>
              <a:buClr>
                <a:srgbClr val="991636"/>
              </a:buClr>
              <a:defRPr>
                <a:solidFill>
                  <a:schemeClr val="tx1"/>
                </a:solidFill>
              </a:defRPr>
            </a:lvl1pPr>
            <a:lvl2pPr>
              <a:spcBef>
                <a:spcPts val="500"/>
              </a:spcBef>
              <a:spcAft>
                <a:spcPts val="600"/>
              </a:spcAft>
              <a:buClr>
                <a:srgbClr val="991636"/>
              </a:buClr>
              <a:defRPr sz="1800">
                <a:solidFill>
                  <a:schemeClr val="tx1"/>
                </a:solidFill>
              </a:defRPr>
            </a:lvl2pPr>
            <a:lvl3pPr>
              <a:spcBef>
                <a:spcPts val="500"/>
              </a:spcBef>
              <a:spcAft>
                <a:spcPts val="600"/>
              </a:spcAft>
              <a:buClr>
                <a:srgbClr val="991636"/>
              </a:buClr>
              <a:defRPr sz="1800">
                <a:solidFill>
                  <a:schemeClr val="tx1"/>
                </a:solidFill>
              </a:defRPr>
            </a:lvl3pPr>
            <a:lvl4pPr>
              <a:spcBef>
                <a:spcPts val="500"/>
              </a:spcBef>
              <a:spcAft>
                <a:spcPts val="600"/>
              </a:spcAft>
              <a:buClr>
                <a:srgbClr val="991636"/>
              </a:buClr>
              <a:defRPr sz="1800">
                <a:solidFill>
                  <a:schemeClr val="tx1"/>
                </a:solidFill>
              </a:defRPr>
            </a:lvl4pPr>
            <a:lvl5pPr>
              <a:spcBef>
                <a:spcPts val="500"/>
              </a:spcBef>
              <a:spcAft>
                <a:spcPts val="600"/>
              </a:spcAft>
              <a:buClr>
                <a:srgbClr val="991636"/>
              </a:buCl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410885"/>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 a">
    <p:bg>
      <p:bgPr>
        <a:solidFill>
          <a:schemeClr val="tx2"/>
        </a:solidFill>
        <a:effectLst/>
      </p:bgPr>
    </p:bg>
    <p:spTree>
      <p:nvGrpSpPr>
        <p:cNvPr id="1" name=""/>
        <p:cNvGrpSpPr/>
        <p:nvPr/>
      </p:nvGrpSpPr>
      <p:grpSpPr>
        <a:xfrm>
          <a:off x="0" y="0"/>
          <a:ext cx="0" cy="0"/>
          <a:chOff x="0" y="0"/>
          <a:chExt cx="0" cy="0"/>
        </a:xfrm>
      </p:grpSpPr>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17" name="Oval 16">
            <a:extLst>
              <a:ext uri="{FF2B5EF4-FFF2-40B4-BE49-F238E27FC236}">
                <a16:creationId xmlns:a16="http://schemas.microsoft.com/office/drawing/2014/main" id="{91ECD678-AB7C-7F4D-AAF4-8A7C5B12B588}"/>
              </a:ext>
            </a:extLst>
          </p:cNvPr>
          <p:cNvSpPr/>
          <p:nvPr userDrawn="1"/>
        </p:nvSpPr>
        <p:spPr>
          <a:xfrm>
            <a:off x="7914013" y="2475599"/>
            <a:ext cx="3762984" cy="37629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D104B4CF-A99E-2A49-8232-0C4F74BA6D28}"/>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66221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66221"/>
                </a:lnTo>
                <a:close/>
              </a:path>
            </a:pathLst>
          </a:custGeom>
          <a:solidFill>
            <a:schemeClr val="bg2">
              <a:alpha val="5002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p:spPr>
        <p:txBody>
          <a:bodyPr>
            <a:normAutofit/>
          </a:bodyPr>
          <a:lstStyle>
            <a:lvl1pPr marL="0" indent="0">
              <a:buNone/>
              <a:defRPr sz="1800">
                <a:solidFill>
                  <a:schemeClr val="bg1"/>
                </a:solidFill>
                <a:latin typeface="+mj-lt"/>
              </a:defRPr>
            </a:lvl1pPr>
          </a:lstStyle>
          <a:p>
            <a:pPr lvl="0"/>
            <a:r>
              <a:rPr lang="en-GB" dirty="0"/>
              <a:t>Subtitle</a:t>
            </a:r>
          </a:p>
        </p:txBody>
      </p:sp>
      <p:sp>
        <p:nvSpPr>
          <p:cNvPr id="22" name="Freeform 21">
            <a:extLst>
              <a:ext uri="{FF2B5EF4-FFF2-40B4-BE49-F238E27FC236}">
                <a16:creationId xmlns:a16="http://schemas.microsoft.com/office/drawing/2014/main" id="{1555BD1B-BCDB-BA48-A535-A8ED7548D279}"/>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351EF8D2-FEC5-6D4F-B24B-46E2C4F871CD}"/>
              </a:ext>
            </a:extLst>
          </p:cNvPr>
          <p:cNvSpPr/>
          <p:nvPr userDrawn="1"/>
        </p:nvSpPr>
        <p:spPr>
          <a:xfrm>
            <a:off x="8560189" y="4965923"/>
            <a:ext cx="263771" cy="263771"/>
          </a:xfrm>
          <a:prstGeom prst="ellipse">
            <a:avLst/>
          </a:prstGeom>
          <a:solidFill>
            <a:srgbClr val="67A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714895"/>
      </p:ext>
    </p:extLst>
  </p:cSld>
  <p:clrMapOvr>
    <a:overrideClrMapping bg1="lt1" tx1="dk1" bg2="lt2" tx2="dk2" accent1="accent1" accent2="accent2" accent3="accent3" accent4="accent4" accent5="accent5" accent6="accent6" hlink="hlink" folHlink="folHlink"/>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Tree>
    <p:extLst>
      <p:ext uri="{BB962C8B-B14F-4D97-AF65-F5344CB8AC3E}">
        <p14:creationId xmlns:p14="http://schemas.microsoft.com/office/powerpoint/2010/main" val="3912601707"/>
      </p:ext>
    </p:extLst>
  </p:cSld>
  <p:clrMapOvr>
    <a:overrideClrMapping bg1="lt1" tx1="dk1" bg2="lt2" tx2="dk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ext with pull out area right">
    <p:bg>
      <p:bgPr>
        <a:solidFill>
          <a:schemeClr val="bg1"/>
        </a:solidFill>
        <a:effectLst/>
      </p:bgPr>
    </p:bg>
    <p:spTree>
      <p:nvGrpSpPr>
        <p:cNvPr id="1" name=""/>
        <p:cNvGrpSpPr/>
        <p:nvPr/>
      </p:nvGrpSpPr>
      <p:grpSpPr>
        <a:xfrm>
          <a:off x="0" y="0"/>
          <a:ext cx="0" cy="0"/>
          <a:chOff x="0" y="0"/>
          <a:chExt cx="0" cy="0"/>
        </a:xfrm>
      </p:grpSpPr>
      <p:pic>
        <p:nvPicPr>
          <p:cNvPr id="9" name="Picture 8" descr="Shape, circle&#10;&#10;Description automatically generated">
            <a:extLst>
              <a:ext uri="{FF2B5EF4-FFF2-40B4-BE49-F238E27FC236}">
                <a16:creationId xmlns:a16="http://schemas.microsoft.com/office/drawing/2014/main" id="{1B96C62E-3B9E-D745-BD46-678D41DABA5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3" name="Text Placeholder 2">
            <a:extLst>
              <a:ext uri="{FF2B5EF4-FFF2-40B4-BE49-F238E27FC236}">
                <a16:creationId xmlns:a16="http://schemas.microsoft.com/office/drawing/2014/main" id="{49500A3A-F74F-9C43-A986-BF4EE9262BB7}"/>
              </a:ext>
            </a:extLst>
          </p:cNvPr>
          <p:cNvSpPr>
            <a:spLocks noGrp="1"/>
          </p:cNvSpPr>
          <p:nvPr>
            <p:ph type="body" sz="quarter" idx="14" hasCustomPrompt="1"/>
          </p:nvPr>
        </p:nvSpPr>
        <p:spPr>
          <a:xfrm>
            <a:off x="450850" y="1390305"/>
            <a:ext cx="3773233" cy="646331"/>
          </a:xfrm>
          <a:prstGeom prst="rect">
            <a:avLst/>
          </a:prstGeom>
        </p:spPr>
        <p:txBody>
          <a:bodyPr/>
          <a:lstStyle>
            <a:lvl1pPr marL="0" indent="0">
              <a:buNone/>
              <a:defRPr b="1" i="0">
                <a:solidFill>
                  <a:srgbClr val="991636"/>
                </a:solidFill>
                <a:latin typeface="Century Gothic" panose="020B0502020202020204" pitchFamily="34" charset="0"/>
              </a:defRPr>
            </a:lvl1pPr>
          </a:lstStyle>
          <a:p>
            <a:pPr lvl="0"/>
            <a:r>
              <a:rPr lang="en-GB" dirty="0"/>
              <a:t>Slide intro if needed. Call out text in larger font/different </a:t>
            </a:r>
            <a:r>
              <a:rPr lang="en-GB" dirty="0" err="1"/>
              <a:t>color</a:t>
            </a:r>
            <a:r>
              <a:rPr lang="en-GB" dirty="0"/>
              <a:t>.</a:t>
            </a:r>
            <a:endParaRPr lang="en-US" dirty="0"/>
          </a:p>
        </p:txBody>
      </p:sp>
      <p:sp>
        <p:nvSpPr>
          <p:cNvPr id="10" name="Content Placeholder 4">
            <a:extLst>
              <a:ext uri="{FF2B5EF4-FFF2-40B4-BE49-F238E27FC236}">
                <a16:creationId xmlns:a16="http://schemas.microsoft.com/office/drawing/2014/main" id="{8A5F58F7-04F8-4B35-8774-5097FF9AE503}"/>
              </a:ext>
            </a:extLst>
          </p:cNvPr>
          <p:cNvSpPr>
            <a:spLocks noGrp="1"/>
          </p:cNvSpPr>
          <p:nvPr>
            <p:ph sz="quarter" idx="16" hasCustomPrompt="1"/>
          </p:nvPr>
        </p:nvSpPr>
        <p:spPr>
          <a:xfrm>
            <a:off x="450573" y="2211715"/>
            <a:ext cx="3982277" cy="3672250"/>
          </a:xfrm>
        </p:spPr>
        <p:txBody>
          <a:bodyPr>
            <a:normAutofit/>
          </a:bodyPr>
          <a:lstStyle>
            <a:lvl1pPr marL="0" marR="0" indent="0" algn="l" defTabSz="914400" rtl="0" eaLnBrk="1" fontAlgn="auto" latinLnBrk="0" hangingPunct="1">
              <a:lnSpc>
                <a:spcPct val="90000"/>
              </a:lnSpc>
              <a:spcBef>
                <a:spcPts val="500"/>
              </a:spcBef>
              <a:spcAft>
                <a:spcPts val="600"/>
              </a:spcAft>
              <a:buClr>
                <a:srgbClr val="991636"/>
              </a:buClr>
              <a:buSzTx/>
              <a:buFont typeface="Arial" panose="020B0604020202020204" pitchFamily="34" charset="0"/>
              <a:buNone/>
              <a:tabLst/>
              <a:defRPr sz="1400">
                <a:solidFill>
                  <a:schemeClr val="tx1"/>
                </a:solidFill>
              </a:defRPr>
            </a:lvl1pPr>
            <a:lvl2pPr>
              <a:spcBef>
                <a:spcPts val="500"/>
              </a:spcBef>
              <a:spcAft>
                <a:spcPts val="600"/>
              </a:spcAft>
              <a:buClr>
                <a:srgbClr val="991636"/>
              </a:buClr>
              <a:defRPr sz="1800">
                <a:solidFill>
                  <a:schemeClr val="tx1"/>
                </a:solidFill>
              </a:defRPr>
            </a:lvl2pPr>
            <a:lvl3pPr>
              <a:spcBef>
                <a:spcPts val="500"/>
              </a:spcBef>
              <a:spcAft>
                <a:spcPts val="600"/>
              </a:spcAft>
              <a:buClr>
                <a:srgbClr val="991636"/>
              </a:buClr>
              <a:defRPr sz="1800">
                <a:solidFill>
                  <a:schemeClr val="tx1"/>
                </a:solidFill>
              </a:defRPr>
            </a:lvl3pPr>
            <a:lvl4pPr>
              <a:spcBef>
                <a:spcPts val="500"/>
              </a:spcBef>
              <a:spcAft>
                <a:spcPts val="600"/>
              </a:spcAft>
              <a:buClr>
                <a:srgbClr val="991636"/>
              </a:buClr>
              <a:defRPr sz="1800">
                <a:solidFill>
                  <a:schemeClr val="tx1"/>
                </a:solidFill>
              </a:defRPr>
            </a:lvl4pPr>
            <a:lvl5pPr>
              <a:spcBef>
                <a:spcPts val="500"/>
              </a:spcBef>
              <a:spcAft>
                <a:spcPts val="600"/>
              </a:spcAft>
              <a:buClr>
                <a:srgbClr val="991636"/>
              </a:buClr>
              <a:defRPr sz="1800">
                <a:solidFill>
                  <a:schemeClr val="tx1"/>
                </a:solidFill>
              </a:defRPr>
            </a:lvl5pPr>
          </a:lstStyle>
          <a:p>
            <a:pPr marL="0" marR="0" lvl="0" indent="0" algn="l" defTabSz="914400" rtl="0" eaLnBrk="1" fontAlgn="auto" latinLnBrk="0" hangingPunct="1">
              <a:lnSpc>
                <a:spcPct val="90000"/>
              </a:lnSpc>
              <a:spcBef>
                <a:spcPts val="500"/>
              </a:spcBef>
              <a:spcAft>
                <a:spcPts val="600"/>
              </a:spcAft>
              <a:buClr>
                <a:srgbClr val="991636"/>
              </a:buClr>
              <a:buSzTx/>
              <a:buFont typeface="Arial" panose="020B0604020202020204" pitchFamily="34" charset="0"/>
              <a:buNone/>
              <a:tabLst/>
              <a:defRPr/>
            </a:pPr>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endParaRPr lang="en-US" dirty="0"/>
          </a:p>
        </p:txBody>
      </p:sp>
    </p:spTree>
    <p:extLst>
      <p:ext uri="{BB962C8B-B14F-4D97-AF65-F5344CB8AC3E}">
        <p14:creationId xmlns:p14="http://schemas.microsoft.com/office/powerpoint/2010/main" val="3293527257"/>
      </p:ext>
    </p:extLst>
  </p:cSld>
  <p:clrMapOvr>
    <a:overrideClrMapping bg1="lt1" tx1="dk1" bg2="lt2" tx2="dk2" accent1="accent1" accent2="accent2" accent3="accent3" accent4="accent4" accent5="accent5" accent6="accent6" hlink="hlink" folHlink="folHlink"/>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ext with pull out area left">
    <p:bg>
      <p:bgPr>
        <a:solidFill>
          <a:schemeClr val="bg1"/>
        </a:solidFill>
        <a:effectLst/>
      </p:bgPr>
    </p:bg>
    <p:spTree>
      <p:nvGrpSpPr>
        <p:cNvPr id="1" name=""/>
        <p:cNvGrpSpPr/>
        <p:nvPr/>
      </p:nvGrpSpPr>
      <p:grpSpPr>
        <a:xfrm>
          <a:off x="0" y="0"/>
          <a:ext cx="0" cy="0"/>
          <a:chOff x="0" y="0"/>
          <a:chExt cx="0" cy="0"/>
        </a:xfrm>
      </p:grpSpPr>
      <p:pic>
        <p:nvPicPr>
          <p:cNvPr id="9" name="Picture 8" descr="Shape, circle&#10;&#10;Description automatically generated">
            <a:extLst>
              <a:ext uri="{FF2B5EF4-FFF2-40B4-BE49-F238E27FC236}">
                <a16:creationId xmlns:a16="http://schemas.microsoft.com/office/drawing/2014/main" id="{1B96C62E-3B9E-D745-BD46-678D41DABA52}"/>
              </a:ext>
            </a:extLst>
          </p:cNvPr>
          <p:cNvPicPr>
            <a:picLocks noChangeAspect="1"/>
          </p:cNvPicPr>
          <p:nvPr userDrawn="1"/>
        </p:nvPicPr>
        <p:blipFill rotWithShape="1">
          <a:blip r:embed="rId2"/>
          <a:srcRect r="4769"/>
          <a:stretch/>
        </p:blipFill>
        <p:spPr>
          <a:xfrm flipH="1">
            <a:off x="-1" y="0"/>
            <a:ext cx="11610621"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3" name="Text Placeholder 2">
            <a:extLst>
              <a:ext uri="{FF2B5EF4-FFF2-40B4-BE49-F238E27FC236}">
                <a16:creationId xmlns:a16="http://schemas.microsoft.com/office/drawing/2014/main" id="{49500A3A-F74F-9C43-A986-BF4EE9262BB7}"/>
              </a:ext>
            </a:extLst>
          </p:cNvPr>
          <p:cNvSpPr>
            <a:spLocks noGrp="1"/>
          </p:cNvSpPr>
          <p:nvPr>
            <p:ph type="body" sz="quarter" idx="14" hasCustomPrompt="1"/>
          </p:nvPr>
        </p:nvSpPr>
        <p:spPr>
          <a:xfrm>
            <a:off x="7192940" y="1390305"/>
            <a:ext cx="3773233" cy="646331"/>
          </a:xfrm>
          <a:prstGeom prst="rect">
            <a:avLst/>
          </a:prstGeom>
        </p:spPr>
        <p:txBody>
          <a:bodyPr/>
          <a:lstStyle>
            <a:lvl1pPr marL="0" indent="0">
              <a:buNone/>
              <a:defRPr b="1" i="0">
                <a:solidFill>
                  <a:srgbClr val="991636"/>
                </a:solidFill>
                <a:latin typeface="Century Gothic" panose="020B0502020202020204" pitchFamily="34" charset="0"/>
              </a:defRPr>
            </a:lvl1pPr>
          </a:lstStyle>
          <a:p>
            <a:pPr lvl="0"/>
            <a:r>
              <a:rPr lang="en-GB" dirty="0"/>
              <a:t>Slide intro if needed. Call out text in larger font/different </a:t>
            </a:r>
            <a:r>
              <a:rPr lang="en-GB" dirty="0" err="1"/>
              <a:t>color</a:t>
            </a:r>
            <a:r>
              <a:rPr lang="en-GB" dirty="0"/>
              <a:t>.</a:t>
            </a:r>
            <a:endParaRPr lang="en-US" dirty="0"/>
          </a:p>
        </p:txBody>
      </p:sp>
      <p:sp>
        <p:nvSpPr>
          <p:cNvPr id="12" name="Content Placeholder 4">
            <a:extLst>
              <a:ext uri="{FF2B5EF4-FFF2-40B4-BE49-F238E27FC236}">
                <a16:creationId xmlns:a16="http://schemas.microsoft.com/office/drawing/2014/main" id="{3BBD23B6-AAB6-44D5-9950-92B9BC275A67}"/>
              </a:ext>
            </a:extLst>
          </p:cNvPr>
          <p:cNvSpPr>
            <a:spLocks noGrp="1"/>
          </p:cNvSpPr>
          <p:nvPr>
            <p:ph sz="quarter" idx="16" hasCustomPrompt="1"/>
          </p:nvPr>
        </p:nvSpPr>
        <p:spPr>
          <a:xfrm>
            <a:off x="7192940" y="2211715"/>
            <a:ext cx="3982277" cy="3672250"/>
          </a:xfrm>
        </p:spPr>
        <p:txBody>
          <a:bodyPr>
            <a:normAutofit/>
          </a:bodyPr>
          <a:lstStyle>
            <a:lvl1pPr marL="0" marR="0" indent="0" algn="l" defTabSz="914400" rtl="0" eaLnBrk="1" fontAlgn="auto" latinLnBrk="0" hangingPunct="1">
              <a:lnSpc>
                <a:spcPct val="90000"/>
              </a:lnSpc>
              <a:spcBef>
                <a:spcPts val="500"/>
              </a:spcBef>
              <a:spcAft>
                <a:spcPts val="600"/>
              </a:spcAft>
              <a:buClr>
                <a:srgbClr val="991636"/>
              </a:buClr>
              <a:buSzTx/>
              <a:buFont typeface="Arial" panose="020B0604020202020204" pitchFamily="34" charset="0"/>
              <a:buNone/>
              <a:tabLst/>
              <a:defRPr sz="1400">
                <a:solidFill>
                  <a:schemeClr val="tx1"/>
                </a:solidFill>
              </a:defRPr>
            </a:lvl1pPr>
            <a:lvl2pPr>
              <a:spcBef>
                <a:spcPts val="500"/>
              </a:spcBef>
              <a:spcAft>
                <a:spcPts val="600"/>
              </a:spcAft>
              <a:buClr>
                <a:srgbClr val="991636"/>
              </a:buClr>
              <a:defRPr sz="1800">
                <a:solidFill>
                  <a:schemeClr val="tx1"/>
                </a:solidFill>
              </a:defRPr>
            </a:lvl2pPr>
            <a:lvl3pPr>
              <a:spcBef>
                <a:spcPts val="500"/>
              </a:spcBef>
              <a:spcAft>
                <a:spcPts val="600"/>
              </a:spcAft>
              <a:buClr>
                <a:srgbClr val="991636"/>
              </a:buClr>
              <a:defRPr sz="1800">
                <a:solidFill>
                  <a:schemeClr val="tx1"/>
                </a:solidFill>
              </a:defRPr>
            </a:lvl3pPr>
            <a:lvl4pPr>
              <a:spcBef>
                <a:spcPts val="500"/>
              </a:spcBef>
              <a:spcAft>
                <a:spcPts val="600"/>
              </a:spcAft>
              <a:buClr>
                <a:srgbClr val="991636"/>
              </a:buClr>
              <a:defRPr sz="1800">
                <a:solidFill>
                  <a:schemeClr val="tx1"/>
                </a:solidFill>
              </a:defRPr>
            </a:lvl4pPr>
            <a:lvl5pPr>
              <a:spcBef>
                <a:spcPts val="500"/>
              </a:spcBef>
              <a:spcAft>
                <a:spcPts val="600"/>
              </a:spcAft>
              <a:buClr>
                <a:srgbClr val="991636"/>
              </a:buClr>
              <a:defRPr sz="1800">
                <a:solidFill>
                  <a:schemeClr val="tx1"/>
                </a:solidFill>
              </a:defRPr>
            </a:lvl5pPr>
          </a:lstStyle>
          <a:p>
            <a:pPr marL="0" marR="0" lvl="0" indent="0" algn="l" defTabSz="914400" rtl="0" eaLnBrk="1" fontAlgn="auto" latinLnBrk="0" hangingPunct="1">
              <a:lnSpc>
                <a:spcPct val="90000"/>
              </a:lnSpc>
              <a:spcBef>
                <a:spcPts val="500"/>
              </a:spcBef>
              <a:spcAft>
                <a:spcPts val="600"/>
              </a:spcAft>
              <a:buClr>
                <a:srgbClr val="991636"/>
              </a:buClr>
              <a:buSzTx/>
              <a:buFont typeface="Arial" panose="020B0604020202020204" pitchFamily="34" charset="0"/>
              <a:buNone/>
              <a:tabLst/>
              <a:defRPr/>
            </a:pPr>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endParaRPr lang="en-US" dirty="0"/>
          </a:p>
        </p:txBody>
      </p:sp>
    </p:spTree>
    <p:extLst>
      <p:ext uri="{BB962C8B-B14F-4D97-AF65-F5344CB8AC3E}">
        <p14:creationId xmlns:p14="http://schemas.microsoft.com/office/powerpoint/2010/main" val="1756202513"/>
      </p:ext>
    </p:extLst>
  </p:cSld>
  <p:clrMapOvr>
    <a:overrideClrMapping bg1="lt1" tx1="dk1" bg2="lt2" tx2="dk2" accent1="accent1" accent2="accent2" accent3="accent3" accent4="accent4" accent5="accent5" accent6="accent6" hlink="hlink" folHlink="folHlink"/>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ombstones 4 column">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US" sz="2400" b="1" dirty="0">
                <a:solidFill>
                  <a:srgbClr val="102A42"/>
                </a:solidFill>
                <a:latin typeface="Century Gothic" panose="020B0502020202020204" pitchFamily="34" charset="0"/>
              </a:rPr>
              <a:t>Tombstones</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cxnSp>
        <p:nvCxnSpPr>
          <p:cNvPr id="45" name="Straight Connector 44">
            <a:extLst>
              <a:ext uri="{FF2B5EF4-FFF2-40B4-BE49-F238E27FC236}">
                <a16:creationId xmlns:a16="http://schemas.microsoft.com/office/drawing/2014/main" id="{D076D262-295A-0F44-A09D-4D800DDDEB95}"/>
              </a:ext>
            </a:extLst>
          </p:cNvPr>
          <p:cNvCxnSpPr>
            <a:cxnSpLocks/>
          </p:cNvCxnSpPr>
          <p:nvPr userDrawn="1"/>
        </p:nvCxnSpPr>
        <p:spPr>
          <a:xfrm>
            <a:off x="1060174" y="1372072"/>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F04CF69E-63C8-9C4B-BB2A-8A2677FD9E32}"/>
              </a:ext>
            </a:extLst>
          </p:cNvPr>
          <p:cNvCxnSpPr>
            <a:cxnSpLocks/>
          </p:cNvCxnSpPr>
          <p:nvPr userDrawn="1"/>
        </p:nvCxnSpPr>
        <p:spPr>
          <a:xfrm>
            <a:off x="3771290" y="1372072"/>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30BBF579-24EE-7541-BB3D-44D0D64F9EC7}"/>
              </a:ext>
            </a:extLst>
          </p:cNvPr>
          <p:cNvCxnSpPr>
            <a:cxnSpLocks/>
          </p:cNvCxnSpPr>
          <p:nvPr userDrawn="1"/>
        </p:nvCxnSpPr>
        <p:spPr>
          <a:xfrm>
            <a:off x="6498448" y="1372072"/>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47C51629-D3EB-C748-9A66-FA5EB7547626}"/>
              </a:ext>
            </a:extLst>
          </p:cNvPr>
          <p:cNvCxnSpPr>
            <a:cxnSpLocks/>
          </p:cNvCxnSpPr>
          <p:nvPr userDrawn="1"/>
        </p:nvCxnSpPr>
        <p:spPr>
          <a:xfrm>
            <a:off x="9145395" y="1372072"/>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2B0BE864-506D-DE44-AEBA-511B495993B6}"/>
              </a:ext>
            </a:extLst>
          </p:cNvPr>
          <p:cNvCxnSpPr>
            <a:cxnSpLocks/>
          </p:cNvCxnSpPr>
          <p:nvPr userDrawn="1"/>
        </p:nvCxnSpPr>
        <p:spPr>
          <a:xfrm>
            <a:off x="1060174" y="3441504"/>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CCE834CB-DE3F-9F46-B918-40AC63C97174}"/>
              </a:ext>
            </a:extLst>
          </p:cNvPr>
          <p:cNvCxnSpPr>
            <a:cxnSpLocks/>
          </p:cNvCxnSpPr>
          <p:nvPr userDrawn="1"/>
        </p:nvCxnSpPr>
        <p:spPr>
          <a:xfrm>
            <a:off x="3771290" y="3441504"/>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1C084E4B-981F-664C-AA01-E714BF0FFB14}"/>
              </a:ext>
            </a:extLst>
          </p:cNvPr>
          <p:cNvCxnSpPr>
            <a:cxnSpLocks/>
          </p:cNvCxnSpPr>
          <p:nvPr userDrawn="1"/>
        </p:nvCxnSpPr>
        <p:spPr>
          <a:xfrm>
            <a:off x="6498448" y="3441504"/>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1FDF2A82-DCED-DC47-99AB-E3455C15DCF5}"/>
              </a:ext>
            </a:extLst>
          </p:cNvPr>
          <p:cNvCxnSpPr>
            <a:cxnSpLocks/>
          </p:cNvCxnSpPr>
          <p:nvPr userDrawn="1"/>
        </p:nvCxnSpPr>
        <p:spPr>
          <a:xfrm>
            <a:off x="9145395" y="3441504"/>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sp>
        <p:nvSpPr>
          <p:cNvPr id="74" name="Text Placeholder 2">
            <a:extLst>
              <a:ext uri="{FF2B5EF4-FFF2-40B4-BE49-F238E27FC236}">
                <a16:creationId xmlns:a16="http://schemas.microsoft.com/office/drawing/2014/main" id="{85240673-40DE-2A45-9447-BBCED8DA9995}"/>
              </a:ext>
            </a:extLst>
          </p:cNvPr>
          <p:cNvSpPr>
            <a:spLocks noGrp="1"/>
          </p:cNvSpPr>
          <p:nvPr>
            <p:ph type="body" sz="quarter" idx="14" hasCustomPrompt="1"/>
          </p:nvPr>
        </p:nvSpPr>
        <p:spPr>
          <a:xfrm>
            <a:off x="1056665" y="1328134"/>
            <a:ext cx="1938338" cy="228600"/>
          </a:xfrm>
          <a:prstGeom prst="rect">
            <a:avLst/>
          </a:prstGeo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75" name="Text Placeholder 2">
            <a:extLst>
              <a:ext uri="{FF2B5EF4-FFF2-40B4-BE49-F238E27FC236}">
                <a16:creationId xmlns:a16="http://schemas.microsoft.com/office/drawing/2014/main" id="{0921CDD5-B05D-1546-B51C-3FDACD5A3767}"/>
              </a:ext>
            </a:extLst>
          </p:cNvPr>
          <p:cNvSpPr>
            <a:spLocks noGrp="1"/>
          </p:cNvSpPr>
          <p:nvPr>
            <p:ph type="body" sz="quarter" idx="15" hasCustomPrompt="1"/>
          </p:nvPr>
        </p:nvSpPr>
        <p:spPr>
          <a:xfrm>
            <a:off x="1056665" y="1665590"/>
            <a:ext cx="1938338" cy="1294367"/>
          </a:xfrm>
          <a:prstGeom prst="rect">
            <a:avLst/>
          </a:prstGeo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76" name="Text Placeholder 2">
            <a:extLst>
              <a:ext uri="{FF2B5EF4-FFF2-40B4-BE49-F238E27FC236}">
                <a16:creationId xmlns:a16="http://schemas.microsoft.com/office/drawing/2014/main" id="{8EF0ED2D-93E0-5743-B983-4902BC0F0CFC}"/>
              </a:ext>
            </a:extLst>
          </p:cNvPr>
          <p:cNvSpPr>
            <a:spLocks noGrp="1"/>
          </p:cNvSpPr>
          <p:nvPr>
            <p:ph type="body" sz="quarter" idx="16" hasCustomPrompt="1"/>
          </p:nvPr>
        </p:nvSpPr>
        <p:spPr>
          <a:xfrm>
            <a:off x="3767208" y="1328134"/>
            <a:ext cx="1938338" cy="228600"/>
          </a:xfrm>
          <a:prstGeom prst="rect">
            <a:avLst/>
          </a:prstGeo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77" name="Text Placeholder 2">
            <a:extLst>
              <a:ext uri="{FF2B5EF4-FFF2-40B4-BE49-F238E27FC236}">
                <a16:creationId xmlns:a16="http://schemas.microsoft.com/office/drawing/2014/main" id="{2FE0DAAA-174E-C94B-A9D3-C6472F2EEF61}"/>
              </a:ext>
            </a:extLst>
          </p:cNvPr>
          <p:cNvSpPr>
            <a:spLocks noGrp="1"/>
          </p:cNvSpPr>
          <p:nvPr>
            <p:ph type="body" sz="quarter" idx="17" hasCustomPrompt="1"/>
          </p:nvPr>
        </p:nvSpPr>
        <p:spPr>
          <a:xfrm>
            <a:off x="3767208" y="1665590"/>
            <a:ext cx="1938338" cy="1294367"/>
          </a:xfrm>
          <a:prstGeom prst="rect">
            <a:avLst/>
          </a:prstGeo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78" name="Text Placeholder 2">
            <a:extLst>
              <a:ext uri="{FF2B5EF4-FFF2-40B4-BE49-F238E27FC236}">
                <a16:creationId xmlns:a16="http://schemas.microsoft.com/office/drawing/2014/main" id="{A339A629-1537-214E-9E8C-843549949FB5}"/>
              </a:ext>
            </a:extLst>
          </p:cNvPr>
          <p:cNvSpPr>
            <a:spLocks noGrp="1"/>
          </p:cNvSpPr>
          <p:nvPr>
            <p:ph type="body" sz="quarter" idx="18" hasCustomPrompt="1"/>
          </p:nvPr>
        </p:nvSpPr>
        <p:spPr>
          <a:xfrm>
            <a:off x="6499522" y="1328134"/>
            <a:ext cx="1938338" cy="228600"/>
          </a:xfrm>
          <a:prstGeom prst="rect">
            <a:avLst/>
          </a:prstGeo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79" name="Text Placeholder 2">
            <a:extLst>
              <a:ext uri="{FF2B5EF4-FFF2-40B4-BE49-F238E27FC236}">
                <a16:creationId xmlns:a16="http://schemas.microsoft.com/office/drawing/2014/main" id="{BCC26F6A-800E-644E-BDE2-0C97E7395582}"/>
              </a:ext>
            </a:extLst>
          </p:cNvPr>
          <p:cNvSpPr>
            <a:spLocks noGrp="1"/>
          </p:cNvSpPr>
          <p:nvPr>
            <p:ph type="body" sz="quarter" idx="19" hasCustomPrompt="1"/>
          </p:nvPr>
        </p:nvSpPr>
        <p:spPr>
          <a:xfrm>
            <a:off x="6499522" y="1665590"/>
            <a:ext cx="1938338" cy="1294367"/>
          </a:xfrm>
          <a:prstGeom prst="rect">
            <a:avLst/>
          </a:prstGeo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0" name="Text Placeholder 2">
            <a:extLst>
              <a:ext uri="{FF2B5EF4-FFF2-40B4-BE49-F238E27FC236}">
                <a16:creationId xmlns:a16="http://schemas.microsoft.com/office/drawing/2014/main" id="{1563857B-4BC3-C041-9C7E-3CE746354BEF}"/>
              </a:ext>
            </a:extLst>
          </p:cNvPr>
          <p:cNvSpPr>
            <a:spLocks noGrp="1"/>
          </p:cNvSpPr>
          <p:nvPr>
            <p:ph type="body" sz="quarter" idx="20" hasCustomPrompt="1"/>
          </p:nvPr>
        </p:nvSpPr>
        <p:spPr>
          <a:xfrm>
            <a:off x="9133865" y="1328134"/>
            <a:ext cx="1938338" cy="228600"/>
          </a:xfrm>
          <a:prstGeom prst="rect">
            <a:avLst/>
          </a:prstGeo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1" name="Text Placeholder 2">
            <a:extLst>
              <a:ext uri="{FF2B5EF4-FFF2-40B4-BE49-F238E27FC236}">
                <a16:creationId xmlns:a16="http://schemas.microsoft.com/office/drawing/2014/main" id="{47D7E43C-BBC2-244A-866C-BA302168178F}"/>
              </a:ext>
            </a:extLst>
          </p:cNvPr>
          <p:cNvSpPr>
            <a:spLocks noGrp="1"/>
          </p:cNvSpPr>
          <p:nvPr>
            <p:ph type="body" sz="quarter" idx="21" hasCustomPrompt="1"/>
          </p:nvPr>
        </p:nvSpPr>
        <p:spPr>
          <a:xfrm>
            <a:off x="9133865" y="1665590"/>
            <a:ext cx="1938338" cy="1294367"/>
          </a:xfrm>
          <a:prstGeom prst="rect">
            <a:avLst/>
          </a:prstGeo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2" name="Text Placeholder 2">
            <a:extLst>
              <a:ext uri="{FF2B5EF4-FFF2-40B4-BE49-F238E27FC236}">
                <a16:creationId xmlns:a16="http://schemas.microsoft.com/office/drawing/2014/main" id="{5E523166-23B2-D64C-A3A4-4AF2826ED832}"/>
              </a:ext>
            </a:extLst>
          </p:cNvPr>
          <p:cNvSpPr>
            <a:spLocks noGrp="1"/>
          </p:cNvSpPr>
          <p:nvPr>
            <p:ph type="body" sz="quarter" idx="22" hasCustomPrompt="1"/>
          </p:nvPr>
        </p:nvSpPr>
        <p:spPr>
          <a:xfrm>
            <a:off x="1056665" y="3407305"/>
            <a:ext cx="1938338" cy="228600"/>
          </a:xfrm>
          <a:prstGeom prst="rect">
            <a:avLst/>
          </a:prstGeo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3" name="Text Placeholder 2">
            <a:extLst>
              <a:ext uri="{FF2B5EF4-FFF2-40B4-BE49-F238E27FC236}">
                <a16:creationId xmlns:a16="http://schemas.microsoft.com/office/drawing/2014/main" id="{6D4CCCF1-2D6B-AB40-BD94-051F7BA34B60}"/>
              </a:ext>
            </a:extLst>
          </p:cNvPr>
          <p:cNvSpPr>
            <a:spLocks noGrp="1"/>
          </p:cNvSpPr>
          <p:nvPr>
            <p:ph type="body" sz="quarter" idx="23" hasCustomPrompt="1"/>
          </p:nvPr>
        </p:nvSpPr>
        <p:spPr>
          <a:xfrm>
            <a:off x="1056665" y="3744761"/>
            <a:ext cx="1938338" cy="1294367"/>
          </a:xfrm>
          <a:prstGeom prst="rect">
            <a:avLst/>
          </a:prstGeo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4" name="Text Placeholder 2">
            <a:extLst>
              <a:ext uri="{FF2B5EF4-FFF2-40B4-BE49-F238E27FC236}">
                <a16:creationId xmlns:a16="http://schemas.microsoft.com/office/drawing/2014/main" id="{E3934FB8-69E9-FA46-8CE2-0D385A82ABF2}"/>
              </a:ext>
            </a:extLst>
          </p:cNvPr>
          <p:cNvSpPr>
            <a:spLocks noGrp="1"/>
          </p:cNvSpPr>
          <p:nvPr>
            <p:ph type="body" sz="quarter" idx="24" hasCustomPrompt="1"/>
          </p:nvPr>
        </p:nvSpPr>
        <p:spPr>
          <a:xfrm>
            <a:off x="3767208" y="3407305"/>
            <a:ext cx="1938338" cy="228600"/>
          </a:xfrm>
          <a:prstGeom prst="rect">
            <a:avLst/>
          </a:prstGeo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5" name="Text Placeholder 2">
            <a:extLst>
              <a:ext uri="{FF2B5EF4-FFF2-40B4-BE49-F238E27FC236}">
                <a16:creationId xmlns:a16="http://schemas.microsoft.com/office/drawing/2014/main" id="{0286FF40-7C7C-6F4C-B533-8ECA6C7CF44C}"/>
              </a:ext>
            </a:extLst>
          </p:cNvPr>
          <p:cNvSpPr>
            <a:spLocks noGrp="1"/>
          </p:cNvSpPr>
          <p:nvPr>
            <p:ph type="body" sz="quarter" idx="25" hasCustomPrompt="1"/>
          </p:nvPr>
        </p:nvSpPr>
        <p:spPr>
          <a:xfrm>
            <a:off x="3767208" y="3744761"/>
            <a:ext cx="1938338" cy="1294367"/>
          </a:xfrm>
          <a:prstGeom prst="rect">
            <a:avLst/>
          </a:prstGeo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6" name="Text Placeholder 2">
            <a:extLst>
              <a:ext uri="{FF2B5EF4-FFF2-40B4-BE49-F238E27FC236}">
                <a16:creationId xmlns:a16="http://schemas.microsoft.com/office/drawing/2014/main" id="{A9713BC3-4BF2-5E41-9EC5-5AF46285D463}"/>
              </a:ext>
            </a:extLst>
          </p:cNvPr>
          <p:cNvSpPr>
            <a:spLocks noGrp="1"/>
          </p:cNvSpPr>
          <p:nvPr>
            <p:ph type="body" sz="quarter" idx="26" hasCustomPrompt="1"/>
          </p:nvPr>
        </p:nvSpPr>
        <p:spPr>
          <a:xfrm>
            <a:off x="6499522" y="3407305"/>
            <a:ext cx="1938338" cy="228600"/>
          </a:xfrm>
          <a:prstGeom prst="rect">
            <a:avLst/>
          </a:prstGeo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7" name="Text Placeholder 2">
            <a:extLst>
              <a:ext uri="{FF2B5EF4-FFF2-40B4-BE49-F238E27FC236}">
                <a16:creationId xmlns:a16="http://schemas.microsoft.com/office/drawing/2014/main" id="{7C92FD44-81AA-254C-88CC-39384C0E3862}"/>
              </a:ext>
            </a:extLst>
          </p:cNvPr>
          <p:cNvSpPr>
            <a:spLocks noGrp="1"/>
          </p:cNvSpPr>
          <p:nvPr>
            <p:ph type="body" sz="quarter" idx="27" hasCustomPrompt="1"/>
          </p:nvPr>
        </p:nvSpPr>
        <p:spPr>
          <a:xfrm>
            <a:off x="6499522" y="3744761"/>
            <a:ext cx="1938338" cy="1294367"/>
          </a:xfrm>
          <a:prstGeom prst="rect">
            <a:avLst/>
          </a:prstGeo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8" name="Text Placeholder 2">
            <a:extLst>
              <a:ext uri="{FF2B5EF4-FFF2-40B4-BE49-F238E27FC236}">
                <a16:creationId xmlns:a16="http://schemas.microsoft.com/office/drawing/2014/main" id="{77A0FDA1-7D90-7949-9042-1011E6C8DEF9}"/>
              </a:ext>
            </a:extLst>
          </p:cNvPr>
          <p:cNvSpPr>
            <a:spLocks noGrp="1"/>
          </p:cNvSpPr>
          <p:nvPr>
            <p:ph type="body" sz="quarter" idx="28" hasCustomPrompt="1"/>
          </p:nvPr>
        </p:nvSpPr>
        <p:spPr>
          <a:xfrm>
            <a:off x="9133865" y="3407305"/>
            <a:ext cx="1938338" cy="228600"/>
          </a:xfrm>
          <a:prstGeom prst="rect">
            <a:avLst/>
          </a:prstGeo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9" name="Text Placeholder 2">
            <a:extLst>
              <a:ext uri="{FF2B5EF4-FFF2-40B4-BE49-F238E27FC236}">
                <a16:creationId xmlns:a16="http://schemas.microsoft.com/office/drawing/2014/main" id="{23875E87-3AB1-5442-924B-99298D6CE050}"/>
              </a:ext>
            </a:extLst>
          </p:cNvPr>
          <p:cNvSpPr>
            <a:spLocks noGrp="1"/>
          </p:cNvSpPr>
          <p:nvPr>
            <p:ph type="body" sz="quarter" idx="29" hasCustomPrompt="1"/>
          </p:nvPr>
        </p:nvSpPr>
        <p:spPr>
          <a:xfrm>
            <a:off x="9133865" y="3744761"/>
            <a:ext cx="1938338" cy="1294367"/>
          </a:xfrm>
          <a:prstGeom prst="rect">
            <a:avLst/>
          </a:prstGeo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Tree>
    <p:extLst>
      <p:ext uri="{BB962C8B-B14F-4D97-AF65-F5344CB8AC3E}">
        <p14:creationId xmlns:p14="http://schemas.microsoft.com/office/powerpoint/2010/main" val="3535096482"/>
      </p:ext>
    </p:extLst>
  </p:cSld>
  <p:clrMapOvr>
    <a:overrideClrMapping bg1="lt1" tx1="dk1" bg2="lt2" tx2="dk2" accent1="accent1" accent2="accent2" accent3="accent3" accent4="accent4" accent5="accent5" accent6="accent6" hlink="hlink" folHlink="folHlink"/>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ombstones 5 solumn">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US" sz="2400" b="1" dirty="0">
                <a:solidFill>
                  <a:srgbClr val="102A42"/>
                </a:solidFill>
                <a:latin typeface="Century Gothic" panose="020B0502020202020204" pitchFamily="34" charset="0"/>
              </a:rPr>
              <a:t>Tombstones</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74" name="Text Placeholder 2">
            <a:extLst>
              <a:ext uri="{FF2B5EF4-FFF2-40B4-BE49-F238E27FC236}">
                <a16:creationId xmlns:a16="http://schemas.microsoft.com/office/drawing/2014/main" id="{85240673-40DE-2A45-9447-BBCED8DA9995}"/>
              </a:ext>
            </a:extLst>
          </p:cNvPr>
          <p:cNvSpPr>
            <a:spLocks noGrp="1"/>
          </p:cNvSpPr>
          <p:nvPr>
            <p:ph type="body" sz="quarter" idx="14" hasCustomPrompt="1"/>
          </p:nvPr>
        </p:nvSpPr>
        <p:spPr>
          <a:xfrm>
            <a:off x="450573" y="1639030"/>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75" name="Text Placeholder 2">
            <a:extLst>
              <a:ext uri="{FF2B5EF4-FFF2-40B4-BE49-F238E27FC236}">
                <a16:creationId xmlns:a16="http://schemas.microsoft.com/office/drawing/2014/main" id="{0921CDD5-B05D-1546-B51C-3FDACD5A3767}"/>
              </a:ext>
            </a:extLst>
          </p:cNvPr>
          <p:cNvSpPr>
            <a:spLocks noGrp="1"/>
          </p:cNvSpPr>
          <p:nvPr>
            <p:ph type="body" sz="quarter" idx="15" hasCustomPrompt="1"/>
          </p:nvPr>
        </p:nvSpPr>
        <p:spPr>
          <a:xfrm>
            <a:off x="450573" y="1880638"/>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2" name="Text Placeholder 2">
            <a:extLst>
              <a:ext uri="{FF2B5EF4-FFF2-40B4-BE49-F238E27FC236}">
                <a16:creationId xmlns:a16="http://schemas.microsoft.com/office/drawing/2014/main" id="{94DDDC98-F62E-6E38-6989-0E4515A963BE}"/>
              </a:ext>
            </a:extLst>
          </p:cNvPr>
          <p:cNvSpPr>
            <a:spLocks noGrp="1"/>
          </p:cNvSpPr>
          <p:nvPr>
            <p:ph type="body" sz="quarter" idx="16" hasCustomPrompt="1"/>
          </p:nvPr>
        </p:nvSpPr>
        <p:spPr>
          <a:xfrm>
            <a:off x="2635989" y="1639030"/>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3" name="Text Placeholder 2">
            <a:extLst>
              <a:ext uri="{FF2B5EF4-FFF2-40B4-BE49-F238E27FC236}">
                <a16:creationId xmlns:a16="http://schemas.microsoft.com/office/drawing/2014/main" id="{D2DA4F11-ACBA-6603-D746-D04B2979DBE9}"/>
              </a:ext>
            </a:extLst>
          </p:cNvPr>
          <p:cNvSpPr>
            <a:spLocks noGrp="1"/>
          </p:cNvSpPr>
          <p:nvPr>
            <p:ph type="body" sz="quarter" idx="17" hasCustomPrompt="1"/>
          </p:nvPr>
        </p:nvSpPr>
        <p:spPr>
          <a:xfrm>
            <a:off x="2635989" y="1880638"/>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4" name="Text Placeholder 2">
            <a:extLst>
              <a:ext uri="{FF2B5EF4-FFF2-40B4-BE49-F238E27FC236}">
                <a16:creationId xmlns:a16="http://schemas.microsoft.com/office/drawing/2014/main" id="{C6B01E4E-E022-20EF-1CB5-D5ED4CAB67BD}"/>
              </a:ext>
            </a:extLst>
          </p:cNvPr>
          <p:cNvSpPr>
            <a:spLocks noGrp="1"/>
          </p:cNvSpPr>
          <p:nvPr>
            <p:ph type="body" sz="quarter" idx="18" hasCustomPrompt="1"/>
          </p:nvPr>
        </p:nvSpPr>
        <p:spPr>
          <a:xfrm>
            <a:off x="4821405" y="1639030"/>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5" name="Text Placeholder 2">
            <a:extLst>
              <a:ext uri="{FF2B5EF4-FFF2-40B4-BE49-F238E27FC236}">
                <a16:creationId xmlns:a16="http://schemas.microsoft.com/office/drawing/2014/main" id="{F2F78B72-F320-1CA1-76E5-A9E795A00C5B}"/>
              </a:ext>
            </a:extLst>
          </p:cNvPr>
          <p:cNvSpPr>
            <a:spLocks noGrp="1"/>
          </p:cNvSpPr>
          <p:nvPr>
            <p:ph type="body" sz="quarter" idx="19" hasCustomPrompt="1"/>
          </p:nvPr>
        </p:nvSpPr>
        <p:spPr>
          <a:xfrm>
            <a:off x="4821405" y="1880638"/>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6" name="Text Placeholder 2">
            <a:extLst>
              <a:ext uri="{FF2B5EF4-FFF2-40B4-BE49-F238E27FC236}">
                <a16:creationId xmlns:a16="http://schemas.microsoft.com/office/drawing/2014/main" id="{656A36AC-2014-609E-DD3C-A45ADE0546A6}"/>
              </a:ext>
            </a:extLst>
          </p:cNvPr>
          <p:cNvSpPr>
            <a:spLocks noGrp="1"/>
          </p:cNvSpPr>
          <p:nvPr>
            <p:ph type="body" sz="quarter" idx="20" hasCustomPrompt="1"/>
          </p:nvPr>
        </p:nvSpPr>
        <p:spPr>
          <a:xfrm>
            <a:off x="7006821" y="1639030"/>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9" name="Text Placeholder 2">
            <a:extLst>
              <a:ext uri="{FF2B5EF4-FFF2-40B4-BE49-F238E27FC236}">
                <a16:creationId xmlns:a16="http://schemas.microsoft.com/office/drawing/2014/main" id="{1E3ADC5A-F1C3-F429-08B5-56F886433512}"/>
              </a:ext>
            </a:extLst>
          </p:cNvPr>
          <p:cNvSpPr>
            <a:spLocks noGrp="1"/>
          </p:cNvSpPr>
          <p:nvPr>
            <p:ph type="body" sz="quarter" idx="21" hasCustomPrompt="1"/>
          </p:nvPr>
        </p:nvSpPr>
        <p:spPr>
          <a:xfrm>
            <a:off x="7006821" y="1880638"/>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10" name="Text Placeholder 2">
            <a:extLst>
              <a:ext uri="{FF2B5EF4-FFF2-40B4-BE49-F238E27FC236}">
                <a16:creationId xmlns:a16="http://schemas.microsoft.com/office/drawing/2014/main" id="{B5D12306-A3C1-7AB4-221E-DF10824957B8}"/>
              </a:ext>
            </a:extLst>
          </p:cNvPr>
          <p:cNvSpPr>
            <a:spLocks noGrp="1"/>
          </p:cNvSpPr>
          <p:nvPr>
            <p:ph type="body" sz="quarter" idx="22" hasCustomPrompt="1"/>
          </p:nvPr>
        </p:nvSpPr>
        <p:spPr>
          <a:xfrm>
            <a:off x="9192237" y="1639030"/>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12" name="Text Placeholder 2">
            <a:extLst>
              <a:ext uri="{FF2B5EF4-FFF2-40B4-BE49-F238E27FC236}">
                <a16:creationId xmlns:a16="http://schemas.microsoft.com/office/drawing/2014/main" id="{D7C786C4-E4F1-FF23-4F58-0DDDA7B8E9DA}"/>
              </a:ext>
            </a:extLst>
          </p:cNvPr>
          <p:cNvSpPr>
            <a:spLocks noGrp="1"/>
          </p:cNvSpPr>
          <p:nvPr>
            <p:ph type="body" sz="quarter" idx="23" hasCustomPrompt="1"/>
          </p:nvPr>
        </p:nvSpPr>
        <p:spPr>
          <a:xfrm>
            <a:off x="9192237" y="1880638"/>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14" name="Text Placeholder 2">
            <a:extLst>
              <a:ext uri="{FF2B5EF4-FFF2-40B4-BE49-F238E27FC236}">
                <a16:creationId xmlns:a16="http://schemas.microsoft.com/office/drawing/2014/main" id="{E8B1BA63-94E6-0B75-951F-84E1617D96C7}"/>
              </a:ext>
            </a:extLst>
          </p:cNvPr>
          <p:cNvSpPr>
            <a:spLocks noGrp="1"/>
          </p:cNvSpPr>
          <p:nvPr>
            <p:ph type="body" sz="quarter" idx="24" hasCustomPrompt="1"/>
          </p:nvPr>
        </p:nvSpPr>
        <p:spPr>
          <a:xfrm>
            <a:off x="450573" y="3213997"/>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15" name="Text Placeholder 2">
            <a:extLst>
              <a:ext uri="{FF2B5EF4-FFF2-40B4-BE49-F238E27FC236}">
                <a16:creationId xmlns:a16="http://schemas.microsoft.com/office/drawing/2014/main" id="{27FBCB40-8CE2-8DF8-4C1B-3C7ED634F68F}"/>
              </a:ext>
            </a:extLst>
          </p:cNvPr>
          <p:cNvSpPr>
            <a:spLocks noGrp="1"/>
          </p:cNvSpPr>
          <p:nvPr>
            <p:ph type="body" sz="quarter" idx="25" hasCustomPrompt="1"/>
          </p:nvPr>
        </p:nvSpPr>
        <p:spPr>
          <a:xfrm>
            <a:off x="450573" y="3455605"/>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16" name="Text Placeholder 2">
            <a:extLst>
              <a:ext uri="{FF2B5EF4-FFF2-40B4-BE49-F238E27FC236}">
                <a16:creationId xmlns:a16="http://schemas.microsoft.com/office/drawing/2014/main" id="{05B4C01C-C4A8-2D0D-A8BE-E0C12AA09452}"/>
              </a:ext>
            </a:extLst>
          </p:cNvPr>
          <p:cNvSpPr>
            <a:spLocks noGrp="1"/>
          </p:cNvSpPr>
          <p:nvPr>
            <p:ph type="body" sz="quarter" idx="26" hasCustomPrompt="1"/>
          </p:nvPr>
        </p:nvSpPr>
        <p:spPr>
          <a:xfrm>
            <a:off x="2635989" y="3213997"/>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17" name="Text Placeholder 2">
            <a:extLst>
              <a:ext uri="{FF2B5EF4-FFF2-40B4-BE49-F238E27FC236}">
                <a16:creationId xmlns:a16="http://schemas.microsoft.com/office/drawing/2014/main" id="{0B6DF028-CA22-3D68-C232-C873904B8724}"/>
              </a:ext>
            </a:extLst>
          </p:cNvPr>
          <p:cNvSpPr>
            <a:spLocks noGrp="1"/>
          </p:cNvSpPr>
          <p:nvPr>
            <p:ph type="body" sz="quarter" idx="27" hasCustomPrompt="1"/>
          </p:nvPr>
        </p:nvSpPr>
        <p:spPr>
          <a:xfrm>
            <a:off x="2635989" y="3455605"/>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18" name="Text Placeholder 2">
            <a:extLst>
              <a:ext uri="{FF2B5EF4-FFF2-40B4-BE49-F238E27FC236}">
                <a16:creationId xmlns:a16="http://schemas.microsoft.com/office/drawing/2014/main" id="{13212C70-77E7-8073-E0F2-ECA8FA3A41A8}"/>
              </a:ext>
            </a:extLst>
          </p:cNvPr>
          <p:cNvSpPr>
            <a:spLocks noGrp="1"/>
          </p:cNvSpPr>
          <p:nvPr>
            <p:ph type="body" sz="quarter" idx="28" hasCustomPrompt="1"/>
          </p:nvPr>
        </p:nvSpPr>
        <p:spPr>
          <a:xfrm>
            <a:off x="4821405" y="3213997"/>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19" name="Text Placeholder 2">
            <a:extLst>
              <a:ext uri="{FF2B5EF4-FFF2-40B4-BE49-F238E27FC236}">
                <a16:creationId xmlns:a16="http://schemas.microsoft.com/office/drawing/2014/main" id="{8D66DD97-6549-116D-81BD-D2903CEA91D6}"/>
              </a:ext>
            </a:extLst>
          </p:cNvPr>
          <p:cNvSpPr>
            <a:spLocks noGrp="1"/>
          </p:cNvSpPr>
          <p:nvPr>
            <p:ph type="body" sz="quarter" idx="29" hasCustomPrompt="1"/>
          </p:nvPr>
        </p:nvSpPr>
        <p:spPr>
          <a:xfrm>
            <a:off x="4821405" y="3455605"/>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20" name="Text Placeholder 2">
            <a:extLst>
              <a:ext uri="{FF2B5EF4-FFF2-40B4-BE49-F238E27FC236}">
                <a16:creationId xmlns:a16="http://schemas.microsoft.com/office/drawing/2014/main" id="{A704C1A6-9930-8ECE-24AE-03E6BC63AA82}"/>
              </a:ext>
            </a:extLst>
          </p:cNvPr>
          <p:cNvSpPr>
            <a:spLocks noGrp="1"/>
          </p:cNvSpPr>
          <p:nvPr>
            <p:ph type="body" sz="quarter" idx="30" hasCustomPrompt="1"/>
          </p:nvPr>
        </p:nvSpPr>
        <p:spPr>
          <a:xfrm>
            <a:off x="7006821" y="3213997"/>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22" name="Text Placeholder 2">
            <a:extLst>
              <a:ext uri="{FF2B5EF4-FFF2-40B4-BE49-F238E27FC236}">
                <a16:creationId xmlns:a16="http://schemas.microsoft.com/office/drawing/2014/main" id="{9A781F5E-B688-FF29-E00E-ACB0FCBDCA35}"/>
              </a:ext>
            </a:extLst>
          </p:cNvPr>
          <p:cNvSpPr>
            <a:spLocks noGrp="1"/>
          </p:cNvSpPr>
          <p:nvPr>
            <p:ph type="body" sz="quarter" idx="31" hasCustomPrompt="1"/>
          </p:nvPr>
        </p:nvSpPr>
        <p:spPr>
          <a:xfrm>
            <a:off x="7006821" y="3455605"/>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23" name="Text Placeholder 2">
            <a:extLst>
              <a:ext uri="{FF2B5EF4-FFF2-40B4-BE49-F238E27FC236}">
                <a16:creationId xmlns:a16="http://schemas.microsoft.com/office/drawing/2014/main" id="{0709DA54-5965-ECB3-9E64-8BFE9E03F1A9}"/>
              </a:ext>
            </a:extLst>
          </p:cNvPr>
          <p:cNvSpPr>
            <a:spLocks noGrp="1"/>
          </p:cNvSpPr>
          <p:nvPr>
            <p:ph type="body" sz="quarter" idx="32" hasCustomPrompt="1"/>
          </p:nvPr>
        </p:nvSpPr>
        <p:spPr>
          <a:xfrm>
            <a:off x="9192237" y="3213997"/>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24" name="Text Placeholder 2">
            <a:extLst>
              <a:ext uri="{FF2B5EF4-FFF2-40B4-BE49-F238E27FC236}">
                <a16:creationId xmlns:a16="http://schemas.microsoft.com/office/drawing/2014/main" id="{B12E3C6E-5A91-26F1-EDAB-9372109EBD8F}"/>
              </a:ext>
            </a:extLst>
          </p:cNvPr>
          <p:cNvSpPr>
            <a:spLocks noGrp="1"/>
          </p:cNvSpPr>
          <p:nvPr>
            <p:ph type="body" sz="quarter" idx="33" hasCustomPrompt="1"/>
          </p:nvPr>
        </p:nvSpPr>
        <p:spPr>
          <a:xfrm>
            <a:off x="9192237" y="3455605"/>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25" name="Text Placeholder 2">
            <a:extLst>
              <a:ext uri="{FF2B5EF4-FFF2-40B4-BE49-F238E27FC236}">
                <a16:creationId xmlns:a16="http://schemas.microsoft.com/office/drawing/2014/main" id="{7C517E1E-767A-41CB-7699-F6924AE7607C}"/>
              </a:ext>
            </a:extLst>
          </p:cNvPr>
          <p:cNvSpPr>
            <a:spLocks noGrp="1"/>
          </p:cNvSpPr>
          <p:nvPr>
            <p:ph type="body" sz="quarter" idx="34" hasCustomPrompt="1"/>
          </p:nvPr>
        </p:nvSpPr>
        <p:spPr>
          <a:xfrm>
            <a:off x="450573" y="4793710"/>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26" name="Text Placeholder 2">
            <a:extLst>
              <a:ext uri="{FF2B5EF4-FFF2-40B4-BE49-F238E27FC236}">
                <a16:creationId xmlns:a16="http://schemas.microsoft.com/office/drawing/2014/main" id="{A389E94C-456A-A530-6463-0776DCAC8AE1}"/>
              </a:ext>
            </a:extLst>
          </p:cNvPr>
          <p:cNvSpPr>
            <a:spLocks noGrp="1"/>
          </p:cNvSpPr>
          <p:nvPr>
            <p:ph type="body" sz="quarter" idx="35" hasCustomPrompt="1"/>
          </p:nvPr>
        </p:nvSpPr>
        <p:spPr>
          <a:xfrm>
            <a:off x="450573" y="5035318"/>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27" name="Text Placeholder 2">
            <a:extLst>
              <a:ext uri="{FF2B5EF4-FFF2-40B4-BE49-F238E27FC236}">
                <a16:creationId xmlns:a16="http://schemas.microsoft.com/office/drawing/2014/main" id="{D01D163B-D354-406B-3E6B-7121FCF69257}"/>
              </a:ext>
            </a:extLst>
          </p:cNvPr>
          <p:cNvSpPr>
            <a:spLocks noGrp="1"/>
          </p:cNvSpPr>
          <p:nvPr>
            <p:ph type="body" sz="quarter" idx="36" hasCustomPrompt="1"/>
          </p:nvPr>
        </p:nvSpPr>
        <p:spPr>
          <a:xfrm>
            <a:off x="2635989" y="4793710"/>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28" name="Text Placeholder 2">
            <a:extLst>
              <a:ext uri="{FF2B5EF4-FFF2-40B4-BE49-F238E27FC236}">
                <a16:creationId xmlns:a16="http://schemas.microsoft.com/office/drawing/2014/main" id="{A04E21D1-3F0D-9B0D-014B-A85295E431CD}"/>
              </a:ext>
            </a:extLst>
          </p:cNvPr>
          <p:cNvSpPr>
            <a:spLocks noGrp="1"/>
          </p:cNvSpPr>
          <p:nvPr>
            <p:ph type="body" sz="quarter" idx="37" hasCustomPrompt="1"/>
          </p:nvPr>
        </p:nvSpPr>
        <p:spPr>
          <a:xfrm>
            <a:off x="2635989" y="5035318"/>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29" name="Text Placeholder 2">
            <a:extLst>
              <a:ext uri="{FF2B5EF4-FFF2-40B4-BE49-F238E27FC236}">
                <a16:creationId xmlns:a16="http://schemas.microsoft.com/office/drawing/2014/main" id="{F1E5257E-FD26-D7A6-0CEE-6F6EC8E5964B}"/>
              </a:ext>
            </a:extLst>
          </p:cNvPr>
          <p:cNvSpPr>
            <a:spLocks noGrp="1"/>
          </p:cNvSpPr>
          <p:nvPr>
            <p:ph type="body" sz="quarter" idx="38" hasCustomPrompt="1"/>
          </p:nvPr>
        </p:nvSpPr>
        <p:spPr>
          <a:xfrm>
            <a:off x="4821405" y="4793710"/>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30" name="Text Placeholder 2">
            <a:extLst>
              <a:ext uri="{FF2B5EF4-FFF2-40B4-BE49-F238E27FC236}">
                <a16:creationId xmlns:a16="http://schemas.microsoft.com/office/drawing/2014/main" id="{17EF6850-B964-7967-C06B-11C500C7E306}"/>
              </a:ext>
            </a:extLst>
          </p:cNvPr>
          <p:cNvSpPr>
            <a:spLocks noGrp="1"/>
          </p:cNvSpPr>
          <p:nvPr>
            <p:ph type="body" sz="quarter" idx="39" hasCustomPrompt="1"/>
          </p:nvPr>
        </p:nvSpPr>
        <p:spPr>
          <a:xfrm>
            <a:off x="4821405" y="5035318"/>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31" name="Text Placeholder 2">
            <a:extLst>
              <a:ext uri="{FF2B5EF4-FFF2-40B4-BE49-F238E27FC236}">
                <a16:creationId xmlns:a16="http://schemas.microsoft.com/office/drawing/2014/main" id="{2D2B52DF-11CB-0364-A720-63C62A71BC49}"/>
              </a:ext>
            </a:extLst>
          </p:cNvPr>
          <p:cNvSpPr>
            <a:spLocks noGrp="1"/>
          </p:cNvSpPr>
          <p:nvPr>
            <p:ph type="body" sz="quarter" idx="40" hasCustomPrompt="1"/>
          </p:nvPr>
        </p:nvSpPr>
        <p:spPr>
          <a:xfrm>
            <a:off x="7006821" y="4793710"/>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32" name="Text Placeholder 2">
            <a:extLst>
              <a:ext uri="{FF2B5EF4-FFF2-40B4-BE49-F238E27FC236}">
                <a16:creationId xmlns:a16="http://schemas.microsoft.com/office/drawing/2014/main" id="{3C680427-CF14-8EF6-A602-334B2BD5B1D8}"/>
              </a:ext>
            </a:extLst>
          </p:cNvPr>
          <p:cNvSpPr>
            <a:spLocks noGrp="1"/>
          </p:cNvSpPr>
          <p:nvPr>
            <p:ph type="body" sz="quarter" idx="41" hasCustomPrompt="1"/>
          </p:nvPr>
        </p:nvSpPr>
        <p:spPr>
          <a:xfrm>
            <a:off x="7006821" y="5035318"/>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
        <p:nvSpPr>
          <p:cNvPr id="33" name="Text Placeholder 2">
            <a:extLst>
              <a:ext uri="{FF2B5EF4-FFF2-40B4-BE49-F238E27FC236}">
                <a16:creationId xmlns:a16="http://schemas.microsoft.com/office/drawing/2014/main" id="{F090E815-0D97-C0D2-6B59-3D13CBBB21D8}"/>
              </a:ext>
            </a:extLst>
          </p:cNvPr>
          <p:cNvSpPr>
            <a:spLocks noGrp="1"/>
          </p:cNvSpPr>
          <p:nvPr>
            <p:ph type="body" sz="quarter" idx="42" hasCustomPrompt="1"/>
          </p:nvPr>
        </p:nvSpPr>
        <p:spPr>
          <a:xfrm>
            <a:off x="9192237" y="4793710"/>
            <a:ext cx="1938338" cy="228600"/>
          </a:xfrm>
          <a:prstGeom prst="rect">
            <a:avLst/>
          </a:prstGeom>
        </p:spPr>
        <p:txBody>
          <a:bodyPr>
            <a:noAutofit/>
          </a:bodyPr>
          <a:lstStyle>
            <a:lvl1pPr marL="0" indent="0">
              <a:buNone/>
              <a:defRPr sz="11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34" name="Text Placeholder 2">
            <a:extLst>
              <a:ext uri="{FF2B5EF4-FFF2-40B4-BE49-F238E27FC236}">
                <a16:creationId xmlns:a16="http://schemas.microsoft.com/office/drawing/2014/main" id="{63E075BC-23AA-F1C2-6D6E-F0B665516BDA}"/>
              </a:ext>
            </a:extLst>
          </p:cNvPr>
          <p:cNvSpPr>
            <a:spLocks noGrp="1"/>
          </p:cNvSpPr>
          <p:nvPr>
            <p:ph type="body" sz="quarter" idx="43" hasCustomPrompt="1"/>
          </p:nvPr>
        </p:nvSpPr>
        <p:spPr>
          <a:xfrm>
            <a:off x="9192237" y="5035318"/>
            <a:ext cx="1938338" cy="908282"/>
          </a:xfrm>
          <a:prstGeom prst="rect">
            <a:avLst/>
          </a:prstGeom>
        </p:spPr>
        <p:txBody>
          <a:bodyPr>
            <a:noAutofit/>
          </a:bodyPr>
          <a:lstStyle>
            <a:lvl1pPr marL="0" indent="0">
              <a:lnSpc>
                <a:spcPct val="100000"/>
              </a:lnSpc>
              <a:buNone/>
              <a:defRPr sz="10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a:t>
            </a:r>
          </a:p>
        </p:txBody>
      </p:sp>
    </p:spTree>
    <p:extLst>
      <p:ext uri="{BB962C8B-B14F-4D97-AF65-F5344CB8AC3E}">
        <p14:creationId xmlns:p14="http://schemas.microsoft.com/office/powerpoint/2010/main" val="4523203"/>
      </p:ext>
    </p:extLst>
  </p:cSld>
  <p:clrMapOvr>
    <a:overrideClrMapping bg1="lt1" tx1="dk1" bg2="lt2" tx2="dk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ingle biography blue">
    <p:bg>
      <p:bgPr>
        <a:solidFill>
          <a:schemeClr val="bg1"/>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349DED9-E509-4573-6CA9-22E353896401}"/>
              </a:ext>
            </a:extLst>
          </p:cNvPr>
          <p:cNvSpPr/>
          <p:nvPr userDrawn="1"/>
        </p:nvSpPr>
        <p:spPr>
          <a:xfrm>
            <a:off x="-401880" y="-398776"/>
            <a:ext cx="2245864" cy="224586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5F58BB2A-31C2-C919-0FAA-73FAF864E83F}"/>
              </a:ext>
            </a:extLst>
          </p:cNvPr>
          <p:cNvSpPr/>
          <p:nvPr userDrawn="1"/>
        </p:nvSpPr>
        <p:spPr>
          <a:xfrm>
            <a:off x="1378296" y="-1466164"/>
            <a:ext cx="10344312" cy="10344312"/>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12" name="Picture Placeholder 11">
            <a:extLst>
              <a:ext uri="{FF2B5EF4-FFF2-40B4-BE49-F238E27FC236}">
                <a16:creationId xmlns:a16="http://schemas.microsoft.com/office/drawing/2014/main" id="{ED233741-79F9-CC4C-A8B7-4DCA9C2547F0}"/>
              </a:ext>
            </a:extLst>
          </p:cNvPr>
          <p:cNvSpPr>
            <a:spLocks noGrp="1"/>
          </p:cNvSpPr>
          <p:nvPr>
            <p:ph type="pic" sz="quarter" idx="14" hasCustomPrompt="1"/>
          </p:nvPr>
        </p:nvSpPr>
        <p:spPr>
          <a:xfrm>
            <a:off x="1056198" y="577510"/>
            <a:ext cx="2539156" cy="2539156"/>
          </a:xfrm>
          <a:prstGeom prst="rect">
            <a:avLst/>
          </a:prstGeom>
        </p:spPr>
        <p:txBody>
          <a:bodyPr wrap="square" anchor="ctr">
            <a:noAutofit/>
          </a:bodyPr>
          <a:lstStyle>
            <a:lvl1pPr marL="0" indent="0" algn="ctr">
              <a:buNone/>
              <a:defRPr sz="1600"/>
            </a:lvl1pPr>
          </a:lstStyle>
          <a:p>
            <a:r>
              <a:rPr lang="en-US" dirty="0"/>
              <a:t>Click here to </a:t>
            </a:r>
            <a:br>
              <a:rPr lang="en-US" dirty="0"/>
            </a:br>
            <a:r>
              <a:rPr lang="en-US" dirty="0"/>
              <a:t>add bio photo</a:t>
            </a:r>
          </a:p>
        </p:txBody>
      </p:sp>
      <p:sp>
        <p:nvSpPr>
          <p:cNvPr id="17" name="Text Placeholder 2">
            <a:extLst>
              <a:ext uri="{FF2B5EF4-FFF2-40B4-BE49-F238E27FC236}">
                <a16:creationId xmlns:a16="http://schemas.microsoft.com/office/drawing/2014/main" id="{7B56C5E0-C6D1-9E43-8EC3-3FB4C39852E8}"/>
              </a:ext>
            </a:extLst>
          </p:cNvPr>
          <p:cNvSpPr>
            <a:spLocks noGrp="1"/>
          </p:cNvSpPr>
          <p:nvPr>
            <p:ph type="body" sz="quarter" idx="15" hasCustomPrompt="1"/>
          </p:nvPr>
        </p:nvSpPr>
        <p:spPr>
          <a:xfrm>
            <a:off x="3881121" y="1911959"/>
            <a:ext cx="6825188" cy="394287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4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a:t>
            </a:r>
            <a:endParaRPr lang="en-US" dirty="0"/>
          </a:p>
        </p:txBody>
      </p:sp>
      <p:sp>
        <p:nvSpPr>
          <p:cNvPr id="18" name="Text Placeholder 2">
            <a:extLst>
              <a:ext uri="{FF2B5EF4-FFF2-40B4-BE49-F238E27FC236}">
                <a16:creationId xmlns:a16="http://schemas.microsoft.com/office/drawing/2014/main" id="{2AB0D6DE-9FFC-214C-BF47-82E50F6CEC33}"/>
              </a:ext>
            </a:extLst>
          </p:cNvPr>
          <p:cNvSpPr>
            <a:spLocks noGrp="1"/>
          </p:cNvSpPr>
          <p:nvPr>
            <p:ph type="body" sz="quarter" idx="16" hasCustomPrompt="1"/>
          </p:nvPr>
        </p:nvSpPr>
        <p:spPr>
          <a:xfrm>
            <a:off x="3872824" y="576519"/>
            <a:ext cx="3098738" cy="229879"/>
          </a:xfrm>
          <a:prstGeom prst="rect">
            <a:avLst/>
          </a:prstGeo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9" name="Text Placeholder 2">
            <a:extLst>
              <a:ext uri="{FF2B5EF4-FFF2-40B4-BE49-F238E27FC236}">
                <a16:creationId xmlns:a16="http://schemas.microsoft.com/office/drawing/2014/main" id="{51D1DEE3-0714-D44C-9B1E-BBA8DCECF246}"/>
              </a:ext>
            </a:extLst>
          </p:cNvPr>
          <p:cNvSpPr>
            <a:spLocks noGrp="1"/>
          </p:cNvSpPr>
          <p:nvPr>
            <p:ph type="body" sz="quarter" idx="17" hasCustomPrompt="1"/>
          </p:nvPr>
        </p:nvSpPr>
        <p:spPr>
          <a:xfrm>
            <a:off x="3872823" y="794823"/>
            <a:ext cx="3098737" cy="229879"/>
          </a:xfrm>
          <a:prstGeom prst="rect">
            <a:avLst/>
          </a:prstGeo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20" name="Text Placeholder 2">
            <a:extLst>
              <a:ext uri="{FF2B5EF4-FFF2-40B4-BE49-F238E27FC236}">
                <a16:creationId xmlns:a16="http://schemas.microsoft.com/office/drawing/2014/main" id="{7A18C6CA-0B06-4F42-A333-D998EC4BAB21}"/>
              </a:ext>
            </a:extLst>
          </p:cNvPr>
          <p:cNvSpPr>
            <a:spLocks noGrp="1"/>
          </p:cNvSpPr>
          <p:nvPr>
            <p:ph type="body" sz="quarter" idx="18" hasCustomPrompt="1"/>
          </p:nvPr>
        </p:nvSpPr>
        <p:spPr>
          <a:xfrm>
            <a:off x="3872823" y="1003167"/>
            <a:ext cx="3098737" cy="609496"/>
          </a:xfrm>
          <a:prstGeom prst="rect">
            <a:avLst/>
          </a:prstGeo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5" name="Oval 4">
            <a:extLst>
              <a:ext uri="{FF2B5EF4-FFF2-40B4-BE49-F238E27FC236}">
                <a16:creationId xmlns:a16="http://schemas.microsoft.com/office/drawing/2014/main" id="{50691CE6-CA4E-05EE-9407-A03CFD036028}"/>
              </a:ext>
            </a:extLst>
          </p:cNvPr>
          <p:cNvSpPr>
            <a:spLocks noChangeAspect="1"/>
          </p:cNvSpPr>
          <p:nvPr userDrawn="1"/>
        </p:nvSpPr>
        <p:spPr>
          <a:xfrm>
            <a:off x="-467160" y="199307"/>
            <a:ext cx="1191033" cy="1191033"/>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7E02CB32-0384-750D-8105-6E24BFFF8267}"/>
              </a:ext>
            </a:extLst>
          </p:cNvPr>
          <p:cNvSpPr>
            <a:spLocks noChangeAspect="1"/>
          </p:cNvSpPr>
          <p:nvPr userDrawn="1"/>
        </p:nvSpPr>
        <p:spPr>
          <a:xfrm flipH="1">
            <a:off x="319768" y="1188474"/>
            <a:ext cx="216000" cy="21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0726711"/>
      </p:ext>
    </p:extLst>
  </p:cSld>
  <p:clrMapOvr>
    <a:overrideClrMapping bg1="lt1" tx1="dk1" bg2="lt2" tx2="dk2" accent1="accent1" accent2="accent2" accent3="accent3" accent4="accent4" accent5="accent5" accent6="accent6" hlink="hlink" folHlink="folHlink"/>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ingle biography beige">
    <p:bg>
      <p:bgPr>
        <a:solidFill>
          <a:schemeClr val="bg1"/>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349DED9-E509-4573-6CA9-22E353896401}"/>
              </a:ext>
            </a:extLst>
          </p:cNvPr>
          <p:cNvSpPr/>
          <p:nvPr userDrawn="1"/>
        </p:nvSpPr>
        <p:spPr>
          <a:xfrm>
            <a:off x="-401880" y="-398776"/>
            <a:ext cx="2245864" cy="224586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5F58BB2A-31C2-C919-0FAA-73FAF864E83F}"/>
              </a:ext>
            </a:extLst>
          </p:cNvPr>
          <p:cNvSpPr/>
          <p:nvPr userDrawn="1"/>
        </p:nvSpPr>
        <p:spPr>
          <a:xfrm>
            <a:off x="1378296" y="-1466164"/>
            <a:ext cx="10344312" cy="10344312"/>
          </a:xfrm>
          <a:prstGeom prst="ellipse">
            <a:avLst/>
          </a:prstGeom>
          <a:solidFill>
            <a:srgbClr val="F3E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12" name="Picture Placeholder 11">
            <a:extLst>
              <a:ext uri="{FF2B5EF4-FFF2-40B4-BE49-F238E27FC236}">
                <a16:creationId xmlns:a16="http://schemas.microsoft.com/office/drawing/2014/main" id="{ED233741-79F9-CC4C-A8B7-4DCA9C2547F0}"/>
              </a:ext>
            </a:extLst>
          </p:cNvPr>
          <p:cNvSpPr>
            <a:spLocks noGrp="1"/>
          </p:cNvSpPr>
          <p:nvPr>
            <p:ph type="pic" sz="quarter" idx="14" hasCustomPrompt="1"/>
          </p:nvPr>
        </p:nvSpPr>
        <p:spPr>
          <a:xfrm>
            <a:off x="1056198" y="577510"/>
            <a:ext cx="2539156" cy="2539156"/>
          </a:xfrm>
          <a:prstGeom prst="rect">
            <a:avLst/>
          </a:prstGeom>
        </p:spPr>
        <p:txBody>
          <a:bodyPr wrap="square" anchor="ctr">
            <a:noAutofit/>
          </a:bodyPr>
          <a:lstStyle>
            <a:lvl1pPr marL="0" indent="0" algn="ctr">
              <a:buNone/>
              <a:defRPr sz="1600"/>
            </a:lvl1pPr>
          </a:lstStyle>
          <a:p>
            <a:r>
              <a:rPr lang="en-US" dirty="0"/>
              <a:t>Click here to </a:t>
            </a:r>
            <a:br>
              <a:rPr lang="en-US" dirty="0"/>
            </a:br>
            <a:r>
              <a:rPr lang="en-US" dirty="0"/>
              <a:t>add bio photo</a:t>
            </a:r>
          </a:p>
        </p:txBody>
      </p:sp>
      <p:sp>
        <p:nvSpPr>
          <p:cNvPr id="17" name="Text Placeholder 2">
            <a:extLst>
              <a:ext uri="{FF2B5EF4-FFF2-40B4-BE49-F238E27FC236}">
                <a16:creationId xmlns:a16="http://schemas.microsoft.com/office/drawing/2014/main" id="{7B56C5E0-C6D1-9E43-8EC3-3FB4C39852E8}"/>
              </a:ext>
            </a:extLst>
          </p:cNvPr>
          <p:cNvSpPr>
            <a:spLocks noGrp="1"/>
          </p:cNvSpPr>
          <p:nvPr>
            <p:ph type="body" sz="quarter" idx="15" hasCustomPrompt="1"/>
          </p:nvPr>
        </p:nvSpPr>
        <p:spPr>
          <a:xfrm>
            <a:off x="3881121" y="1911959"/>
            <a:ext cx="6825188" cy="394287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4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a:t>
            </a:r>
            <a:endParaRPr lang="en-US" dirty="0"/>
          </a:p>
        </p:txBody>
      </p:sp>
      <p:sp>
        <p:nvSpPr>
          <p:cNvPr id="18" name="Text Placeholder 2">
            <a:extLst>
              <a:ext uri="{FF2B5EF4-FFF2-40B4-BE49-F238E27FC236}">
                <a16:creationId xmlns:a16="http://schemas.microsoft.com/office/drawing/2014/main" id="{2AB0D6DE-9FFC-214C-BF47-82E50F6CEC33}"/>
              </a:ext>
            </a:extLst>
          </p:cNvPr>
          <p:cNvSpPr>
            <a:spLocks noGrp="1"/>
          </p:cNvSpPr>
          <p:nvPr>
            <p:ph type="body" sz="quarter" idx="16" hasCustomPrompt="1"/>
          </p:nvPr>
        </p:nvSpPr>
        <p:spPr>
          <a:xfrm>
            <a:off x="3872824" y="576519"/>
            <a:ext cx="3098738" cy="229879"/>
          </a:xfrm>
          <a:prstGeom prst="rect">
            <a:avLst/>
          </a:prstGeo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9" name="Text Placeholder 2">
            <a:extLst>
              <a:ext uri="{FF2B5EF4-FFF2-40B4-BE49-F238E27FC236}">
                <a16:creationId xmlns:a16="http://schemas.microsoft.com/office/drawing/2014/main" id="{51D1DEE3-0714-D44C-9B1E-BBA8DCECF246}"/>
              </a:ext>
            </a:extLst>
          </p:cNvPr>
          <p:cNvSpPr>
            <a:spLocks noGrp="1"/>
          </p:cNvSpPr>
          <p:nvPr>
            <p:ph type="body" sz="quarter" idx="17" hasCustomPrompt="1"/>
          </p:nvPr>
        </p:nvSpPr>
        <p:spPr>
          <a:xfrm>
            <a:off x="3872823" y="794823"/>
            <a:ext cx="3098737" cy="229879"/>
          </a:xfrm>
          <a:prstGeom prst="rect">
            <a:avLst/>
          </a:prstGeo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20" name="Text Placeholder 2">
            <a:extLst>
              <a:ext uri="{FF2B5EF4-FFF2-40B4-BE49-F238E27FC236}">
                <a16:creationId xmlns:a16="http://schemas.microsoft.com/office/drawing/2014/main" id="{7A18C6CA-0B06-4F42-A333-D998EC4BAB21}"/>
              </a:ext>
            </a:extLst>
          </p:cNvPr>
          <p:cNvSpPr>
            <a:spLocks noGrp="1"/>
          </p:cNvSpPr>
          <p:nvPr>
            <p:ph type="body" sz="quarter" idx="18" hasCustomPrompt="1"/>
          </p:nvPr>
        </p:nvSpPr>
        <p:spPr>
          <a:xfrm>
            <a:off x="3872823" y="1003167"/>
            <a:ext cx="3098737" cy="609496"/>
          </a:xfrm>
          <a:prstGeom prst="rect">
            <a:avLst/>
          </a:prstGeo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5" name="Oval 4">
            <a:extLst>
              <a:ext uri="{FF2B5EF4-FFF2-40B4-BE49-F238E27FC236}">
                <a16:creationId xmlns:a16="http://schemas.microsoft.com/office/drawing/2014/main" id="{50691CE6-CA4E-05EE-9407-A03CFD036028}"/>
              </a:ext>
            </a:extLst>
          </p:cNvPr>
          <p:cNvSpPr>
            <a:spLocks noChangeAspect="1"/>
          </p:cNvSpPr>
          <p:nvPr userDrawn="1"/>
        </p:nvSpPr>
        <p:spPr>
          <a:xfrm>
            <a:off x="-467160" y="199307"/>
            <a:ext cx="1191033" cy="1191033"/>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7E02CB32-0384-750D-8105-6E24BFFF8267}"/>
              </a:ext>
            </a:extLst>
          </p:cNvPr>
          <p:cNvSpPr>
            <a:spLocks noChangeAspect="1"/>
          </p:cNvSpPr>
          <p:nvPr userDrawn="1"/>
        </p:nvSpPr>
        <p:spPr>
          <a:xfrm flipH="1">
            <a:off x="319768" y="1188474"/>
            <a:ext cx="216000" cy="21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5250038"/>
      </p:ext>
    </p:extLst>
  </p:cSld>
  <p:clrMapOvr>
    <a:overrideClrMapping bg1="lt1" tx1="dk1" bg2="lt2" tx2="dk2" accent1="accent1" accent2="accent2" accent3="accent3" accent4="accent4" accent5="accent5" accent6="accent6" hlink="hlink" folHlink="folHlink"/>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Double biography">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33" name="Text Placeholder 2">
            <a:extLst>
              <a:ext uri="{FF2B5EF4-FFF2-40B4-BE49-F238E27FC236}">
                <a16:creationId xmlns:a16="http://schemas.microsoft.com/office/drawing/2014/main" id="{83F441E8-F743-9148-8681-3557B512720A}"/>
              </a:ext>
            </a:extLst>
          </p:cNvPr>
          <p:cNvSpPr>
            <a:spLocks noGrp="1"/>
          </p:cNvSpPr>
          <p:nvPr>
            <p:ph type="body" sz="quarter" idx="16" hasCustomPrompt="1"/>
          </p:nvPr>
        </p:nvSpPr>
        <p:spPr>
          <a:xfrm>
            <a:off x="2842114" y="2488047"/>
            <a:ext cx="2709191" cy="229879"/>
          </a:xfrm>
          <a:prstGeom prst="rect">
            <a:avLst/>
          </a:prstGeo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34" name="Text Placeholder 2">
            <a:extLst>
              <a:ext uri="{FF2B5EF4-FFF2-40B4-BE49-F238E27FC236}">
                <a16:creationId xmlns:a16="http://schemas.microsoft.com/office/drawing/2014/main" id="{B8DE1459-1F61-544E-87BD-721E7289A1E7}"/>
              </a:ext>
            </a:extLst>
          </p:cNvPr>
          <p:cNvSpPr>
            <a:spLocks noGrp="1"/>
          </p:cNvSpPr>
          <p:nvPr>
            <p:ph type="body" sz="quarter" idx="17" hasCustomPrompt="1"/>
          </p:nvPr>
        </p:nvSpPr>
        <p:spPr>
          <a:xfrm>
            <a:off x="2842114" y="2706351"/>
            <a:ext cx="2709190" cy="229879"/>
          </a:xfrm>
          <a:prstGeom prst="rect">
            <a:avLst/>
          </a:prstGeo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35" name="Text Placeholder 2">
            <a:extLst>
              <a:ext uri="{FF2B5EF4-FFF2-40B4-BE49-F238E27FC236}">
                <a16:creationId xmlns:a16="http://schemas.microsoft.com/office/drawing/2014/main" id="{1EB53B01-475D-2246-BF01-72A38045E4FD}"/>
              </a:ext>
            </a:extLst>
          </p:cNvPr>
          <p:cNvSpPr>
            <a:spLocks noGrp="1"/>
          </p:cNvSpPr>
          <p:nvPr>
            <p:ph type="body" sz="quarter" idx="18" hasCustomPrompt="1"/>
          </p:nvPr>
        </p:nvSpPr>
        <p:spPr>
          <a:xfrm>
            <a:off x="2842114" y="2914695"/>
            <a:ext cx="2709190" cy="609496"/>
          </a:xfrm>
          <a:prstGeom prst="rect">
            <a:avLst/>
          </a:prstGeo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36" name="Text Placeholder 2">
            <a:extLst>
              <a:ext uri="{FF2B5EF4-FFF2-40B4-BE49-F238E27FC236}">
                <a16:creationId xmlns:a16="http://schemas.microsoft.com/office/drawing/2014/main" id="{A0F7D16D-1B34-1D43-BC75-EFAC4108FACE}"/>
              </a:ext>
            </a:extLst>
          </p:cNvPr>
          <p:cNvSpPr>
            <a:spLocks noGrp="1"/>
          </p:cNvSpPr>
          <p:nvPr>
            <p:ph type="body" sz="quarter" idx="15" hasCustomPrompt="1"/>
          </p:nvPr>
        </p:nvSpPr>
        <p:spPr>
          <a:xfrm>
            <a:off x="439328" y="3740493"/>
            <a:ext cx="5217341" cy="234071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a:t>
            </a:r>
          </a:p>
        </p:txBody>
      </p:sp>
      <p:sp>
        <p:nvSpPr>
          <p:cNvPr id="54" name="Text Placeholder 2">
            <a:extLst>
              <a:ext uri="{FF2B5EF4-FFF2-40B4-BE49-F238E27FC236}">
                <a16:creationId xmlns:a16="http://schemas.microsoft.com/office/drawing/2014/main" id="{CE156F2D-EFB8-C64A-A8A2-7F62FC709FB8}"/>
              </a:ext>
            </a:extLst>
          </p:cNvPr>
          <p:cNvSpPr>
            <a:spLocks noGrp="1"/>
          </p:cNvSpPr>
          <p:nvPr>
            <p:ph type="body" sz="quarter" idx="23" hasCustomPrompt="1"/>
          </p:nvPr>
        </p:nvSpPr>
        <p:spPr>
          <a:xfrm>
            <a:off x="6215660" y="3740493"/>
            <a:ext cx="5217341" cy="234071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a:t>
            </a:r>
          </a:p>
        </p:txBody>
      </p:sp>
      <p:sp>
        <p:nvSpPr>
          <p:cNvPr id="2" name="Picture Placeholder 11">
            <a:extLst>
              <a:ext uri="{FF2B5EF4-FFF2-40B4-BE49-F238E27FC236}">
                <a16:creationId xmlns:a16="http://schemas.microsoft.com/office/drawing/2014/main" id="{BEC9ECE0-C884-2E20-7ABD-C4D387D80BB3}"/>
              </a:ext>
            </a:extLst>
          </p:cNvPr>
          <p:cNvSpPr>
            <a:spLocks noGrp="1"/>
          </p:cNvSpPr>
          <p:nvPr>
            <p:ph type="pic" sz="quarter" idx="14" hasCustomPrompt="1"/>
          </p:nvPr>
        </p:nvSpPr>
        <p:spPr>
          <a:xfrm>
            <a:off x="439328" y="1299109"/>
            <a:ext cx="2225168" cy="2225168"/>
          </a:xfrm>
          <a:prstGeom prst="rect">
            <a:avLst/>
          </a:prstGeom>
        </p:spPr>
        <p:txBody>
          <a:bodyPr wrap="square" anchor="ctr">
            <a:noAutofit/>
          </a:bodyPr>
          <a:lstStyle>
            <a:lvl1pPr marL="0" indent="0" algn="ctr">
              <a:buNone/>
              <a:defRPr sz="1600"/>
            </a:lvl1pPr>
          </a:lstStyle>
          <a:p>
            <a:r>
              <a:rPr lang="en-US" dirty="0"/>
              <a:t>Click here to </a:t>
            </a:r>
            <a:br>
              <a:rPr lang="en-US" dirty="0"/>
            </a:br>
            <a:r>
              <a:rPr lang="en-US" dirty="0"/>
              <a:t>add bio photo</a:t>
            </a:r>
          </a:p>
        </p:txBody>
      </p:sp>
      <p:sp>
        <p:nvSpPr>
          <p:cNvPr id="4" name="Text Placeholder 2">
            <a:extLst>
              <a:ext uri="{FF2B5EF4-FFF2-40B4-BE49-F238E27FC236}">
                <a16:creationId xmlns:a16="http://schemas.microsoft.com/office/drawing/2014/main" id="{A12A316E-2A2E-2EC9-5FAE-DAB63284C1D6}"/>
              </a:ext>
            </a:extLst>
          </p:cNvPr>
          <p:cNvSpPr>
            <a:spLocks noGrp="1"/>
          </p:cNvSpPr>
          <p:nvPr>
            <p:ph type="body" sz="quarter" idx="24" hasCustomPrompt="1"/>
          </p:nvPr>
        </p:nvSpPr>
        <p:spPr>
          <a:xfrm>
            <a:off x="8618446" y="2488047"/>
            <a:ext cx="2709191" cy="229879"/>
          </a:xfrm>
          <a:prstGeom prst="rect">
            <a:avLst/>
          </a:prstGeo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5" name="Text Placeholder 2">
            <a:extLst>
              <a:ext uri="{FF2B5EF4-FFF2-40B4-BE49-F238E27FC236}">
                <a16:creationId xmlns:a16="http://schemas.microsoft.com/office/drawing/2014/main" id="{72F4BB61-978C-D9CE-1488-BB6B69338FDA}"/>
              </a:ext>
            </a:extLst>
          </p:cNvPr>
          <p:cNvSpPr>
            <a:spLocks noGrp="1"/>
          </p:cNvSpPr>
          <p:nvPr>
            <p:ph type="body" sz="quarter" idx="25" hasCustomPrompt="1"/>
          </p:nvPr>
        </p:nvSpPr>
        <p:spPr>
          <a:xfrm>
            <a:off x="8618446" y="2706351"/>
            <a:ext cx="2709190" cy="229879"/>
          </a:xfrm>
          <a:prstGeom prst="rect">
            <a:avLst/>
          </a:prstGeo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6" name="Text Placeholder 2">
            <a:extLst>
              <a:ext uri="{FF2B5EF4-FFF2-40B4-BE49-F238E27FC236}">
                <a16:creationId xmlns:a16="http://schemas.microsoft.com/office/drawing/2014/main" id="{2D45724E-EC85-DF4B-922E-5BB68C614EA5}"/>
              </a:ext>
            </a:extLst>
          </p:cNvPr>
          <p:cNvSpPr>
            <a:spLocks noGrp="1"/>
          </p:cNvSpPr>
          <p:nvPr>
            <p:ph type="body" sz="quarter" idx="26" hasCustomPrompt="1"/>
          </p:nvPr>
        </p:nvSpPr>
        <p:spPr>
          <a:xfrm>
            <a:off x="8618446" y="2914695"/>
            <a:ext cx="2709190" cy="609496"/>
          </a:xfrm>
          <a:prstGeom prst="rect">
            <a:avLst/>
          </a:prstGeo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9" name="Picture Placeholder 11">
            <a:extLst>
              <a:ext uri="{FF2B5EF4-FFF2-40B4-BE49-F238E27FC236}">
                <a16:creationId xmlns:a16="http://schemas.microsoft.com/office/drawing/2014/main" id="{5C12361F-0737-0794-BC6C-79DD91EA13B1}"/>
              </a:ext>
            </a:extLst>
          </p:cNvPr>
          <p:cNvSpPr>
            <a:spLocks noGrp="1"/>
          </p:cNvSpPr>
          <p:nvPr>
            <p:ph type="pic" sz="quarter" idx="27" hasCustomPrompt="1"/>
          </p:nvPr>
        </p:nvSpPr>
        <p:spPr>
          <a:xfrm>
            <a:off x="6215660" y="1299109"/>
            <a:ext cx="2225168" cy="2225168"/>
          </a:xfrm>
          <a:prstGeom prst="rect">
            <a:avLst/>
          </a:prstGeom>
        </p:spPr>
        <p:txBody>
          <a:bodyPr wrap="square" anchor="ctr">
            <a:noAutofit/>
          </a:bodyPr>
          <a:lstStyle>
            <a:lvl1pPr marL="0" indent="0" algn="ctr">
              <a:buNone/>
              <a:defRPr sz="1600"/>
            </a:lvl1pPr>
          </a:lstStyle>
          <a:p>
            <a:r>
              <a:rPr lang="en-US" dirty="0"/>
              <a:t>Click here to </a:t>
            </a:r>
            <a:br>
              <a:rPr lang="en-US" dirty="0"/>
            </a:br>
            <a:r>
              <a:rPr lang="en-US" dirty="0"/>
              <a:t>add bio photo</a:t>
            </a:r>
          </a:p>
        </p:txBody>
      </p:sp>
      <p:sp>
        <p:nvSpPr>
          <p:cNvPr id="10" name="Title 8">
            <a:extLst>
              <a:ext uri="{FF2B5EF4-FFF2-40B4-BE49-F238E27FC236}">
                <a16:creationId xmlns:a16="http://schemas.microsoft.com/office/drawing/2014/main" id="{72FA1051-4E4D-7FCC-C798-7B9FFE7066BC}"/>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Tree>
    <p:extLst>
      <p:ext uri="{BB962C8B-B14F-4D97-AF65-F5344CB8AC3E}">
        <p14:creationId xmlns:p14="http://schemas.microsoft.com/office/powerpoint/2010/main" val="2846001503"/>
      </p:ext>
    </p:extLst>
  </p:cSld>
  <p:clrMapOvr>
    <a:overrideClrMapping bg1="lt1" tx1="dk1" bg2="lt2" tx2="dk2" accent1="accent1" accent2="accent2" accent3="accent3" accent4="accent4" accent5="accent5" accent6="accent6" hlink="hlink" folHlink="folHlink"/>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Four biographies">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33" name="Text Placeholder 2">
            <a:extLst>
              <a:ext uri="{FF2B5EF4-FFF2-40B4-BE49-F238E27FC236}">
                <a16:creationId xmlns:a16="http://schemas.microsoft.com/office/drawing/2014/main" id="{83F441E8-F743-9148-8681-3557B512720A}"/>
              </a:ext>
            </a:extLst>
          </p:cNvPr>
          <p:cNvSpPr>
            <a:spLocks noGrp="1"/>
          </p:cNvSpPr>
          <p:nvPr>
            <p:ph type="body" sz="quarter" idx="16" hasCustomPrompt="1"/>
          </p:nvPr>
        </p:nvSpPr>
        <p:spPr>
          <a:xfrm>
            <a:off x="1980377" y="1435966"/>
            <a:ext cx="2709191" cy="229879"/>
          </a:xfrm>
          <a:prstGeom prst="rect">
            <a:avLst/>
          </a:prstGeo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34" name="Text Placeholder 2">
            <a:extLst>
              <a:ext uri="{FF2B5EF4-FFF2-40B4-BE49-F238E27FC236}">
                <a16:creationId xmlns:a16="http://schemas.microsoft.com/office/drawing/2014/main" id="{B8DE1459-1F61-544E-87BD-721E7289A1E7}"/>
              </a:ext>
            </a:extLst>
          </p:cNvPr>
          <p:cNvSpPr>
            <a:spLocks noGrp="1"/>
          </p:cNvSpPr>
          <p:nvPr>
            <p:ph type="body" sz="quarter" idx="17" hasCustomPrompt="1"/>
          </p:nvPr>
        </p:nvSpPr>
        <p:spPr>
          <a:xfrm>
            <a:off x="1980377" y="1654270"/>
            <a:ext cx="2709190" cy="229879"/>
          </a:xfrm>
          <a:prstGeom prst="rect">
            <a:avLst/>
          </a:prstGeo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35" name="Text Placeholder 2">
            <a:extLst>
              <a:ext uri="{FF2B5EF4-FFF2-40B4-BE49-F238E27FC236}">
                <a16:creationId xmlns:a16="http://schemas.microsoft.com/office/drawing/2014/main" id="{1EB53B01-475D-2246-BF01-72A38045E4FD}"/>
              </a:ext>
            </a:extLst>
          </p:cNvPr>
          <p:cNvSpPr>
            <a:spLocks noGrp="1"/>
          </p:cNvSpPr>
          <p:nvPr>
            <p:ph type="body" sz="quarter" idx="18" hasCustomPrompt="1"/>
          </p:nvPr>
        </p:nvSpPr>
        <p:spPr>
          <a:xfrm>
            <a:off x="1980377" y="1862614"/>
            <a:ext cx="2709190" cy="609496"/>
          </a:xfrm>
          <a:prstGeom prst="rect">
            <a:avLst/>
          </a:prstGeo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36" name="Text Placeholder 2">
            <a:extLst>
              <a:ext uri="{FF2B5EF4-FFF2-40B4-BE49-F238E27FC236}">
                <a16:creationId xmlns:a16="http://schemas.microsoft.com/office/drawing/2014/main" id="{A0F7D16D-1B34-1D43-BC75-EFAC4108FACE}"/>
              </a:ext>
            </a:extLst>
          </p:cNvPr>
          <p:cNvSpPr>
            <a:spLocks noGrp="1"/>
          </p:cNvSpPr>
          <p:nvPr>
            <p:ph type="body" sz="quarter" idx="15" hasCustomPrompt="1"/>
          </p:nvPr>
        </p:nvSpPr>
        <p:spPr>
          <a:xfrm>
            <a:off x="439328" y="2654074"/>
            <a:ext cx="5217341" cy="87840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1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p>
        </p:txBody>
      </p:sp>
      <p:sp>
        <p:nvSpPr>
          <p:cNvPr id="72" name="Text Placeholder 2">
            <a:extLst>
              <a:ext uri="{FF2B5EF4-FFF2-40B4-BE49-F238E27FC236}">
                <a16:creationId xmlns:a16="http://schemas.microsoft.com/office/drawing/2014/main" id="{11404DA3-01F6-F54B-B85C-8DEF1F25C69B}"/>
              </a:ext>
            </a:extLst>
          </p:cNvPr>
          <p:cNvSpPr>
            <a:spLocks noGrp="1"/>
          </p:cNvSpPr>
          <p:nvPr>
            <p:ph type="body" sz="quarter" idx="29" hasCustomPrompt="1"/>
          </p:nvPr>
        </p:nvSpPr>
        <p:spPr>
          <a:xfrm>
            <a:off x="6205128" y="2654074"/>
            <a:ext cx="5217341" cy="87840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1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p>
        </p:txBody>
      </p:sp>
      <p:sp>
        <p:nvSpPr>
          <p:cNvPr id="80" name="Text Placeholder 2">
            <a:extLst>
              <a:ext uri="{FF2B5EF4-FFF2-40B4-BE49-F238E27FC236}">
                <a16:creationId xmlns:a16="http://schemas.microsoft.com/office/drawing/2014/main" id="{8F44E2E9-09F0-0A4D-95EF-8BA7B595D614}"/>
              </a:ext>
            </a:extLst>
          </p:cNvPr>
          <p:cNvSpPr>
            <a:spLocks noGrp="1"/>
          </p:cNvSpPr>
          <p:nvPr>
            <p:ph type="body" sz="quarter" idx="34" hasCustomPrompt="1"/>
          </p:nvPr>
        </p:nvSpPr>
        <p:spPr>
          <a:xfrm>
            <a:off x="439328" y="5352769"/>
            <a:ext cx="5217341" cy="878405"/>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1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p>
        </p:txBody>
      </p:sp>
      <p:sp>
        <p:nvSpPr>
          <p:cNvPr id="88" name="Text Placeholder 2">
            <a:extLst>
              <a:ext uri="{FF2B5EF4-FFF2-40B4-BE49-F238E27FC236}">
                <a16:creationId xmlns:a16="http://schemas.microsoft.com/office/drawing/2014/main" id="{6F26269C-1B8E-234A-A0AF-81F0EC1BAB8F}"/>
              </a:ext>
            </a:extLst>
          </p:cNvPr>
          <p:cNvSpPr>
            <a:spLocks noGrp="1"/>
          </p:cNvSpPr>
          <p:nvPr>
            <p:ph type="body" sz="quarter" idx="39" hasCustomPrompt="1"/>
          </p:nvPr>
        </p:nvSpPr>
        <p:spPr>
          <a:xfrm>
            <a:off x="6205128" y="5352769"/>
            <a:ext cx="5217341" cy="878405"/>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1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p>
        </p:txBody>
      </p:sp>
      <p:sp>
        <p:nvSpPr>
          <p:cNvPr id="2" name="Picture Placeholder 11">
            <a:extLst>
              <a:ext uri="{FF2B5EF4-FFF2-40B4-BE49-F238E27FC236}">
                <a16:creationId xmlns:a16="http://schemas.microsoft.com/office/drawing/2014/main" id="{C77B580D-EEF3-285E-BE5E-67CE6E787F07}"/>
              </a:ext>
            </a:extLst>
          </p:cNvPr>
          <p:cNvSpPr>
            <a:spLocks noGrp="1"/>
          </p:cNvSpPr>
          <p:nvPr>
            <p:ph type="pic" sz="quarter" idx="14" hasCustomPrompt="1"/>
          </p:nvPr>
        </p:nvSpPr>
        <p:spPr>
          <a:xfrm>
            <a:off x="439329" y="1119661"/>
            <a:ext cx="1352896" cy="1352896"/>
          </a:xfrm>
          <a:prstGeom prst="rect">
            <a:avLst/>
          </a:prstGeom>
        </p:spPr>
        <p:txBody>
          <a:bodyPr wrap="square" anchor="ctr">
            <a:noAutofit/>
          </a:bodyPr>
          <a:lstStyle>
            <a:lvl1pPr marL="0" indent="0" algn="ctr">
              <a:buNone/>
              <a:defRPr sz="1200"/>
            </a:lvl1pPr>
          </a:lstStyle>
          <a:p>
            <a:r>
              <a:rPr lang="en-US" dirty="0"/>
              <a:t>Click here to </a:t>
            </a:r>
            <a:br>
              <a:rPr lang="en-US" dirty="0"/>
            </a:br>
            <a:r>
              <a:rPr lang="en-US" dirty="0"/>
              <a:t>add bio photo</a:t>
            </a:r>
          </a:p>
        </p:txBody>
      </p:sp>
      <p:sp>
        <p:nvSpPr>
          <p:cNvPr id="3" name="Text Placeholder 2">
            <a:extLst>
              <a:ext uri="{FF2B5EF4-FFF2-40B4-BE49-F238E27FC236}">
                <a16:creationId xmlns:a16="http://schemas.microsoft.com/office/drawing/2014/main" id="{1A5D13B5-743E-D035-0C2F-7EF158A75648}"/>
              </a:ext>
            </a:extLst>
          </p:cNvPr>
          <p:cNvSpPr>
            <a:spLocks noGrp="1"/>
          </p:cNvSpPr>
          <p:nvPr>
            <p:ph type="body" sz="quarter" idx="40" hasCustomPrompt="1"/>
          </p:nvPr>
        </p:nvSpPr>
        <p:spPr>
          <a:xfrm>
            <a:off x="7746176" y="1435966"/>
            <a:ext cx="2709191" cy="229879"/>
          </a:xfrm>
          <a:prstGeom prst="rect">
            <a:avLst/>
          </a:prstGeo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4" name="Text Placeholder 2">
            <a:extLst>
              <a:ext uri="{FF2B5EF4-FFF2-40B4-BE49-F238E27FC236}">
                <a16:creationId xmlns:a16="http://schemas.microsoft.com/office/drawing/2014/main" id="{B11AF123-589A-2C4C-06DB-5B330B181ECD}"/>
              </a:ext>
            </a:extLst>
          </p:cNvPr>
          <p:cNvSpPr>
            <a:spLocks noGrp="1"/>
          </p:cNvSpPr>
          <p:nvPr>
            <p:ph type="body" sz="quarter" idx="41" hasCustomPrompt="1"/>
          </p:nvPr>
        </p:nvSpPr>
        <p:spPr>
          <a:xfrm>
            <a:off x="7746176" y="1654270"/>
            <a:ext cx="2709190" cy="229879"/>
          </a:xfrm>
          <a:prstGeom prst="rect">
            <a:avLst/>
          </a:prstGeo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5" name="Text Placeholder 2">
            <a:extLst>
              <a:ext uri="{FF2B5EF4-FFF2-40B4-BE49-F238E27FC236}">
                <a16:creationId xmlns:a16="http://schemas.microsoft.com/office/drawing/2014/main" id="{6ED216B5-E19E-F063-DFCA-B1CD92CC8FDF}"/>
              </a:ext>
            </a:extLst>
          </p:cNvPr>
          <p:cNvSpPr>
            <a:spLocks noGrp="1"/>
          </p:cNvSpPr>
          <p:nvPr>
            <p:ph type="body" sz="quarter" idx="42" hasCustomPrompt="1"/>
          </p:nvPr>
        </p:nvSpPr>
        <p:spPr>
          <a:xfrm>
            <a:off x="7746176" y="1862614"/>
            <a:ext cx="2709190" cy="609496"/>
          </a:xfrm>
          <a:prstGeom prst="rect">
            <a:avLst/>
          </a:prstGeo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6" name="Picture Placeholder 11">
            <a:extLst>
              <a:ext uri="{FF2B5EF4-FFF2-40B4-BE49-F238E27FC236}">
                <a16:creationId xmlns:a16="http://schemas.microsoft.com/office/drawing/2014/main" id="{3841D1C9-1CDD-93BB-435D-F1CB011FD8D9}"/>
              </a:ext>
            </a:extLst>
          </p:cNvPr>
          <p:cNvSpPr>
            <a:spLocks noGrp="1"/>
          </p:cNvSpPr>
          <p:nvPr>
            <p:ph type="pic" sz="quarter" idx="43" hasCustomPrompt="1"/>
          </p:nvPr>
        </p:nvSpPr>
        <p:spPr>
          <a:xfrm>
            <a:off x="6205128" y="1119661"/>
            <a:ext cx="1352896" cy="1352896"/>
          </a:xfrm>
          <a:prstGeom prst="rect">
            <a:avLst/>
          </a:prstGeom>
        </p:spPr>
        <p:txBody>
          <a:bodyPr wrap="square" anchor="ctr">
            <a:noAutofit/>
          </a:bodyPr>
          <a:lstStyle>
            <a:lvl1pPr marL="0" indent="0" algn="ctr">
              <a:buNone/>
              <a:defRPr sz="1200"/>
            </a:lvl1pPr>
          </a:lstStyle>
          <a:p>
            <a:r>
              <a:rPr lang="en-US" dirty="0"/>
              <a:t>Click here to </a:t>
            </a:r>
            <a:br>
              <a:rPr lang="en-US" dirty="0"/>
            </a:br>
            <a:r>
              <a:rPr lang="en-US" dirty="0"/>
              <a:t>add bio photo</a:t>
            </a:r>
          </a:p>
        </p:txBody>
      </p:sp>
      <p:sp>
        <p:nvSpPr>
          <p:cNvPr id="9" name="Text Placeholder 2">
            <a:extLst>
              <a:ext uri="{FF2B5EF4-FFF2-40B4-BE49-F238E27FC236}">
                <a16:creationId xmlns:a16="http://schemas.microsoft.com/office/drawing/2014/main" id="{F03497BF-E9B5-A945-0EA5-ABEB72477AFF}"/>
              </a:ext>
            </a:extLst>
          </p:cNvPr>
          <p:cNvSpPr>
            <a:spLocks noGrp="1"/>
          </p:cNvSpPr>
          <p:nvPr>
            <p:ph type="body" sz="quarter" idx="44" hasCustomPrompt="1"/>
          </p:nvPr>
        </p:nvSpPr>
        <p:spPr>
          <a:xfrm>
            <a:off x="1980377" y="4120438"/>
            <a:ext cx="2709191" cy="229879"/>
          </a:xfrm>
          <a:prstGeom prst="rect">
            <a:avLst/>
          </a:prstGeo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1" name="Text Placeholder 2">
            <a:extLst>
              <a:ext uri="{FF2B5EF4-FFF2-40B4-BE49-F238E27FC236}">
                <a16:creationId xmlns:a16="http://schemas.microsoft.com/office/drawing/2014/main" id="{B2AE2237-6FC1-AC51-103A-360481010560}"/>
              </a:ext>
            </a:extLst>
          </p:cNvPr>
          <p:cNvSpPr>
            <a:spLocks noGrp="1"/>
          </p:cNvSpPr>
          <p:nvPr>
            <p:ph type="body" sz="quarter" idx="45" hasCustomPrompt="1"/>
          </p:nvPr>
        </p:nvSpPr>
        <p:spPr>
          <a:xfrm>
            <a:off x="1980377" y="4338742"/>
            <a:ext cx="2709190" cy="229879"/>
          </a:xfrm>
          <a:prstGeom prst="rect">
            <a:avLst/>
          </a:prstGeo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2" name="Text Placeholder 2">
            <a:extLst>
              <a:ext uri="{FF2B5EF4-FFF2-40B4-BE49-F238E27FC236}">
                <a16:creationId xmlns:a16="http://schemas.microsoft.com/office/drawing/2014/main" id="{1360BF74-2545-71D9-600F-BA1399AC63E7}"/>
              </a:ext>
            </a:extLst>
          </p:cNvPr>
          <p:cNvSpPr>
            <a:spLocks noGrp="1"/>
          </p:cNvSpPr>
          <p:nvPr>
            <p:ph type="body" sz="quarter" idx="46" hasCustomPrompt="1"/>
          </p:nvPr>
        </p:nvSpPr>
        <p:spPr>
          <a:xfrm>
            <a:off x="1980377" y="4547086"/>
            <a:ext cx="2709190" cy="609496"/>
          </a:xfrm>
          <a:prstGeom prst="rect">
            <a:avLst/>
          </a:prstGeo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3" name="Picture Placeholder 11">
            <a:extLst>
              <a:ext uri="{FF2B5EF4-FFF2-40B4-BE49-F238E27FC236}">
                <a16:creationId xmlns:a16="http://schemas.microsoft.com/office/drawing/2014/main" id="{6309043F-8211-2DD5-BB66-BC6CF08C5198}"/>
              </a:ext>
            </a:extLst>
          </p:cNvPr>
          <p:cNvSpPr>
            <a:spLocks noGrp="1"/>
          </p:cNvSpPr>
          <p:nvPr>
            <p:ph type="pic" sz="quarter" idx="47" hasCustomPrompt="1"/>
          </p:nvPr>
        </p:nvSpPr>
        <p:spPr>
          <a:xfrm>
            <a:off x="439329" y="3804133"/>
            <a:ext cx="1352896" cy="1352896"/>
          </a:xfrm>
          <a:prstGeom prst="rect">
            <a:avLst/>
          </a:prstGeom>
        </p:spPr>
        <p:txBody>
          <a:bodyPr wrap="square" anchor="ctr">
            <a:noAutofit/>
          </a:bodyPr>
          <a:lstStyle>
            <a:lvl1pPr marL="0" indent="0" algn="ctr">
              <a:buNone/>
              <a:defRPr sz="1200"/>
            </a:lvl1pPr>
          </a:lstStyle>
          <a:p>
            <a:r>
              <a:rPr lang="en-US" dirty="0"/>
              <a:t>Click here to </a:t>
            </a:r>
            <a:br>
              <a:rPr lang="en-US" dirty="0"/>
            </a:br>
            <a:r>
              <a:rPr lang="en-US" dirty="0"/>
              <a:t>add bio photo</a:t>
            </a:r>
          </a:p>
        </p:txBody>
      </p:sp>
      <p:sp>
        <p:nvSpPr>
          <p:cNvPr id="14" name="Text Placeholder 2">
            <a:extLst>
              <a:ext uri="{FF2B5EF4-FFF2-40B4-BE49-F238E27FC236}">
                <a16:creationId xmlns:a16="http://schemas.microsoft.com/office/drawing/2014/main" id="{DDAA0CD8-3E8A-F9CF-E8F5-A4974518E5B6}"/>
              </a:ext>
            </a:extLst>
          </p:cNvPr>
          <p:cNvSpPr>
            <a:spLocks noGrp="1"/>
          </p:cNvSpPr>
          <p:nvPr>
            <p:ph type="body" sz="quarter" idx="48" hasCustomPrompt="1"/>
          </p:nvPr>
        </p:nvSpPr>
        <p:spPr>
          <a:xfrm>
            <a:off x="7746176" y="4120438"/>
            <a:ext cx="2709191" cy="229879"/>
          </a:xfrm>
          <a:prstGeom prst="rect">
            <a:avLst/>
          </a:prstGeo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5" name="Text Placeholder 2">
            <a:extLst>
              <a:ext uri="{FF2B5EF4-FFF2-40B4-BE49-F238E27FC236}">
                <a16:creationId xmlns:a16="http://schemas.microsoft.com/office/drawing/2014/main" id="{986732ED-A120-CD9E-8E6C-F11A84088284}"/>
              </a:ext>
            </a:extLst>
          </p:cNvPr>
          <p:cNvSpPr>
            <a:spLocks noGrp="1"/>
          </p:cNvSpPr>
          <p:nvPr>
            <p:ph type="body" sz="quarter" idx="49" hasCustomPrompt="1"/>
          </p:nvPr>
        </p:nvSpPr>
        <p:spPr>
          <a:xfrm>
            <a:off x="7746176" y="4338742"/>
            <a:ext cx="2709190" cy="229879"/>
          </a:xfrm>
          <a:prstGeom prst="rect">
            <a:avLst/>
          </a:prstGeo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6" name="Text Placeholder 2">
            <a:extLst>
              <a:ext uri="{FF2B5EF4-FFF2-40B4-BE49-F238E27FC236}">
                <a16:creationId xmlns:a16="http://schemas.microsoft.com/office/drawing/2014/main" id="{31CE0EA5-1CBB-A5B5-EE1B-2002BFE78B7F}"/>
              </a:ext>
            </a:extLst>
          </p:cNvPr>
          <p:cNvSpPr>
            <a:spLocks noGrp="1"/>
          </p:cNvSpPr>
          <p:nvPr>
            <p:ph type="body" sz="quarter" idx="50" hasCustomPrompt="1"/>
          </p:nvPr>
        </p:nvSpPr>
        <p:spPr>
          <a:xfrm>
            <a:off x="7746176" y="4547086"/>
            <a:ext cx="2709190" cy="609496"/>
          </a:xfrm>
          <a:prstGeom prst="rect">
            <a:avLst/>
          </a:prstGeo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7" name="Picture Placeholder 11">
            <a:extLst>
              <a:ext uri="{FF2B5EF4-FFF2-40B4-BE49-F238E27FC236}">
                <a16:creationId xmlns:a16="http://schemas.microsoft.com/office/drawing/2014/main" id="{6BFDF04D-D6B0-3B1E-5FFB-040B48D55914}"/>
              </a:ext>
            </a:extLst>
          </p:cNvPr>
          <p:cNvSpPr>
            <a:spLocks noGrp="1"/>
          </p:cNvSpPr>
          <p:nvPr>
            <p:ph type="pic" sz="quarter" idx="51" hasCustomPrompt="1"/>
          </p:nvPr>
        </p:nvSpPr>
        <p:spPr>
          <a:xfrm>
            <a:off x="6205128" y="3804133"/>
            <a:ext cx="1352896" cy="1352896"/>
          </a:xfrm>
          <a:prstGeom prst="rect">
            <a:avLst/>
          </a:prstGeom>
        </p:spPr>
        <p:txBody>
          <a:bodyPr wrap="square" anchor="ctr">
            <a:noAutofit/>
          </a:bodyPr>
          <a:lstStyle>
            <a:lvl1pPr marL="0" indent="0" algn="ctr">
              <a:buNone/>
              <a:defRPr sz="1200"/>
            </a:lvl1pPr>
          </a:lstStyle>
          <a:p>
            <a:r>
              <a:rPr lang="en-US" dirty="0"/>
              <a:t>Click here to </a:t>
            </a:r>
            <a:br>
              <a:rPr lang="en-US" dirty="0"/>
            </a:br>
            <a:r>
              <a:rPr lang="en-US" dirty="0"/>
              <a:t>add bio photo</a:t>
            </a:r>
          </a:p>
        </p:txBody>
      </p:sp>
      <p:sp>
        <p:nvSpPr>
          <p:cNvPr id="18" name="Title 8">
            <a:extLst>
              <a:ext uri="{FF2B5EF4-FFF2-40B4-BE49-F238E27FC236}">
                <a16:creationId xmlns:a16="http://schemas.microsoft.com/office/drawing/2014/main" id="{71FA83DE-BFE9-C183-683E-FF14B2B4C013}"/>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Tree>
    <p:extLst>
      <p:ext uri="{BB962C8B-B14F-4D97-AF65-F5344CB8AC3E}">
        <p14:creationId xmlns:p14="http://schemas.microsoft.com/office/powerpoint/2010/main" val="728992110"/>
      </p:ext>
    </p:extLst>
  </p:cSld>
  <p:clrMapOvr>
    <a:overrideClrMapping bg1="lt1" tx1="dk1" bg2="lt2" tx2="dk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Nine contacts">
    <p:bg>
      <p:bgPr>
        <a:solidFill>
          <a:schemeClr val="bg1"/>
        </a:solidFill>
        <a:effectLst/>
      </p:bgPr>
    </p:bg>
    <p:spTree>
      <p:nvGrpSpPr>
        <p:cNvPr id="1" name=""/>
        <p:cNvGrpSpPr/>
        <p:nvPr/>
      </p:nvGrpSpPr>
      <p:grpSpPr>
        <a:xfrm>
          <a:off x="0" y="0"/>
          <a:ext cx="0" cy="0"/>
          <a:chOff x="0" y="0"/>
          <a:chExt cx="0" cy="0"/>
        </a:xfrm>
      </p:grpSpPr>
      <p:sp>
        <p:nvSpPr>
          <p:cNvPr id="86" name="Picture Placeholder 11">
            <a:extLst>
              <a:ext uri="{FF2B5EF4-FFF2-40B4-BE49-F238E27FC236}">
                <a16:creationId xmlns:a16="http://schemas.microsoft.com/office/drawing/2014/main" id="{73BD3A10-5175-2F8E-D7D4-92D4E8203FF9}"/>
              </a:ext>
            </a:extLst>
          </p:cNvPr>
          <p:cNvSpPr>
            <a:spLocks noGrp="1"/>
          </p:cNvSpPr>
          <p:nvPr>
            <p:ph type="pic" sz="quarter" idx="14" hasCustomPrompt="1"/>
          </p:nvPr>
        </p:nvSpPr>
        <p:spPr>
          <a:xfrm>
            <a:off x="569445" y="1387794"/>
            <a:ext cx="1222779" cy="1222779"/>
          </a:xfrm>
          <a:prstGeom prst="rect">
            <a:avLst/>
          </a:prstGeom>
        </p:spPr>
        <p:txBody>
          <a:bodyPr wrap="square" anchor="ctr">
            <a:noAutofit/>
          </a:bodyPr>
          <a:lstStyle>
            <a:lvl1pPr marL="0" indent="0" algn="ctr">
              <a:buNone/>
              <a:defRPr sz="1200"/>
            </a:lvl1pPr>
          </a:lstStyle>
          <a:p>
            <a:r>
              <a:rPr lang="en-US" dirty="0"/>
              <a:t>Click here to </a:t>
            </a:r>
            <a:br>
              <a:rPr lang="en-US" dirty="0"/>
            </a:br>
            <a:r>
              <a:rPr lang="en-US" dirty="0"/>
              <a:t>add bio photo</a:t>
            </a:r>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US" sz="2400" b="1" dirty="0">
                <a:solidFill>
                  <a:srgbClr val="102A42"/>
                </a:solidFill>
                <a:latin typeface="Century Gothic" panose="020B0502020202020204" pitchFamily="34" charset="0"/>
              </a:rPr>
              <a:t>Contact Slide</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sp>
        <p:nvSpPr>
          <p:cNvPr id="46" name="Text Placeholder 2">
            <a:extLst>
              <a:ext uri="{FF2B5EF4-FFF2-40B4-BE49-F238E27FC236}">
                <a16:creationId xmlns:a16="http://schemas.microsoft.com/office/drawing/2014/main" id="{A6A2766D-97B1-78DB-133E-EC296102F647}"/>
              </a:ext>
            </a:extLst>
          </p:cNvPr>
          <p:cNvSpPr>
            <a:spLocks noGrp="1"/>
          </p:cNvSpPr>
          <p:nvPr>
            <p:ph type="body" sz="quarter" idx="16" hasCustomPrompt="1"/>
          </p:nvPr>
        </p:nvSpPr>
        <p:spPr>
          <a:xfrm>
            <a:off x="1980377" y="1768693"/>
            <a:ext cx="1945531" cy="229879"/>
          </a:xfrm>
          <a:prstGeom prst="rect">
            <a:avLst/>
          </a:prstGeom>
        </p:spPr>
        <p:txBody>
          <a:bodyPr>
            <a:noAutofit/>
          </a:bodyPr>
          <a:lstStyle>
            <a:lvl1pPr marL="0" indent="0">
              <a:buNone/>
              <a:defRPr sz="11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47" name="Text Placeholder 2">
            <a:extLst>
              <a:ext uri="{FF2B5EF4-FFF2-40B4-BE49-F238E27FC236}">
                <a16:creationId xmlns:a16="http://schemas.microsoft.com/office/drawing/2014/main" id="{4857D9D0-FB37-5000-9900-87B98228D142}"/>
              </a:ext>
            </a:extLst>
          </p:cNvPr>
          <p:cNvSpPr>
            <a:spLocks noGrp="1"/>
          </p:cNvSpPr>
          <p:nvPr>
            <p:ph type="body" sz="quarter" idx="17" hasCustomPrompt="1"/>
          </p:nvPr>
        </p:nvSpPr>
        <p:spPr>
          <a:xfrm>
            <a:off x="1980377" y="1934923"/>
            <a:ext cx="1945530" cy="229879"/>
          </a:xfrm>
          <a:prstGeom prst="rect">
            <a:avLst/>
          </a:prstGeom>
        </p:spPr>
        <p:txBody>
          <a:bodyPr>
            <a:noAutofit/>
          </a:bodyPr>
          <a:lstStyle>
            <a:lvl1pPr marL="0" indent="0">
              <a:lnSpc>
                <a:spcPct val="100000"/>
              </a:lnSpc>
              <a:buNone/>
              <a:defRPr sz="105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48" name="Text Placeholder 2">
            <a:extLst>
              <a:ext uri="{FF2B5EF4-FFF2-40B4-BE49-F238E27FC236}">
                <a16:creationId xmlns:a16="http://schemas.microsoft.com/office/drawing/2014/main" id="{2DFFC7C0-3D8A-A5F7-9A68-23D029EB45D8}"/>
              </a:ext>
            </a:extLst>
          </p:cNvPr>
          <p:cNvSpPr>
            <a:spLocks noGrp="1"/>
          </p:cNvSpPr>
          <p:nvPr>
            <p:ph type="body" sz="quarter" idx="18" hasCustomPrompt="1"/>
          </p:nvPr>
        </p:nvSpPr>
        <p:spPr>
          <a:xfrm>
            <a:off x="1980377" y="2113809"/>
            <a:ext cx="1945530" cy="532939"/>
          </a:xfrm>
          <a:prstGeom prst="rect">
            <a:avLst/>
          </a:prstGeom>
        </p:spPr>
        <p:txBody>
          <a:bodyPr>
            <a:noAutofit/>
          </a:bodyPr>
          <a:lstStyle>
            <a:lvl1pPr marL="0" indent="0">
              <a:lnSpc>
                <a:spcPct val="100000"/>
              </a:lnSpc>
              <a:spcBef>
                <a:spcPts val="0"/>
              </a:spcBef>
              <a:buNone/>
              <a:defRPr sz="105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50" name="Text Placeholder 2">
            <a:extLst>
              <a:ext uri="{FF2B5EF4-FFF2-40B4-BE49-F238E27FC236}">
                <a16:creationId xmlns:a16="http://schemas.microsoft.com/office/drawing/2014/main" id="{4F532B6D-1544-AA59-2A3D-E388724EBD55}"/>
              </a:ext>
            </a:extLst>
          </p:cNvPr>
          <p:cNvSpPr>
            <a:spLocks noGrp="1"/>
          </p:cNvSpPr>
          <p:nvPr>
            <p:ph type="body" sz="quarter" idx="19" hasCustomPrompt="1"/>
          </p:nvPr>
        </p:nvSpPr>
        <p:spPr>
          <a:xfrm>
            <a:off x="5674553" y="1768693"/>
            <a:ext cx="1945531" cy="229879"/>
          </a:xfrm>
          <a:prstGeom prst="rect">
            <a:avLst/>
          </a:prstGeom>
        </p:spPr>
        <p:txBody>
          <a:bodyPr>
            <a:noAutofit/>
          </a:bodyPr>
          <a:lstStyle>
            <a:lvl1pPr marL="0" indent="0">
              <a:buNone/>
              <a:defRPr sz="11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51" name="Text Placeholder 2">
            <a:extLst>
              <a:ext uri="{FF2B5EF4-FFF2-40B4-BE49-F238E27FC236}">
                <a16:creationId xmlns:a16="http://schemas.microsoft.com/office/drawing/2014/main" id="{4E3E9FB0-5759-91C1-A1BA-E3449AE04A47}"/>
              </a:ext>
            </a:extLst>
          </p:cNvPr>
          <p:cNvSpPr>
            <a:spLocks noGrp="1"/>
          </p:cNvSpPr>
          <p:nvPr>
            <p:ph type="body" sz="quarter" idx="20" hasCustomPrompt="1"/>
          </p:nvPr>
        </p:nvSpPr>
        <p:spPr>
          <a:xfrm>
            <a:off x="5674553" y="1934923"/>
            <a:ext cx="1945530" cy="229879"/>
          </a:xfrm>
          <a:prstGeom prst="rect">
            <a:avLst/>
          </a:prstGeom>
        </p:spPr>
        <p:txBody>
          <a:bodyPr>
            <a:noAutofit/>
          </a:bodyPr>
          <a:lstStyle>
            <a:lvl1pPr marL="0" indent="0">
              <a:lnSpc>
                <a:spcPct val="100000"/>
              </a:lnSpc>
              <a:buNone/>
              <a:defRPr sz="105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52" name="Text Placeholder 2">
            <a:extLst>
              <a:ext uri="{FF2B5EF4-FFF2-40B4-BE49-F238E27FC236}">
                <a16:creationId xmlns:a16="http://schemas.microsoft.com/office/drawing/2014/main" id="{46071475-C031-BCBF-3940-099E601AFBFE}"/>
              </a:ext>
            </a:extLst>
          </p:cNvPr>
          <p:cNvSpPr>
            <a:spLocks noGrp="1"/>
          </p:cNvSpPr>
          <p:nvPr>
            <p:ph type="body" sz="quarter" idx="21" hasCustomPrompt="1"/>
          </p:nvPr>
        </p:nvSpPr>
        <p:spPr>
          <a:xfrm>
            <a:off x="5674553" y="2113809"/>
            <a:ext cx="1945530" cy="532939"/>
          </a:xfrm>
          <a:prstGeom prst="rect">
            <a:avLst/>
          </a:prstGeom>
        </p:spPr>
        <p:txBody>
          <a:bodyPr>
            <a:noAutofit/>
          </a:bodyPr>
          <a:lstStyle>
            <a:lvl1pPr marL="0" indent="0">
              <a:lnSpc>
                <a:spcPct val="100000"/>
              </a:lnSpc>
              <a:spcBef>
                <a:spcPts val="0"/>
              </a:spcBef>
              <a:buNone/>
              <a:defRPr sz="105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55" name="Text Placeholder 2">
            <a:extLst>
              <a:ext uri="{FF2B5EF4-FFF2-40B4-BE49-F238E27FC236}">
                <a16:creationId xmlns:a16="http://schemas.microsoft.com/office/drawing/2014/main" id="{856B379F-90BE-A61F-3133-AEC23644D6C4}"/>
              </a:ext>
            </a:extLst>
          </p:cNvPr>
          <p:cNvSpPr>
            <a:spLocks noGrp="1"/>
          </p:cNvSpPr>
          <p:nvPr>
            <p:ph type="body" sz="quarter" idx="22" hasCustomPrompt="1"/>
          </p:nvPr>
        </p:nvSpPr>
        <p:spPr>
          <a:xfrm>
            <a:off x="9368729" y="1768693"/>
            <a:ext cx="1945531" cy="229879"/>
          </a:xfrm>
          <a:prstGeom prst="rect">
            <a:avLst/>
          </a:prstGeom>
        </p:spPr>
        <p:txBody>
          <a:bodyPr>
            <a:noAutofit/>
          </a:bodyPr>
          <a:lstStyle>
            <a:lvl1pPr marL="0" indent="0">
              <a:buNone/>
              <a:defRPr sz="11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56" name="Text Placeholder 2">
            <a:extLst>
              <a:ext uri="{FF2B5EF4-FFF2-40B4-BE49-F238E27FC236}">
                <a16:creationId xmlns:a16="http://schemas.microsoft.com/office/drawing/2014/main" id="{A260F854-C5F3-1F03-70BE-17AA90445B4A}"/>
              </a:ext>
            </a:extLst>
          </p:cNvPr>
          <p:cNvSpPr>
            <a:spLocks noGrp="1"/>
          </p:cNvSpPr>
          <p:nvPr>
            <p:ph type="body" sz="quarter" idx="23" hasCustomPrompt="1"/>
          </p:nvPr>
        </p:nvSpPr>
        <p:spPr>
          <a:xfrm>
            <a:off x="9368729" y="1934923"/>
            <a:ext cx="1945530" cy="229879"/>
          </a:xfrm>
          <a:prstGeom prst="rect">
            <a:avLst/>
          </a:prstGeom>
        </p:spPr>
        <p:txBody>
          <a:bodyPr>
            <a:noAutofit/>
          </a:bodyPr>
          <a:lstStyle>
            <a:lvl1pPr marL="0" indent="0">
              <a:lnSpc>
                <a:spcPct val="100000"/>
              </a:lnSpc>
              <a:buNone/>
              <a:defRPr sz="105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57" name="Text Placeholder 2">
            <a:extLst>
              <a:ext uri="{FF2B5EF4-FFF2-40B4-BE49-F238E27FC236}">
                <a16:creationId xmlns:a16="http://schemas.microsoft.com/office/drawing/2014/main" id="{D4B1B4C0-387C-4582-D145-32689E7CB30D}"/>
              </a:ext>
            </a:extLst>
          </p:cNvPr>
          <p:cNvSpPr>
            <a:spLocks noGrp="1"/>
          </p:cNvSpPr>
          <p:nvPr>
            <p:ph type="body" sz="quarter" idx="24" hasCustomPrompt="1"/>
          </p:nvPr>
        </p:nvSpPr>
        <p:spPr>
          <a:xfrm>
            <a:off x="9368729" y="2113809"/>
            <a:ext cx="1945530" cy="532939"/>
          </a:xfrm>
          <a:prstGeom prst="rect">
            <a:avLst/>
          </a:prstGeom>
        </p:spPr>
        <p:txBody>
          <a:bodyPr>
            <a:noAutofit/>
          </a:bodyPr>
          <a:lstStyle>
            <a:lvl1pPr marL="0" indent="0">
              <a:lnSpc>
                <a:spcPct val="100000"/>
              </a:lnSpc>
              <a:spcBef>
                <a:spcPts val="0"/>
              </a:spcBef>
              <a:buNone/>
              <a:defRPr sz="105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59" name="Text Placeholder 2">
            <a:extLst>
              <a:ext uri="{FF2B5EF4-FFF2-40B4-BE49-F238E27FC236}">
                <a16:creationId xmlns:a16="http://schemas.microsoft.com/office/drawing/2014/main" id="{953B11D5-8A94-2D62-9A54-DA1F753DE562}"/>
              </a:ext>
            </a:extLst>
          </p:cNvPr>
          <p:cNvSpPr>
            <a:spLocks noGrp="1"/>
          </p:cNvSpPr>
          <p:nvPr>
            <p:ph type="body" sz="quarter" idx="25" hasCustomPrompt="1"/>
          </p:nvPr>
        </p:nvSpPr>
        <p:spPr>
          <a:xfrm>
            <a:off x="1980377" y="3259165"/>
            <a:ext cx="1945531" cy="229879"/>
          </a:xfrm>
          <a:prstGeom prst="rect">
            <a:avLst/>
          </a:prstGeom>
        </p:spPr>
        <p:txBody>
          <a:bodyPr>
            <a:noAutofit/>
          </a:bodyPr>
          <a:lstStyle>
            <a:lvl1pPr marL="0" indent="0">
              <a:buNone/>
              <a:defRPr sz="11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60" name="Text Placeholder 2">
            <a:extLst>
              <a:ext uri="{FF2B5EF4-FFF2-40B4-BE49-F238E27FC236}">
                <a16:creationId xmlns:a16="http://schemas.microsoft.com/office/drawing/2014/main" id="{B8C8C21E-82A3-C8FD-1772-AC53CCB68A0D}"/>
              </a:ext>
            </a:extLst>
          </p:cNvPr>
          <p:cNvSpPr>
            <a:spLocks noGrp="1"/>
          </p:cNvSpPr>
          <p:nvPr>
            <p:ph type="body" sz="quarter" idx="26" hasCustomPrompt="1"/>
          </p:nvPr>
        </p:nvSpPr>
        <p:spPr>
          <a:xfrm>
            <a:off x="1980377" y="3425395"/>
            <a:ext cx="1945530" cy="229879"/>
          </a:xfrm>
          <a:prstGeom prst="rect">
            <a:avLst/>
          </a:prstGeom>
        </p:spPr>
        <p:txBody>
          <a:bodyPr>
            <a:noAutofit/>
          </a:bodyPr>
          <a:lstStyle>
            <a:lvl1pPr marL="0" indent="0">
              <a:lnSpc>
                <a:spcPct val="100000"/>
              </a:lnSpc>
              <a:buNone/>
              <a:defRPr sz="105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63" name="Text Placeholder 2">
            <a:extLst>
              <a:ext uri="{FF2B5EF4-FFF2-40B4-BE49-F238E27FC236}">
                <a16:creationId xmlns:a16="http://schemas.microsoft.com/office/drawing/2014/main" id="{8F94C4E4-FE75-81A4-2F5C-297926CE5968}"/>
              </a:ext>
            </a:extLst>
          </p:cNvPr>
          <p:cNvSpPr>
            <a:spLocks noGrp="1"/>
          </p:cNvSpPr>
          <p:nvPr>
            <p:ph type="body" sz="quarter" idx="27" hasCustomPrompt="1"/>
          </p:nvPr>
        </p:nvSpPr>
        <p:spPr>
          <a:xfrm>
            <a:off x="1980377" y="3604281"/>
            <a:ext cx="1945530" cy="532939"/>
          </a:xfrm>
          <a:prstGeom prst="rect">
            <a:avLst/>
          </a:prstGeom>
        </p:spPr>
        <p:txBody>
          <a:bodyPr>
            <a:noAutofit/>
          </a:bodyPr>
          <a:lstStyle>
            <a:lvl1pPr marL="0" indent="0">
              <a:lnSpc>
                <a:spcPct val="100000"/>
              </a:lnSpc>
              <a:spcBef>
                <a:spcPts val="0"/>
              </a:spcBef>
              <a:buNone/>
              <a:defRPr sz="105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67" name="Text Placeholder 2">
            <a:extLst>
              <a:ext uri="{FF2B5EF4-FFF2-40B4-BE49-F238E27FC236}">
                <a16:creationId xmlns:a16="http://schemas.microsoft.com/office/drawing/2014/main" id="{43793F48-A653-5F9F-CBE6-F50FCEA405F0}"/>
              </a:ext>
            </a:extLst>
          </p:cNvPr>
          <p:cNvSpPr>
            <a:spLocks noGrp="1"/>
          </p:cNvSpPr>
          <p:nvPr>
            <p:ph type="body" sz="quarter" idx="28" hasCustomPrompt="1"/>
          </p:nvPr>
        </p:nvSpPr>
        <p:spPr>
          <a:xfrm>
            <a:off x="5674553" y="3259165"/>
            <a:ext cx="1945531" cy="229879"/>
          </a:xfrm>
          <a:prstGeom prst="rect">
            <a:avLst/>
          </a:prstGeom>
        </p:spPr>
        <p:txBody>
          <a:bodyPr>
            <a:noAutofit/>
          </a:bodyPr>
          <a:lstStyle>
            <a:lvl1pPr marL="0" indent="0">
              <a:buNone/>
              <a:defRPr sz="11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68" name="Text Placeholder 2">
            <a:extLst>
              <a:ext uri="{FF2B5EF4-FFF2-40B4-BE49-F238E27FC236}">
                <a16:creationId xmlns:a16="http://schemas.microsoft.com/office/drawing/2014/main" id="{DD4C8E94-0DC6-F4C6-F3CD-712EEF21C7BC}"/>
              </a:ext>
            </a:extLst>
          </p:cNvPr>
          <p:cNvSpPr>
            <a:spLocks noGrp="1"/>
          </p:cNvSpPr>
          <p:nvPr>
            <p:ph type="body" sz="quarter" idx="29" hasCustomPrompt="1"/>
          </p:nvPr>
        </p:nvSpPr>
        <p:spPr>
          <a:xfrm>
            <a:off x="5674553" y="3425395"/>
            <a:ext cx="1945530" cy="229879"/>
          </a:xfrm>
          <a:prstGeom prst="rect">
            <a:avLst/>
          </a:prstGeom>
        </p:spPr>
        <p:txBody>
          <a:bodyPr>
            <a:noAutofit/>
          </a:bodyPr>
          <a:lstStyle>
            <a:lvl1pPr marL="0" indent="0">
              <a:lnSpc>
                <a:spcPct val="100000"/>
              </a:lnSpc>
              <a:buNone/>
              <a:defRPr sz="105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69" name="Text Placeholder 2">
            <a:extLst>
              <a:ext uri="{FF2B5EF4-FFF2-40B4-BE49-F238E27FC236}">
                <a16:creationId xmlns:a16="http://schemas.microsoft.com/office/drawing/2014/main" id="{415669F2-361F-5FC2-0962-17A1F61790F5}"/>
              </a:ext>
            </a:extLst>
          </p:cNvPr>
          <p:cNvSpPr>
            <a:spLocks noGrp="1"/>
          </p:cNvSpPr>
          <p:nvPr>
            <p:ph type="body" sz="quarter" idx="30" hasCustomPrompt="1"/>
          </p:nvPr>
        </p:nvSpPr>
        <p:spPr>
          <a:xfrm>
            <a:off x="5674553" y="3604281"/>
            <a:ext cx="1945530" cy="532939"/>
          </a:xfrm>
          <a:prstGeom prst="rect">
            <a:avLst/>
          </a:prstGeom>
        </p:spPr>
        <p:txBody>
          <a:bodyPr>
            <a:noAutofit/>
          </a:bodyPr>
          <a:lstStyle>
            <a:lvl1pPr marL="0" indent="0">
              <a:lnSpc>
                <a:spcPct val="100000"/>
              </a:lnSpc>
              <a:spcBef>
                <a:spcPts val="0"/>
              </a:spcBef>
              <a:buNone/>
              <a:defRPr sz="105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71" name="Text Placeholder 2">
            <a:extLst>
              <a:ext uri="{FF2B5EF4-FFF2-40B4-BE49-F238E27FC236}">
                <a16:creationId xmlns:a16="http://schemas.microsoft.com/office/drawing/2014/main" id="{D1CBC90C-272A-077A-C889-A46E36C906DE}"/>
              </a:ext>
            </a:extLst>
          </p:cNvPr>
          <p:cNvSpPr>
            <a:spLocks noGrp="1"/>
          </p:cNvSpPr>
          <p:nvPr>
            <p:ph type="body" sz="quarter" idx="31" hasCustomPrompt="1"/>
          </p:nvPr>
        </p:nvSpPr>
        <p:spPr>
          <a:xfrm>
            <a:off x="9368729" y="3259165"/>
            <a:ext cx="1945531" cy="229879"/>
          </a:xfrm>
          <a:prstGeom prst="rect">
            <a:avLst/>
          </a:prstGeom>
        </p:spPr>
        <p:txBody>
          <a:bodyPr>
            <a:noAutofit/>
          </a:bodyPr>
          <a:lstStyle>
            <a:lvl1pPr marL="0" indent="0">
              <a:buNone/>
              <a:defRPr sz="11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72" name="Text Placeholder 2">
            <a:extLst>
              <a:ext uri="{FF2B5EF4-FFF2-40B4-BE49-F238E27FC236}">
                <a16:creationId xmlns:a16="http://schemas.microsoft.com/office/drawing/2014/main" id="{52217B5E-1E7E-E848-7F57-ED0757E5F87C}"/>
              </a:ext>
            </a:extLst>
          </p:cNvPr>
          <p:cNvSpPr>
            <a:spLocks noGrp="1"/>
          </p:cNvSpPr>
          <p:nvPr>
            <p:ph type="body" sz="quarter" idx="32" hasCustomPrompt="1"/>
          </p:nvPr>
        </p:nvSpPr>
        <p:spPr>
          <a:xfrm>
            <a:off x="9368729" y="3425395"/>
            <a:ext cx="1945530" cy="229879"/>
          </a:xfrm>
          <a:prstGeom prst="rect">
            <a:avLst/>
          </a:prstGeom>
        </p:spPr>
        <p:txBody>
          <a:bodyPr>
            <a:noAutofit/>
          </a:bodyPr>
          <a:lstStyle>
            <a:lvl1pPr marL="0" indent="0">
              <a:lnSpc>
                <a:spcPct val="100000"/>
              </a:lnSpc>
              <a:buNone/>
              <a:defRPr sz="105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73" name="Text Placeholder 2">
            <a:extLst>
              <a:ext uri="{FF2B5EF4-FFF2-40B4-BE49-F238E27FC236}">
                <a16:creationId xmlns:a16="http://schemas.microsoft.com/office/drawing/2014/main" id="{A501FFE4-EEEC-58E6-444D-E7B52849C110}"/>
              </a:ext>
            </a:extLst>
          </p:cNvPr>
          <p:cNvSpPr>
            <a:spLocks noGrp="1"/>
          </p:cNvSpPr>
          <p:nvPr>
            <p:ph type="body" sz="quarter" idx="33" hasCustomPrompt="1"/>
          </p:nvPr>
        </p:nvSpPr>
        <p:spPr>
          <a:xfrm>
            <a:off x="9368729" y="3604281"/>
            <a:ext cx="1945530" cy="532939"/>
          </a:xfrm>
          <a:prstGeom prst="rect">
            <a:avLst/>
          </a:prstGeom>
        </p:spPr>
        <p:txBody>
          <a:bodyPr>
            <a:noAutofit/>
          </a:bodyPr>
          <a:lstStyle>
            <a:lvl1pPr marL="0" indent="0">
              <a:lnSpc>
                <a:spcPct val="100000"/>
              </a:lnSpc>
              <a:spcBef>
                <a:spcPts val="0"/>
              </a:spcBef>
              <a:buNone/>
              <a:defRPr sz="105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75" name="Text Placeholder 2">
            <a:extLst>
              <a:ext uri="{FF2B5EF4-FFF2-40B4-BE49-F238E27FC236}">
                <a16:creationId xmlns:a16="http://schemas.microsoft.com/office/drawing/2014/main" id="{C22B7059-BBC6-1D7A-B1BA-0D68DA53AE30}"/>
              </a:ext>
            </a:extLst>
          </p:cNvPr>
          <p:cNvSpPr>
            <a:spLocks noGrp="1"/>
          </p:cNvSpPr>
          <p:nvPr>
            <p:ph type="body" sz="quarter" idx="34" hasCustomPrompt="1"/>
          </p:nvPr>
        </p:nvSpPr>
        <p:spPr>
          <a:xfrm>
            <a:off x="1980377" y="4778087"/>
            <a:ext cx="1945531" cy="229879"/>
          </a:xfrm>
          <a:prstGeom prst="rect">
            <a:avLst/>
          </a:prstGeom>
        </p:spPr>
        <p:txBody>
          <a:bodyPr>
            <a:noAutofit/>
          </a:bodyPr>
          <a:lstStyle>
            <a:lvl1pPr marL="0" indent="0">
              <a:buNone/>
              <a:defRPr sz="11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76" name="Text Placeholder 2">
            <a:extLst>
              <a:ext uri="{FF2B5EF4-FFF2-40B4-BE49-F238E27FC236}">
                <a16:creationId xmlns:a16="http://schemas.microsoft.com/office/drawing/2014/main" id="{B98AA502-51D5-6841-51BC-3180804099B1}"/>
              </a:ext>
            </a:extLst>
          </p:cNvPr>
          <p:cNvSpPr>
            <a:spLocks noGrp="1"/>
          </p:cNvSpPr>
          <p:nvPr>
            <p:ph type="body" sz="quarter" idx="35" hasCustomPrompt="1"/>
          </p:nvPr>
        </p:nvSpPr>
        <p:spPr>
          <a:xfrm>
            <a:off x="1980377" y="4944317"/>
            <a:ext cx="1945530" cy="229879"/>
          </a:xfrm>
          <a:prstGeom prst="rect">
            <a:avLst/>
          </a:prstGeom>
        </p:spPr>
        <p:txBody>
          <a:bodyPr>
            <a:noAutofit/>
          </a:bodyPr>
          <a:lstStyle>
            <a:lvl1pPr marL="0" indent="0">
              <a:lnSpc>
                <a:spcPct val="100000"/>
              </a:lnSpc>
              <a:buNone/>
              <a:defRPr sz="105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77" name="Text Placeholder 2">
            <a:extLst>
              <a:ext uri="{FF2B5EF4-FFF2-40B4-BE49-F238E27FC236}">
                <a16:creationId xmlns:a16="http://schemas.microsoft.com/office/drawing/2014/main" id="{0DCC903F-9612-D739-BF27-D625F64E8C80}"/>
              </a:ext>
            </a:extLst>
          </p:cNvPr>
          <p:cNvSpPr>
            <a:spLocks noGrp="1"/>
          </p:cNvSpPr>
          <p:nvPr>
            <p:ph type="body" sz="quarter" idx="36" hasCustomPrompt="1"/>
          </p:nvPr>
        </p:nvSpPr>
        <p:spPr>
          <a:xfrm>
            <a:off x="1980377" y="5123203"/>
            <a:ext cx="1945530" cy="532939"/>
          </a:xfrm>
          <a:prstGeom prst="rect">
            <a:avLst/>
          </a:prstGeom>
        </p:spPr>
        <p:txBody>
          <a:bodyPr>
            <a:noAutofit/>
          </a:bodyPr>
          <a:lstStyle>
            <a:lvl1pPr marL="0" indent="0">
              <a:lnSpc>
                <a:spcPct val="100000"/>
              </a:lnSpc>
              <a:spcBef>
                <a:spcPts val="0"/>
              </a:spcBef>
              <a:buNone/>
              <a:defRPr sz="105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79" name="Text Placeholder 2">
            <a:extLst>
              <a:ext uri="{FF2B5EF4-FFF2-40B4-BE49-F238E27FC236}">
                <a16:creationId xmlns:a16="http://schemas.microsoft.com/office/drawing/2014/main" id="{57206F64-A069-BD21-B03E-BE5020CE55E1}"/>
              </a:ext>
            </a:extLst>
          </p:cNvPr>
          <p:cNvSpPr>
            <a:spLocks noGrp="1"/>
          </p:cNvSpPr>
          <p:nvPr>
            <p:ph type="body" sz="quarter" idx="37" hasCustomPrompt="1"/>
          </p:nvPr>
        </p:nvSpPr>
        <p:spPr>
          <a:xfrm>
            <a:off x="5674553" y="4778087"/>
            <a:ext cx="1945531" cy="229879"/>
          </a:xfrm>
          <a:prstGeom prst="rect">
            <a:avLst/>
          </a:prstGeom>
        </p:spPr>
        <p:txBody>
          <a:bodyPr>
            <a:noAutofit/>
          </a:bodyPr>
          <a:lstStyle>
            <a:lvl1pPr marL="0" indent="0">
              <a:buNone/>
              <a:defRPr sz="11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80" name="Text Placeholder 2">
            <a:extLst>
              <a:ext uri="{FF2B5EF4-FFF2-40B4-BE49-F238E27FC236}">
                <a16:creationId xmlns:a16="http://schemas.microsoft.com/office/drawing/2014/main" id="{90E8E3AC-C3F4-1B24-3C2E-C24914D18F6D}"/>
              </a:ext>
            </a:extLst>
          </p:cNvPr>
          <p:cNvSpPr>
            <a:spLocks noGrp="1"/>
          </p:cNvSpPr>
          <p:nvPr>
            <p:ph type="body" sz="quarter" idx="38" hasCustomPrompt="1"/>
          </p:nvPr>
        </p:nvSpPr>
        <p:spPr>
          <a:xfrm>
            <a:off x="5674553" y="4944317"/>
            <a:ext cx="1945530" cy="229879"/>
          </a:xfrm>
          <a:prstGeom prst="rect">
            <a:avLst/>
          </a:prstGeom>
        </p:spPr>
        <p:txBody>
          <a:bodyPr>
            <a:noAutofit/>
          </a:bodyPr>
          <a:lstStyle>
            <a:lvl1pPr marL="0" indent="0">
              <a:lnSpc>
                <a:spcPct val="100000"/>
              </a:lnSpc>
              <a:buNone/>
              <a:defRPr sz="105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81" name="Text Placeholder 2">
            <a:extLst>
              <a:ext uri="{FF2B5EF4-FFF2-40B4-BE49-F238E27FC236}">
                <a16:creationId xmlns:a16="http://schemas.microsoft.com/office/drawing/2014/main" id="{9CADD8F3-28F4-1276-510F-2A9E49F4F3EA}"/>
              </a:ext>
            </a:extLst>
          </p:cNvPr>
          <p:cNvSpPr>
            <a:spLocks noGrp="1"/>
          </p:cNvSpPr>
          <p:nvPr>
            <p:ph type="body" sz="quarter" idx="39" hasCustomPrompt="1"/>
          </p:nvPr>
        </p:nvSpPr>
        <p:spPr>
          <a:xfrm>
            <a:off x="5674553" y="5123203"/>
            <a:ext cx="1945530" cy="532939"/>
          </a:xfrm>
          <a:prstGeom prst="rect">
            <a:avLst/>
          </a:prstGeom>
        </p:spPr>
        <p:txBody>
          <a:bodyPr>
            <a:noAutofit/>
          </a:bodyPr>
          <a:lstStyle>
            <a:lvl1pPr marL="0" indent="0">
              <a:lnSpc>
                <a:spcPct val="100000"/>
              </a:lnSpc>
              <a:spcBef>
                <a:spcPts val="0"/>
              </a:spcBef>
              <a:buNone/>
              <a:defRPr sz="105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83" name="Text Placeholder 2">
            <a:extLst>
              <a:ext uri="{FF2B5EF4-FFF2-40B4-BE49-F238E27FC236}">
                <a16:creationId xmlns:a16="http://schemas.microsoft.com/office/drawing/2014/main" id="{3913D058-B7D8-53DA-FCD3-EDCE8F7E7F85}"/>
              </a:ext>
            </a:extLst>
          </p:cNvPr>
          <p:cNvSpPr>
            <a:spLocks noGrp="1"/>
          </p:cNvSpPr>
          <p:nvPr>
            <p:ph type="body" sz="quarter" idx="40" hasCustomPrompt="1"/>
          </p:nvPr>
        </p:nvSpPr>
        <p:spPr>
          <a:xfrm>
            <a:off x="9368729" y="4778087"/>
            <a:ext cx="1945531" cy="229879"/>
          </a:xfrm>
          <a:prstGeom prst="rect">
            <a:avLst/>
          </a:prstGeom>
        </p:spPr>
        <p:txBody>
          <a:bodyPr>
            <a:noAutofit/>
          </a:bodyPr>
          <a:lstStyle>
            <a:lvl1pPr marL="0" indent="0">
              <a:buNone/>
              <a:defRPr sz="11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84" name="Text Placeholder 2">
            <a:extLst>
              <a:ext uri="{FF2B5EF4-FFF2-40B4-BE49-F238E27FC236}">
                <a16:creationId xmlns:a16="http://schemas.microsoft.com/office/drawing/2014/main" id="{AB25F610-3680-064C-63F3-C73D5669A5CF}"/>
              </a:ext>
            </a:extLst>
          </p:cNvPr>
          <p:cNvSpPr>
            <a:spLocks noGrp="1"/>
          </p:cNvSpPr>
          <p:nvPr>
            <p:ph type="body" sz="quarter" idx="41" hasCustomPrompt="1"/>
          </p:nvPr>
        </p:nvSpPr>
        <p:spPr>
          <a:xfrm>
            <a:off x="9368729" y="4944317"/>
            <a:ext cx="1945530" cy="229879"/>
          </a:xfrm>
          <a:prstGeom prst="rect">
            <a:avLst/>
          </a:prstGeom>
        </p:spPr>
        <p:txBody>
          <a:bodyPr>
            <a:noAutofit/>
          </a:bodyPr>
          <a:lstStyle>
            <a:lvl1pPr marL="0" indent="0">
              <a:lnSpc>
                <a:spcPct val="100000"/>
              </a:lnSpc>
              <a:buNone/>
              <a:defRPr sz="105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85" name="Text Placeholder 2">
            <a:extLst>
              <a:ext uri="{FF2B5EF4-FFF2-40B4-BE49-F238E27FC236}">
                <a16:creationId xmlns:a16="http://schemas.microsoft.com/office/drawing/2014/main" id="{C2C6951E-114C-A307-4855-C91722827330}"/>
              </a:ext>
            </a:extLst>
          </p:cNvPr>
          <p:cNvSpPr>
            <a:spLocks noGrp="1"/>
          </p:cNvSpPr>
          <p:nvPr>
            <p:ph type="body" sz="quarter" idx="42" hasCustomPrompt="1"/>
          </p:nvPr>
        </p:nvSpPr>
        <p:spPr>
          <a:xfrm>
            <a:off x="9368729" y="5123203"/>
            <a:ext cx="1945530" cy="532939"/>
          </a:xfrm>
          <a:prstGeom prst="rect">
            <a:avLst/>
          </a:prstGeom>
        </p:spPr>
        <p:txBody>
          <a:bodyPr>
            <a:noAutofit/>
          </a:bodyPr>
          <a:lstStyle>
            <a:lvl1pPr marL="0" indent="0">
              <a:lnSpc>
                <a:spcPct val="100000"/>
              </a:lnSpc>
              <a:spcBef>
                <a:spcPts val="0"/>
              </a:spcBef>
              <a:buNone/>
              <a:defRPr sz="105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87" name="Picture Placeholder 11">
            <a:extLst>
              <a:ext uri="{FF2B5EF4-FFF2-40B4-BE49-F238E27FC236}">
                <a16:creationId xmlns:a16="http://schemas.microsoft.com/office/drawing/2014/main" id="{0FF0106B-2605-A532-F1A5-8CCDD6DFCF4E}"/>
              </a:ext>
            </a:extLst>
          </p:cNvPr>
          <p:cNvSpPr>
            <a:spLocks noGrp="1"/>
          </p:cNvSpPr>
          <p:nvPr>
            <p:ph type="pic" sz="quarter" idx="43" hasCustomPrompt="1"/>
          </p:nvPr>
        </p:nvSpPr>
        <p:spPr>
          <a:xfrm>
            <a:off x="569445" y="2887410"/>
            <a:ext cx="1222779" cy="1222779"/>
          </a:xfrm>
          <a:prstGeom prst="rect">
            <a:avLst/>
          </a:prstGeom>
        </p:spPr>
        <p:txBody>
          <a:bodyPr wrap="square" anchor="ctr">
            <a:noAutofit/>
          </a:bodyPr>
          <a:lstStyle>
            <a:lvl1pPr marL="0" indent="0" algn="ctr">
              <a:buNone/>
              <a:defRPr sz="1200"/>
            </a:lvl1pPr>
          </a:lstStyle>
          <a:p>
            <a:r>
              <a:rPr lang="en-US" dirty="0"/>
              <a:t>Click here to </a:t>
            </a:r>
            <a:br>
              <a:rPr lang="en-US" dirty="0"/>
            </a:br>
            <a:r>
              <a:rPr lang="en-US" dirty="0"/>
              <a:t>add bio photo</a:t>
            </a:r>
          </a:p>
        </p:txBody>
      </p:sp>
      <p:sp>
        <p:nvSpPr>
          <p:cNvPr id="88" name="Picture Placeholder 11">
            <a:extLst>
              <a:ext uri="{FF2B5EF4-FFF2-40B4-BE49-F238E27FC236}">
                <a16:creationId xmlns:a16="http://schemas.microsoft.com/office/drawing/2014/main" id="{0D96FC6D-30E5-114B-E13D-90C38FE5C171}"/>
              </a:ext>
            </a:extLst>
          </p:cNvPr>
          <p:cNvSpPr>
            <a:spLocks noGrp="1"/>
          </p:cNvSpPr>
          <p:nvPr>
            <p:ph type="pic" sz="quarter" idx="44" hasCustomPrompt="1"/>
          </p:nvPr>
        </p:nvSpPr>
        <p:spPr>
          <a:xfrm>
            <a:off x="569445" y="4396170"/>
            <a:ext cx="1222779" cy="1222779"/>
          </a:xfrm>
          <a:prstGeom prst="rect">
            <a:avLst/>
          </a:prstGeom>
        </p:spPr>
        <p:txBody>
          <a:bodyPr wrap="square" anchor="ctr">
            <a:noAutofit/>
          </a:bodyPr>
          <a:lstStyle>
            <a:lvl1pPr marL="0" indent="0" algn="ctr">
              <a:buNone/>
              <a:defRPr sz="1200"/>
            </a:lvl1pPr>
          </a:lstStyle>
          <a:p>
            <a:r>
              <a:rPr lang="en-US" dirty="0"/>
              <a:t>Click here to </a:t>
            </a:r>
            <a:br>
              <a:rPr lang="en-US" dirty="0"/>
            </a:br>
            <a:r>
              <a:rPr lang="en-US" dirty="0"/>
              <a:t>add bio photo</a:t>
            </a:r>
          </a:p>
        </p:txBody>
      </p:sp>
      <p:sp>
        <p:nvSpPr>
          <p:cNvPr id="89" name="Picture Placeholder 11">
            <a:extLst>
              <a:ext uri="{FF2B5EF4-FFF2-40B4-BE49-F238E27FC236}">
                <a16:creationId xmlns:a16="http://schemas.microsoft.com/office/drawing/2014/main" id="{77667697-92F0-A55B-C788-01F7C267D6C4}"/>
              </a:ext>
            </a:extLst>
          </p:cNvPr>
          <p:cNvSpPr>
            <a:spLocks noGrp="1"/>
          </p:cNvSpPr>
          <p:nvPr>
            <p:ph type="pic" sz="quarter" idx="45" hasCustomPrompt="1"/>
          </p:nvPr>
        </p:nvSpPr>
        <p:spPr>
          <a:xfrm>
            <a:off x="4281909" y="1387794"/>
            <a:ext cx="1222779" cy="1222779"/>
          </a:xfrm>
          <a:prstGeom prst="rect">
            <a:avLst/>
          </a:prstGeom>
        </p:spPr>
        <p:txBody>
          <a:bodyPr wrap="square" anchor="ctr">
            <a:noAutofit/>
          </a:bodyPr>
          <a:lstStyle>
            <a:lvl1pPr marL="0" indent="0" algn="ctr">
              <a:buNone/>
              <a:defRPr sz="1200"/>
            </a:lvl1pPr>
          </a:lstStyle>
          <a:p>
            <a:r>
              <a:rPr lang="en-US" dirty="0"/>
              <a:t>Click here to </a:t>
            </a:r>
            <a:br>
              <a:rPr lang="en-US" dirty="0"/>
            </a:br>
            <a:r>
              <a:rPr lang="en-US" dirty="0"/>
              <a:t>add bio photo</a:t>
            </a:r>
          </a:p>
        </p:txBody>
      </p:sp>
      <p:sp>
        <p:nvSpPr>
          <p:cNvPr id="90" name="Picture Placeholder 11">
            <a:extLst>
              <a:ext uri="{FF2B5EF4-FFF2-40B4-BE49-F238E27FC236}">
                <a16:creationId xmlns:a16="http://schemas.microsoft.com/office/drawing/2014/main" id="{D5271419-448F-173F-9E0F-B780B5D8401B}"/>
              </a:ext>
            </a:extLst>
          </p:cNvPr>
          <p:cNvSpPr>
            <a:spLocks noGrp="1"/>
          </p:cNvSpPr>
          <p:nvPr>
            <p:ph type="pic" sz="quarter" idx="46" hasCustomPrompt="1"/>
          </p:nvPr>
        </p:nvSpPr>
        <p:spPr>
          <a:xfrm>
            <a:off x="4281909" y="2887410"/>
            <a:ext cx="1222779" cy="1222779"/>
          </a:xfrm>
          <a:prstGeom prst="rect">
            <a:avLst/>
          </a:prstGeom>
        </p:spPr>
        <p:txBody>
          <a:bodyPr wrap="square" anchor="ctr">
            <a:noAutofit/>
          </a:bodyPr>
          <a:lstStyle>
            <a:lvl1pPr marL="0" indent="0" algn="ctr">
              <a:buNone/>
              <a:defRPr sz="1200"/>
            </a:lvl1pPr>
          </a:lstStyle>
          <a:p>
            <a:r>
              <a:rPr lang="en-US" dirty="0"/>
              <a:t>Click here to </a:t>
            </a:r>
            <a:br>
              <a:rPr lang="en-US" dirty="0"/>
            </a:br>
            <a:r>
              <a:rPr lang="en-US" dirty="0"/>
              <a:t>add bio photo</a:t>
            </a:r>
          </a:p>
        </p:txBody>
      </p:sp>
      <p:sp>
        <p:nvSpPr>
          <p:cNvPr id="91" name="Picture Placeholder 11">
            <a:extLst>
              <a:ext uri="{FF2B5EF4-FFF2-40B4-BE49-F238E27FC236}">
                <a16:creationId xmlns:a16="http://schemas.microsoft.com/office/drawing/2014/main" id="{9E916BDB-ECC0-27B2-8CAC-395F7441EE04}"/>
              </a:ext>
            </a:extLst>
          </p:cNvPr>
          <p:cNvSpPr>
            <a:spLocks noGrp="1"/>
          </p:cNvSpPr>
          <p:nvPr>
            <p:ph type="pic" sz="quarter" idx="47" hasCustomPrompt="1"/>
          </p:nvPr>
        </p:nvSpPr>
        <p:spPr>
          <a:xfrm>
            <a:off x="4281909" y="4396170"/>
            <a:ext cx="1222779" cy="1222779"/>
          </a:xfrm>
          <a:prstGeom prst="rect">
            <a:avLst/>
          </a:prstGeom>
        </p:spPr>
        <p:txBody>
          <a:bodyPr wrap="square" anchor="ctr">
            <a:noAutofit/>
          </a:bodyPr>
          <a:lstStyle>
            <a:lvl1pPr marL="0" indent="0" algn="ctr">
              <a:buNone/>
              <a:defRPr sz="1200"/>
            </a:lvl1pPr>
          </a:lstStyle>
          <a:p>
            <a:r>
              <a:rPr lang="en-US" dirty="0"/>
              <a:t>Click here to </a:t>
            </a:r>
            <a:br>
              <a:rPr lang="en-US" dirty="0"/>
            </a:br>
            <a:r>
              <a:rPr lang="en-US" dirty="0"/>
              <a:t>add bio photo</a:t>
            </a:r>
          </a:p>
        </p:txBody>
      </p:sp>
      <p:sp>
        <p:nvSpPr>
          <p:cNvPr id="92" name="Picture Placeholder 11">
            <a:extLst>
              <a:ext uri="{FF2B5EF4-FFF2-40B4-BE49-F238E27FC236}">
                <a16:creationId xmlns:a16="http://schemas.microsoft.com/office/drawing/2014/main" id="{0CBD6801-BD01-DB18-95B5-AC692490486E}"/>
              </a:ext>
            </a:extLst>
          </p:cNvPr>
          <p:cNvSpPr>
            <a:spLocks noGrp="1"/>
          </p:cNvSpPr>
          <p:nvPr>
            <p:ph type="pic" sz="quarter" idx="48" hasCustomPrompt="1"/>
          </p:nvPr>
        </p:nvSpPr>
        <p:spPr>
          <a:xfrm>
            <a:off x="7976085" y="1387794"/>
            <a:ext cx="1222779" cy="1222779"/>
          </a:xfrm>
          <a:prstGeom prst="rect">
            <a:avLst/>
          </a:prstGeom>
        </p:spPr>
        <p:txBody>
          <a:bodyPr wrap="square" anchor="ctr">
            <a:noAutofit/>
          </a:bodyPr>
          <a:lstStyle>
            <a:lvl1pPr marL="0" indent="0" algn="ctr">
              <a:buNone/>
              <a:defRPr sz="1200"/>
            </a:lvl1pPr>
          </a:lstStyle>
          <a:p>
            <a:r>
              <a:rPr lang="en-US" dirty="0"/>
              <a:t>Click here to </a:t>
            </a:r>
            <a:br>
              <a:rPr lang="en-US" dirty="0"/>
            </a:br>
            <a:r>
              <a:rPr lang="en-US" dirty="0"/>
              <a:t>add bio photo</a:t>
            </a:r>
          </a:p>
        </p:txBody>
      </p:sp>
      <p:sp>
        <p:nvSpPr>
          <p:cNvPr id="93" name="Picture Placeholder 11">
            <a:extLst>
              <a:ext uri="{FF2B5EF4-FFF2-40B4-BE49-F238E27FC236}">
                <a16:creationId xmlns:a16="http://schemas.microsoft.com/office/drawing/2014/main" id="{4A9F487D-5FF3-17DA-A313-0CD21173B516}"/>
              </a:ext>
            </a:extLst>
          </p:cNvPr>
          <p:cNvSpPr>
            <a:spLocks noGrp="1"/>
          </p:cNvSpPr>
          <p:nvPr>
            <p:ph type="pic" sz="quarter" idx="49" hasCustomPrompt="1"/>
          </p:nvPr>
        </p:nvSpPr>
        <p:spPr>
          <a:xfrm>
            <a:off x="7976085" y="2887410"/>
            <a:ext cx="1222779" cy="1222779"/>
          </a:xfrm>
          <a:prstGeom prst="rect">
            <a:avLst/>
          </a:prstGeom>
        </p:spPr>
        <p:txBody>
          <a:bodyPr wrap="square" anchor="ctr">
            <a:noAutofit/>
          </a:bodyPr>
          <a:lstStyle>
            <a:lvl1pPr marL="0" indent="0" algn="ctr">
              <a:buNone/>
              <a:defRPr sz="1200"/>
            </a:lvl1pPr>
          </a:lstStyle>
          <a:p>
            <a:r>
              <a:rPr lang="en-US" dirty="0"/>
              <a:t>Click here to </a:t>
            </a:r>
            <a:br>
              <a:rPr lang="en-US" dirty="0"/>
            </a:br>
            <a:r>
              <a:rPr lang="en-US" dirty="0"/>
              <a:t>add bio photo</a:t>
            </a:r>
          </a:p>
        </p:txBody>
      </p:sp>
      <p:sp>
        <p:nvSpPr>
          <p:cNvPr id="98" name="Picture Placeholder 11">
            <a:extLst>
              <a:ext uri="{FF2B5EF4-FFF2-40B4-BE49-F238E27FC236}">
                <a16:creationId xmlns:a16="http://schemas.microsoft.com/office/drawing/2014/main" id="{4447984E-89F4-01C9-7D60-53687F3D50BB}"/>
              </a:ext>
            </a:extLst>
          </p:cNvPr>
          <p:cNvSpPr>
            <a:spLocks noGrp="1"/>
          </p:cNvSpPr>
          <p:nvPr>
            <p:ph type="pic" sz="quarter" idx="50" hasCustomPrompt="1"/>
          </p:nvPr>
        </p:nvSpPr>
        <p:spPr>
          <a:xfrm>
            <a:off x="7976085" y="4396170"/>
            <a:ext cx="1222779" cy="1222779"/>
          </a:xfrm>
          <a:prstGeom prst="rect">
            <a:avLst/>
          </a:prstGeom>
        </p:spPr>
        <p:txBody>
          <a:bodyPr wrap="square" anchor="ctr">
            <a:noAutofit/>
          </a:bodyPr>
          <a:lstStyle>
            <a:lvl1pPr marL="0" indent="0" algn="ctr">
              <a:buNone/>
              <a:defRPr sz="1200"/>
            </a:lvl1pPr>
          </a:lstStyle>
          <a:p>
            <a:r>
              <a:rPr lang="en-US" dirty="0"/>
              <a:t>Click here to </a:t>
            </a:r>
            <a:br>
              <a:rPr lang="en-US" dirty="0"/>
            </a:br>
            <a:r>
              <a:rPr lang="en-US" dirty="0"/>
              <a:t>add bio photo</a:t>
            </a:r>
          </a:p>
        </p:txBody>
      </p:sp>
    </p:spTree>
    <p:extLst>
      <p:ext uri="{BB962C8B-B14F-4D97-AF65-F5344CB8AC3E}">
        <p14:creationId xmlns:p14="http://schemas.microsoft.com/office/powerpoint/2010/main" val="375027876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with image a">
    <p:bg>
      <p:bgPr>
        <a:solidFill>
          <a:schemeClr val="tx2"/>
        </a:solidFill>
        <a:effectLst/>
      </p:bgPr>
    </p:bg>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C07B3EEE-30F0-CE4F-B8E8-A7BD8EEB2B55}"/>
              </a:ext>
            </a:extLst>
          </p:cNvPr>
          <p:cNvSpPr>
            <a:spLocks noGrp="1"/>
          </p:cNvSpPr>
          <p:nvPr>
            <p:ph type="pic" sz="quarter" idx="14" hasCustomPrompt="1"/>
          </p:nvPr>
        </p:nvSpPr>
        <p:spPr>
          <a:xfrm>
            <a:off x="8046911" y="2475599"/>
            <a:ext cx="3630086" cy="3762984"/>
          </a:xfrm>
          <a:custGeom>
            <a:avLst/>
            <a:gdLst>
              <a:gd name="connsiteX0" fmla="*/ 1487338 w 3630086"/>
              <a:gd name="connsiteY0" fmla="*/ 20227 h 3762984"/>
              <a:gd name="connsiteX1" fmla="*/ 1481874 w 3630086"/>
              <a:gd name="connsiteY1" fmla="*/ 236332 h 3762984"/>
              <a:gd name="connsiteX2" fmla="*/ 944603 w 3630086"/>
              <a:gd name="connsiteY2" fmla="*/ 2149730 h 3762984"/>
              <a:gd name="connsiteX3" fmla="*/ 721252 w 3630086"/>
              <a:gd name="connsiteY3" fmla="*/ 2517377 h 3762984"/>
              <a:gd name="connsiteX4" fmla="*/ 696500 w 3630086"/>
              <a:gd name="connsiteY4" fmla="*/ 2500688 h 3762984"/>
              <a:gd name="connsiteX5" fmla="*/ 645164 w 3630086"/>
              <a:gd name="connsiteY5" fmla="*/ 2490324 h 3762984"/>
              <a:gd name="connsiteX6" fmla="*/ 513278 w 3630086"/>
              <a:gd name="connsiteY6" fmla="*/ 2622210 h 3762984"/>
              <a:gd name="connsiteX7" fmla="*/ 551906 w 3630086"/>
              <a:gd name="connsiteY7" fmla="*/ 2715468 h 3762984"/>
              <a:gd name="connsiteX8" fmla="*/ 566326 w 3630086"/>
              <a:gd name="connsiteY8" fmla="*/ 2725190 h 3762984"/>
              <a:gd name="connsiteX9" fmla="*/ 460148 w 3630086"/>
              <a:gd name="connsiteY9" fmla="*/ 2867181 h 3762984"/>
              <a:gd name="connsiteX10" fmla="*/ 284248 w 3630086"/>
              <a:gd name="connsiteY10" fmla="*/ 3060720 h 3762984"/>
              <a:gd name="connsiteX11" fmla="*/ 139492 w 3630086"/>
              <a:gd name="connsiteY11" fmla="*/ 2857115 h 3762984"/>
              <a:gd name="connsiteX12" fmla="*/ 14959 w 3630086"/>
              <a:gd name="connsiteY12" fmla="*/ 2613854 h 3762984"/>
              <a:gd name="connsiteX13" fmla="*/ 0 w 3630086"/>
              <a:gd name="connsiteY13" fmla="*/ 2572981 h 3762984"/>
              <a:gd name="connsiteX14" fmla="*/ 39729 w 3630086"/>
              <a:gd name="connsiteY14" fmla="*/ 2535103 h 3762984"/>
              <a:gd name="connsiteX15" fmla="*/ 1333615 w 3630086"/>
              <a:gd name="connsiteY15" fmla="*/ 272174 h 3762984"/>
              <a:gd name="connsiteX16" fmla="*/ 1388275 w 3630086"/>
              <a:gd name="connsiteY16" fmla="*/ 35346 h 3762984"/>
              <a:gd name="connsiteX17" fmla="*/ 1748594 w 3630086"/>
              <a:gd name="connsiteY17" fmla="*/ 0 h 3762984"/>
              <a:gd name="connsiteX18" fmla="*/ 3630086 w 3630086"/>
              <a:gd name="connsiteY18" fmla="*/ 1881492 h 3762984"/>
              <a:gd name="connsiteX19" fmla="*/ 1748594 w 3630086"/>
              <a:gd name="connsiteY19" fmla="*/ 3762984 h 3762984"/>
              <a:gd name="connsiteX20" fmla="*/ 296744 w 3630086"/>
              <a:gd name="connsiteY20" fmla="*/ 3078296 h 3762984"/>
              <a:gd name="connsiteX21" fmla="*/ 291712 w 3630086"/>
              <a:gd name="connsiteY21" fmla="*/ 3071219 h 3762984"/>
              <a:gd name="connsiteX22" fmla="*/ 469870 w 3630086"/>
              <a:gd name="connsiteY22" fmla="*/ 2875196 h 3762984"/>
              <a:gd name="connsiteX23" fmla="*/ 576775 w 3630086"/>
              <a:gd name="connsiteY23" fmla="*/ 2732235 h 3762984"/>
              <a:gd name="connsiteX24" fmla="*/ 593828 w 3630086"/>
              <a:gd name="connsiteY24" fmla="*/ 2743732 h 3762984"/>
              <a:gd name="connsiteX25" fmla="*/ 645164 w 3630086"/>
              <a:gd name="connsiteY25" fmla="*/ 2754096 h 3762984"/>
              <a:gd name="connsiteX26" fmla="*/ 777050 w 3630086"/>
              <a:gd name="connsiteY26" fmla="*/ 2622210 h 3762984"/>
              <a:gd name="connsiteX27" fmla="*/ 738422 w 3630086"/>
              <a:gd name="connsiteY27" fmla="*/ 2528953 h 3762984"/>
              <a:gd name="connsiteX28" fmla="*/ 731701 w 3630086"/>
              <a:gd name="connsiteY28" fmla="*/ 2524421 h 3762984"/>
              <a:gd name="connsiteX29" fmla="*/ 955682 w 3630086"/>
              <a:gd name="connsiteY29" fmla="*/ 2155736 h 3762984"/>
              <a:gd name="connsiteX30" fmla="*/ 1494457 w 3630086"/>
              <a:gd name="connsiteY30" fmla="*/ 236981 h 3762984"/>
              <a:gd name="connsiteX31" fmla="*/ 1499987 w 3630086"/>
              <a:gd name="connsiteY31" fmla="*/ 18297 h 3762984"/>
              <a:gd name="connsiteX32" fmla="*/ 1556222 w 3630086"/>
              <a:gd name="connsiteY32" fmla="*/ 9714 h 3762984"/>
              <a:gd name="connsiteX33" fmla="*/ 1748594 w 3630086"/>
              <a:gd name="connsiteY33" fmla="*/ 0 h 376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30086" h="3762984">
                <a:moveTo>
                  <a:pt x="1487338" y="20227"/>
                </a:moveTo>
                <a:lnTo>
                  <a:pt x="1481874" y="236332"/>
                </a:lnTo>
                <a:cubicBezTo>
                  <a:pt x="1446883" y="926622"/>
                  <a:pt x="1256342" y="1575872"/>
                  <a:pt x="944603" y="2149730"/>
                </a:cubicBezTo>
                <a:lnTo>
                  <a:pt x="721252" y="2517377"/>
                </a:lnTo>
                <a:lnTo>
                  <a:pt x="696500" y="2500688"/>
                </a:lnTo>
                <a:cubicBezTo>
                  <a:pt x="680722" y="2494015"/>
                  <a:pt x="663374" y="2490324"/>
                  <a:pt x="645164" y="2490324"/>
                </a:cubicBezTo>
                <a:cubicBezTo>
                  <a:pt x="572325" y="2490324"/>
                  <a:pt x="513278" y="2549371"/>
                  <a:pt x="513278" y="2622210"/>
                </a:cubicBezTo>
                <a:cubicBezTo>
                  <a:pt x="513278" y="2658630"/>
                  <a:pt x="528040" y="2691601"/>
                  <a:pt x="551906" y="2715468"/>
                </a:cubicBezTo>
                <a:lnTo>
                  <a:pt x="566326" y="2725190"/>
                </a:lnTo>
                <a:lnTo>
                  <a:pt x="460148" y="2867181"/>
                </a:lnTo>
                <a:lnTo>
                  <a:pt x="284248" y="3060720"/>
                </a:lnTo>
                <a:lnTo>
                  <a:pt x="139492" y="2857115"/>
                </a:lnTo>
                <a:cubicBezTo>
                  <a:pt x="92351" y="2779530"/>
                  <a:pt x="50662" y="2698266"/>
                  <a:pt x="14959" y="2613854"/>
                </a:cubicBezTo>
                <a:lnTo>
                  <a:pt x="0" y="2572981"/>
                </a:lnTo>
                <a:lnTo>
                  <a:pt x="39729" y="2535103"/>
                </a:lnTo>
                <a:cubicBezTo>
                  <a:pt x="655528" y="1919304"/>
                  <a:pt x="1109820" y="1141998"/>
                  <a:pt x="1333615" y="272174"/>
                </a:cubicBezTo>
                <a:lnTo>
                  <a:pt x="1388275" y="35346"/>
                </a:lnTo>
                <a:close/>
                <a:moveTo>
                  <a:pt x="1748594" y="0"/>
                </a:moveTo>
                <a:cubicBezTo>
                  <a:pt x="2787713" y="0"/>
                  <a:pt x="3630086" y="842373"/>
                  <a:pt x="3630086" y="1881492"/>
                </a:cubicBezTo>
                <a:cubicBezTo>
                  <a:pt x="3630086" y="2920611"/>
                  <a:pt x="2787713" y="3762984"/>
                  <a:pt x="1748594" y="3762984"/>
                </a:cubicBezTo>
                <a:cubicBezTo>
                  <a:pt x="1164090" y="3762984"/>
                  <a:pt x="641837" y="3496452"/>
                  <a:pt x="296744" y="3078296"/>
                </a:cubicBezTo>
                <a:lnTo>
                  <a:pt x="291712" y="3071219"/>
                </a:lnTo>
                <a:lnTo>
                  <a:pt x="469870" y="2875196"/>
                </a:lnTo>
                <a:lnTo>
                  <a:pt x="576775" y="2732235"/>
                </a:lnTo>
                <a:lnTo>
                  <a:pt x="593828" y="2743732"/>
                </a:lnTo>
                <a:cubicBezTo>
                  <a:pt x="609606" y="2750406"/>
                  <a:pt x="626954" y="2754096"/>
                  <a:pt x="645164" y="2754096"/>
                </a:cubicBezTo>
                <a:cubicBezTo>
                  <a:pt x="718003" y="2754096"/>
                  <a:pt x="777050" y="2695049"/>
                  <a:pt x="777050" y="2622210"/>
                </a:cubicBezTo>
                <a:cubicBezTo>
                  <a:pt x="777050" y="2585791"/>
                  <a:pt x="762288" y="2552819"/>
                  <a:pt x="738422" y="2528953"/>
                </a:cubicBezTo>
                <a:lnTo>
                  <a:pt x="731701" y="2524421"/>
                </a:lnTo>
                <a:lnTo>
                  <a:pt x="955682" y="2155736"/>
                </a:lnTo>
                <a:cubicBezTo>
                  <a:pt x="1268294" y="1580272"/>
                  <a:pt x="1459368" y="929203"/>
                  <a:pt x="1494457" y="236981"/>
                </a:cubicBezTo>
                <a:lnTo>
                  <a:pt x="1499987" y="18297"/>
                </a:lnTo>
                <a:lnTo>
                  <a:pt x="1556222" y="9714"/>
                </a:lnTo>
                <a:cubicBezTo>
                  <a:pt x="1619473" y="3291"/>
                  <a:pt x="1683649" y="0"/>
                  <a:pt x="1748594"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19" name="Freeform 18">
            <a:extLst>
              <a:ext uri="{FF2B5EF4-FFF2-40B4-BE49-F238E27FC236}">
                <a16:creationId xmlns:a16="http://schemas.microsoft.com/office/drawing/2014/main" id="{5965685A-4812-8A46-8627-7EE7F97EAAFE}"/>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66221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66221"/>
                </a:lnTo>
                <a:close/>
              </a:path>
            </a:pathLst>
          </a:custGeom>
          <a:solidFill>
            <a:schemeClr val="bg2">
              <a:alpha val="5002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22" name="Freeform 21">
            <a:extLst>
              <a:ext uri="{FF2B5EF4-FFF2-40B4-BE49-F238E27FC236}">
                <a16:creationId xmlns:a16="http://schemas.microsoft.com/office/drawing/2014/main" id="{191940F1-15A5-3D48-9979-2FD65582AC06}"/>
              </a:ext>
            </a:extLst>
          </p:cNvPr>
          <p:cNvSpPr/>
          <p:nvPr userDrawn="1"/>
        </p:nvSpPr>
        <p:spPr>
          <a:xfrm>
            <a:off x="7914014" y="2510946"/>
            <a:ext cx="1521173" cy="2537635"/>
          </a:xfrm>
          <a:custGeom>
            <a:avLst/>
            <a:gdLst>
              <a:gd name="connsiteX0" fmla="*/ 1521173 w 1521173"/>
              <a:gd name="connsiteY0" fmla="*/ 0 h 2537635"/>
              <a:gd name="connsiteX1" fmla="*/ 1466513 w 1521173"/>
              <a:gd name="connsiteY1" fmla="*/ 236828 h 2537635"/>
              <a:gd name="connsiteX2" fmla="*/ 172627 w 1521173"/>
              <a:gd name="connsiteY2" fmla="*/ 2499757 h 2537635"/>
              <a:gd name="connsiteX3" fmla="*/ 132898 w 1521173"/>
              <a:gd name="connsiteY3" fmla="*/ 2537635 h 2537635"/>
              <a:gd name="connsiteX4" fmla="*/ 84588 w 1521173"/>
              <a:gd name="connsiteY4" fmla="*/ 2405644 h 2537635"/>
              <a:gd name="connsiteX5" fmla="*/ 0 w 1521173"/>
              <a:gd name="connsiteY5" fmla="*/ 1846146 h 2537635"/>
              <a:gd name="connsiteX6" fmla="*/ 1502306 w 1521173"/>
              <a:gd name="connsiteY6" fmla="*/ 2879 h 253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173" h="2537635">
                <a:moveTo>
                  <a:pt x="1521173" y="0"/>
                </a:moveTo>
                <a:lnTo>
                  <a:pt x="1466513" y="236828"/>
                </a:lnTo>
                <a:cubicBezTo>
                  <a:pt x="1242718" y="1106652"/>
                  <a:pt x="788426" y="1883958"/>
                  <a:pt x="172627" y="2499757"/>
                </a:cubicBezTo>
                <a:lnTo>
                  <a:pt x="132898" y="2537635"/>
                </a:lnTo>
                <a:lnTo>
                  <a:pt x="84588" y="2405644"/>
                </a:lnTo>
                <a:cubicBezTo>
                  <a:pt x="29615" y="2228899"/>
                  <a:pt x="0" y="2040981"/>
                  <a:pt x="0" y="1846146"/>
                </a:cubicBezTo>
                <a:cubicBezTo>
                  <a:pt x="0" y="936917"/>
                  <a:pt x="644942" y="178322"/>
                  <a:pt x="1502306" y="2879"/>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p:spPr>
        <p:txBody>
          <a:bodyPr>
            <a:normAutofit/>
          </a:bodyPr>
          <a:lstStyle>
            <a:lvl1pPr marL="0" indent="0">
              <a:buNone/>
              <a:defRPr sz="1800">
                <a:solidFill>
                  <a:schemeClr val="bg1"/>
                </a:solidFill>
                <a:latin typeface="+mj-lt"/>
              </a:defRPr>
            </a:lvl1pPr>
          </a:lstStyle>
          <a:p>
            <a:pPr lvl="0"/>
            <a:r>
              <a:rPr lang="en-GB" dirty="0"/>
              <a:t>Subtitle</a:t>
            </a:r>
          </a:p>
        </p:txBody>
      </p:sp>
      <p:sp>
        <p:nvSpPr>
          <p:cNvPr id="17" name="Freeform 16">
            <a:extLst>
              <a:ext uri="{FF2B5EF4-FFF2-40B4-BE49-F238E27FC236}">
                <a16:creationId xmlns:a16="http://schemas.microsoft.com/office/drawing/2014/main" id="{26E76502-70F8-E945-A27D-5618F88B954D}"/>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Oval 36">
            <a:extLst>
              <a:ext uri="{FF2B5EF4-FFF2-40B4-BE49-F238E27FC236}">
                <a16:creationId xmlns:a16="http://schemas.microsoft.com/office/drawing/2014/main" id="{4A5BC532-ECF1-5646-96DA-29E61B588DFB}"/>
              </a:ext>
            </a:extLst>
          </p:cNvPr>
          <p:cNvSpPr/>
          <p:nvPr userDrawn="1"/>
        </p:nvSpPr>
        <p:spPr>
          <a:xfrm>
            <a:off x="8560189" y="4965923"/>
            <a:ext cx="263771" cy="263771"/>
          </a:xfrm>
          <a:prstGeom prst="ellipse">
            <a:avLst/>
          </a:prstGeom>
          <a:solidFill>
            <a:srgbClr val="67A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5715890"/>
      </p:ext>
    </p:extLst>
  </p:cSld>
  <p:clrMapOvr>
    <a:overrideClrMapping bg1="lt1" tx1="dk1" bg2="lt2" tx2="dk2" accent1="accent1" accent2="accent2" accent3="accent3" accent4="accent4" accent5="accent5" accent6="accent6" hlink="hlink" folHlink="folHlink"/>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Blue end page">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534330-110B-B2EF-9ED2-87C65590691D}"/>
              </a:ext>
            </a:extLst>
          </p:cNvPr>
          <p:cNvGrpSpPr/>
          <p:nvPr userDrawn="1"/>
        </p:nvGrpSpPr>
        <p:grpSpPr>
          <a:xfrm flipV="1">
            <a:off x="7788150" y="-657270"/>
            <a:ext cx="4617228" cy="4625765"/>
            <a:chOff x="7545752" y="2572159"/>
            <a:chExt cx="4914490" cy="4923577"/>
          </a:xfrm>
        </p:grpSpPr>
        <p:sp>
          <p:nvSpPr>
            <p:cNvPr id="3" name="Oval 2">
              <a:extLst>
                <a:ext uri="{FF2B5EF4-FFF2-40B4-BE49-F238E27FC236}">
                  <a16:creationId xmlns:a16="http://schemas.microsoft.com/office/drawing/2014/main" id="{1EC6482C-7AF6-8B9D-1D31-D932D883AB2F}"/>
                </a:ext>
              </a:extLst>
            </p:cNvPr>
            <p:cNvSpPr>
              <a:spLocks noChangeAspect="1"/>
            </p:cNvSpPr>
            <p:nvPr userDrawn="1"/>
          </p:nvSpPr>
          <p:spPr>
            <a:xfrm>
              <a:off x="7595776" y="2573451"/>
              <a:ext cx="2412000" cy="241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3">
              <a:extLst>
                <a:ext uri="{FF2B5EF4-FFF2-40B4-BE49-F238E27FC236}">
                  <a16:creationId xmlns:a16="http://schemas.microsoft.com/office/drawing/2014/main" id="{7F167960-AB3B-0A6A-3303-7F9FDA753FA0}"/>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1">
                <a:alpha val="569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D7980626-3800-B3E1-0D82-06980AC132AA}"/>
                </a:ext>
              </a:extLst>
            </p:cNvPr>
            <p:cNvSpPr>
              <a:spLocks noChangeAspect="1"/>
            </p:cNvSpPr>
            <p:nvPr userDrawn="1"/>
          </p:nvSpPr>
          <p:spPr>
            <a:xfrm>
              <a:off x="7815414" y="6034905"/>
              <a:ext cx="343741" cy="34374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FA63B70A-6786-B0E9-67E9-F57D59413B1C}"/>
                </a:ext>
              </a:extLst>
            </p:cNvPr>
            <p:cNvSpPr>
              <a:spLocks noChangeAspect="1"/>
            </p:cNvSpPr>
            <p:nvPr userDrawn="1"/>
          </p:nvSpPr>
          <p:spPr>
            <a:xfrm>
              <a:off x="8293775" y="3329269"/>
              <a:ext cx="4166467" cy="41664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TextBox 42">
            <a:extLst>
              <a:ext uri="{FF2B5EF4-FFF2-40B4-BE49-F238E27FC236}">
                <a16:creationId xmlns:a16="http://schemas.microsoft.com/office/drawing/2014/main" id="{E6C594B2-C29B-9B45-B307-09C742950F12}"/>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45" name="Picture 44">
            <a:extLst>
              <a:ext uri="{FF2B5EF4-FFF2-40B4-BE49-F238E27FC236}">
                <a16:creationId xmlns:a16="http://schemas.microsoft.com/office/drawing/2014/main" id="{036E7BE3-B490-9D4D-A9B7-BAD82B8EEE23}"/>
              </a:ext>
            </a:extLst>
          </p:cNvPr>
          <p:cNvPicPr>
            <a:picLocks noChangeAspect="1"/>
          </p:cNvPicPr>
          <p:nvPr userDrawn="1"/>
        </p:nvPicPr>
        <p:blipFill>
          <a:blip r:embed="rId2"/>
          <a:stretch>
            <a:fillRect/>
          </a:stretch>
        </p:blipFill>
        <p:spPr>
          <a:xfrm>
            <a:off x="596862" y="540157"/>
            <a:ext cx="1588554" cy="470801"/>
          </a:xfrm>
          <a:prstGeom prst="rect">
            <a:avLst/>
          </a:prstGeom>
        </p:spPr>
      </p:pic>
      <p:sp>
        <p:nvSpPr>
          <p:cNvPr id="7" name="TextBox 6">
            <a:extLst>
              <a:ext uri="{FF2B5EF4-FFF2-40B4-BE49-F238E27FC236}">
                <a16:creationId xmlns:a16="http://schemas.microsoft.com/office/drawing/2014/main" id="{539159A7-8E5C-7E4F-7F6D-75F6548A1A05}"/>
              </a:ext>
            </a:extLst>
          </p:cNvPr>
          <p:cNvSpPr txBox="1"/>
          <p:nvPr userDrawn="1"/>
        </p:nvSpPr>
        <p:spPr>
          <a:xfrm>
            <a:off x="570160" y="4104939"/>
            <a:ext cx="7431026" cy="2277547"/>
          </a:xfrm>
          <a:prstGeom prst="rect">
            <a:avLst/>
          </a:prstGeom>
          <a:noFill/>
        </p:spPr>
        <p:txBody>
          <a:bodyPr wrap="square" rtlCol="0">
            <a:spAutoFit/>
          </a:bodyPr>
          <a:lstStyle/>
          <a:p>
            <a:pPr algn="l"/>
            <a:r>
              <a:rPr lang="en-US" sz="1600" dirty="0">
                <a:solidFill>
                  <a:schemeClr val="bg1"/>
                </a:solidFill>
                <a:latin typeface="Century Gothic" panose="020B0502020202020204" pitchFamily="34" charset="0"/>
              </a:rPr>
              <a:t>For more information about Steptoe, the partners and their qualifications, </a:t>
            </a:r>
          </a:p>
          <a:p>
            <a:pPr algn="l"/>
            <a:r>
              <a:rPr lang="en-US" sz="1600" dirty="0">
                <a:solidFill>
                  <a:schemeClr val="bg1"/>
                </a:solidFill>
                <a:latin typeface="Century Gothic" panose="020B0502020202020204" pitchFamily="34" charset="0"/>
              </a:rPr>
              <a:t>see </a:t>
            </a:r>
            <a:r>
              <a:rPr lang="en-US" sz="1600" b="1" dirty="0">
                <a:solidFill>
                  <a:schemeClr val="bg1"/>
                </a:solidFill>
                <a:latin typeface="Century Gothic" panose="020B0502020202020204" pitchFamily="34" charset="0"/>
              </a:rPr>
              <a:t>www.steptoe.com</a:t>
            </a:r>
            <a:r>
              <a:rPr lang="en-US" sz="1600" dirty="0">
                <a:solidFill>
                  <a:schemeClr val="bg1"/>
                </a:solidFill>
                <a:latin typeface="Century Gothic" panose="020B0502020202020204" pitchFamily="34" charset="0"/>
              </a:rPr>
              <a:t>.</a:t>
            </a:r>
          </a:p>
          <a:p>
            <a:pPr algn="l"/>
            <a:endParaRPr lang="en-US" sz="1600" dirty="0">
              <a:solidFill>
                <a:schemeClr val="bg1"/>
              </a:solidFill>
              <a:latin typeface="Century Gothic" panose="020B0502020202020204" pitchFamily="34" charset="0"/>
            </a:endParaRPr>
          </a:p>
          <a:p>
            <a:pPr algn="l"/>
            <a:r>
              <a:rPr lang="en-US" sz="1600" dirty="0">
                <a:solidFill>
                  <a:schemeClr val="bg1"/>
                </a:solidFill>
                <a:latin typeface="Century Gothic" panose="020B0502020202020204" pitchFamily="34" charset="0"/>
              </a:rPr>
              <a:t>Where case studies are included, results achieved do not guarantee similar outcomes for other clients. Attorney advertising. Images of people may feature current or former lawyers and employees at Steptoe or models not connected with the firm.</a:t>
            </a:r>
          </a:p>
          <a:p>
            <a:pPr algn="l"/>
            <a:endParaRPr lang="en-US" sz="1600" dirty="0">
              <a:solidFill>
                <a:schemeClr val="bg1"/>
              </a:solidFill>
              <a:latin typeface="Century Gothic" panose="020B0502020202020204" pitchFamily="34" charset="0"/>
            </a:endParaRPr>
          </a:p>
          <a:p>
            <a:pPr algn="l"/>
            <a:r>
              <a:rPr lang="en-US" sz="1200" dirty="0">
                <a:solidFill>
                  <a:schemeClr val="bg1"/>
                </a:solidFill>
                <a:latin typeface="Century Gothic" panose="020B0502020202020204" pitchFamily="34" charset="0"/>
              </a:rPr>
              <a:t>© Steptoe 2025. All rights reserved</a:t>
            </a:r>
            <a:endParaRPr lang="en-US" sz="1050"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DFAF2A25-2A49-85D2-4049-C3D6CD93DDB1}"/>
              </a:ext>
            </a:extLst>
          </p:cNvPr>
          <p:cNvSpPr txBox="1"/>
          <p:nvPr userDrawn="1"/>
        </p:nvSpPr>
        <p:spPr>
          <a:xfrm>
            <a:off x="1078161" y="2720462"/>
            <a:ext cx="7431026" cy="338554"/>
          </a:xfrm>
          <a:prstGeom prst="rect">
            <a:avLst/>
          </a:prstGeom>
          <a:noFill/>
        </p:spPr>
        <p:txBody>
          <a:bodyPr wrap="square" rtlCol="0">
            <a:spAutoFit/>
          </a:bodyPr>
          <a:lstStyle/>
          <a:p>
            <a:r>
              <a:rPr lang="en-GB" sz="1600" dirty="0">
                <a:solidFill>
                  <a:schemeClr val="bg1"/>
                </a:solidFill>
                <a:effectLst/>
                <a:latin typeface="Century Gothic" panose="020B0502020202020204" pitchFamily="34" charset="0"/>
              </a:rPr>
              <a:t>www.linkedin.com/company/steptoellp</a:t>
            </a:r>
          </a:p>
        </p:txBody>
      </p:sp>
      <p:sp>
        <p:nvSpPr>
          <p:cNvPr id="9" name="TextBox 8">
            <a:extLst>
              <a:ext uri="{FF2B5EF4-FFF2-40B4-BE49-F238E27FC236}">
                <a16:creationId xmlns:a16="http://schemas.microsoft.com/office/drawing/2014/main" id="{C31F4ED7-0460-D06A-E5B9-E1F36B3F89F5}"/>
              </a:ext>
            </a:extLst>
          </p:cNvPr>
          <p:cNvSpPr txBox="1"/>
          <p:nvPr userDrawn="1"/>
        </p:nvSpPr>
        <p:spPr>
          <a:xfrm>
            <a:off x="1078161" y="3219226"/>
            <a:ext cx="7431026" cy="338554"/>
          </a:xfrm>
          <a:prstGeom prst="rect">
            <a:avLst/>
          </a:prstGeom>
          <a:noFill/>
        </p:spPr>
        <p:txBody>
          <a:bodyPr wrap="square" rtlCol="0">
            <a:spAutoFit/>
          </a:bodyPr>
          <a:lstStyle/>
          <a:p>
            <a:r>
              <a:rPr lang="en-GB" sz="1600" dirty="0">
                <a:solidFill>
                  <a:schemeClr val="bg1"/>
                </a:solidFill>
                <a:effectLst/>
                <a:latin typeface="Century Gothic" panose="020B0502020202020204" pitchFamily="34" charset="0"/>
              </a:rPr>
              <a:t>@SteptoeLLP</a:t>
            </a:r>
          </a:p>
        </p:txBody>
      </p:sp>
      <p:pic>
        <p:nvPicPr>
          <p:cNvPr id="10" name="Picture 9">
            <a:extLst>
              <a:ext uri="{FF2B5EF4-FFF2-40B4-BE49-F238E27FC236}">
                <a16:creationId xmlns:a16="http://schemas.microsoft.com/office/drawing/2014/main" id="{D4CCD0AE-7E55-3E43-F9F5-14017D4A8B2A}"/>
              </a:ext>
            </a:extLst>
          </p:cNvPr>
          <p:cNvPicPr>
            <a:picLocks noChangeAspect="1"/>
          </p:cNvPicPr>
          <p:nvPr userDrawn="1"/>
        </p:nvPicPr>
        <p:blipFill>
          <a:blip r:embed="rId3">
            <a:duotone>
              <a:schemeClr val="accent2">
                <a:shade val="45000"/>
                <a:satMod val="135000"/>
              </a:schemeClr>
              <a:prstClr val="white"/>
            </a:duotone>
          </a:blip>
          <a:stretch>
            <a:fillRect/>
          </a:stretch>
        </p:blipFill>
        <p:spPr>
          <a:xfrm>
            <a:off x="683307" y="2724862"/>
            <a:ext cx="348673" cy="348673"/>
          </a:xfrm>
          <a:prstGeom prst="rect">
            <a:avLst/>
          </a:prstGeom>
          <a:solidFill>
            <a:schemeClr val="bg1"/>
          </a:solidFill>
        </p:spPr>
      </p:pic>
      <p:pic>
        <p:nvPicPr>
          <p:cNvPr id="11" name="Picture 10">
            <a:extLst>
              <a:ext uri="{FF2B5EF4-FFF2-40B4-BE49-F238E27FC236}">
                <a16:creationId xmlns:a16="http://schemas.microsoft.com/office/drawing/2014/main" id="{2FCF3CB1-068B-1B1F-8249-236FA77A2210}"/>
              </a:ext>
            </a:extLst>
          </p:cNvPr>
          <p:cNvPicPr>
            <a:picLocks noChangeAspect="1"/>
          </p:cNvPicPr>
          <p:nvPr userDrawn="1"/>
        </p:nvPicPr>
        <p:blipFill>
          <a:blip r:embed="rId4">
            <a:duotone>
              <a:schemeClr val="accent2">
                <a:shade val="45000"/>
                <a:satMod val="135000"/>
              </a:schemeClr>
              <a:prstClr val="white"/>
            </a:duotone>
          </a:blip>
          <a:stretch>
            <a:fillRect/>
          </a:stretch>
        </p:blipFill>
        <p:spPr>
          <a:xfrm>
            <a:off x="683308" y="3214832"/>
            <a:ext cx="348673" cy="348673"/>
          </a:xfrm>
          <a:prstGeom prst="rect">
            <a:avLst/>
          </a:prstGeom>
          <a:solidFill>
            <a:schemeClr val="bg1"/>
          </a:solidFill>
        </p:spPr>
      </p:pic>
    </p:spTree>
    <p:extLst>
      <p:ext uri="{BB962C8B-B14F-4D97-AF65-F5344CB8AC3E}">
        <p14:creationId xmlns:p14="http://schemas.microsoft.com/office/powerpoint/2010/main" val="1794998387"/>
      </p:ext>
    </p:extLst>
  </p:cSld>
  <p:clrMapOvr>
    <a:overrideClrMapping bg1="lt1" tx1="dk1" bg2="lt2" tx2="dk2" accent1="accent1" accent2="accent2" accent3="accent3" accent4="accent4" accent5="accent5" accent6="accent6" hlink="hlink" folHlink="folHlink"/>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Red end page">
    <p:bg>
      <p:bgPr>
        <a:solidFill>
          <a:schemeClr val="accent2"/>
        </a:solidFill>
        <a:effectLst/>
      </p:bgPr>
    </p:bg>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E6C594B2-C29B-9B45-B307-09C742950F12}"/>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45" name="Picture 44">
            <a:extLst>
              <a:ext uri="{FF2B5EF4-FFF2-40B4-BE49-F238E27FC236}">
                <a16:creationId xmlns:a16="http://schemas.microsoft.com/office/drawing/2014/main" id="{036E7BE3-B490-9D4D-A9B7-BAD82B8EEE23}"/>
              </a:ext>
            </a:extLst>
          </p:cNvPr>
          <p:cNvPicPr>
            <a:picLocks noChangeAspect="1"/>
          </p:cNvPicPr>
          <p:nvPr userDrawn="1"/>
        </p:nvPicPr>
        <p:blipFill>
          <a:blip r:embed="rId2"/>
          <a:stretch>
            <a:fillRect/>
          </a:stretch>
        </p:blipFill>
        <p:spPr>
          <a:xfrm>
            <a:off x="596862" y="540157"/>
            <a:ext cx="1588554" cy="470801"/>
          </a:xfrm>
          <a:prstGeom prst="rect">
            <a:avLst/>
          </a:prstGeom>
        </p:spPr>
      </p:pic>
      <p:sp>
        <p:nvSpPr>
          <p:cNvPr id="2" name="TextBox 1">
            <a:extLst>
              <a:ext uri="{FF2B5EF4-FFF2-40B4-BE49-F238E27FC236}">
                <a16:creationId xmlns:a16="http://schemas.microsoft.com/office/drawing/2014/main" id="{8F6376E5-6E8E-DB99-B6B3-35C8F470AF9E}"/>
              </a:ext>
            </a:extLst>
          </p:cNvPr>
          <p:cNvSpPr txBox="1"/>
          <p:nvPr userDrawn="1"/>
        </p:nvSpPr>
        <p:spPr>
          <a:xfrm>
            <a:off x="570160" y="4104939"/>
            <a:ext cx="7431026" cy="2277547"/>
          </a:xfrm>
          <a:prstGeom prst="rect">
            <a:avLst/>
          </a:prstGeom>
          <a:noFill/>
        </p:spPr>
        <p:txBody>
          <a:bodyPr wrap="square" rtlCol="0">
            <a:spAutoFit/>
          </a:bodyPr>
          <a:lstStyle/>
          <a:p>
            <a:pPr algn="l"/>
            <a:r>
              <a:rPr lang="en-US" sz="1600" dirty="0">
                <a:solidFill>
                  <a:schemeClr val="bg1"/>
                </a:solidFill>
                <a:latin typeface="Century Gothic" panose="020B0502020202020204" pitchFamily="34" charset="0"/>
              </a:rPr>
              <a:t>For more information about Steptoe, the partners and their qualifications, </a:t>
            </a:r>
          </a:p>
          <a:p>
            <a:pPr algn="l"/>
            <a:r>
              <a:rPr lang="en-US" sz="1600" dirty="0">
                <a:solidFill>
                  <a:schemeClr val="bg1"/>
                </a:solidFill>
                <a:latin typeface="Century Gothic" panose="020B0502020202020204" pitchFamily="34" charset="0"/>
              </a:rPr>
              <a:t>see </a:t>
            </a:r>
            <a:r>
              <a:rPr lang="en-US" sz="1600" b="1" dirty="0">
                <a:solidFill>
                  <a:schemeClr val="bg1"/>
                </a:solidFill>
                <a:latin typeface="Century Gothic" panose="020B0502020202020204" pitchFamily="34" charset="0"/>
              </a:rPr>
              <a:t>www.steptoe.com</a:t>
            </a:r>
            <a:r>
              <a:rPr lang="en-US" sz="1600" dirty="0">
                <a:solidFill>
                  <a:schemeClr val="bg1"/>
                </a:solidFill>
                <a:latin typeface="Century Gothic" panose="020B0502020202020204" pitchFamily="34" charset="0"/>
              </a:rPr>
              <a:t>.</a:t>
            </a:r>
          </a:p>
          <a:p>
            <a:pPr algn="l"/>
            <a:endParaRPr lang="en-US" sz="1600" dirty="0">
              <a:solidFill>
                <a:schemeClr val="bg1"/>
              </a:solidFill>
              <a:latin typeface="Century Gothic" panose="020B0502020202020204" pitchFamily="34" charset="0"/>
            </a:endParaRPr>
          </a:p>
          <a:p>
            <a:pPr algn="l"/>
            <a:r>
              <a:rPr lang="en-US" sz="1600" dirty="0">
                <a:solidFill>
                  <a:schemeClr val="bg1"/>
                </a:solidFill>
                <a:latin typeface="Century Gothic" panose="020B0502020202020204" pitchFamily="34" charset="0"/>
              </a:rPr>
              <a:t>Where case studies are included, results achieved do not guarantee similar outcomes for other clients. Attorney advertising. Images of people may feature current or former lawyers and employees at Steptoe or models not connected with the firm.</a:t>
            </a:r>
          </a:p>
          <a:p>
            <a:pPr algn="l"/>
            <a:endParaRPr lang="en-US" sz="1600" dirty="0">
              <a:solidFill>
                <a:schemeClr val="bg1"/>
              </a:solidFill>
              <a:latin typeface="Century Gothic" panose="020B0502020202020204" pitchFamily="34" charset="0"/>
            </a:endParaRPr>
          </a:p>
          <a:p>
            <a:pPr algn="l"/>
            <a:r>
              <a:rPr lang="en-US" sz="1200" dirty="0">
                <a:solidFill>
                  <a:schemeClr val="bg1"/>
                </a:solidFill>
                <a:latin typeface="Century Gothic" panose="020B0502020202020204" pitchFamily="34" charset="0"/>
              </a:rPr>
              <a:t>© Steptoe 2023. All rights reserved</a:t>
            </a:r>
            <a:endParaRPr lang="en-US" sz="1050" dirty="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284EFC34-B259-3CC3-C526-4B1C2A3E3BE6}"/>
              </a:ext>
            </a:extLst>
          </p:cNvPr>
          <p:cNvSpPr txBox="1"/>
          <p:nvPr userDrawn="1"/>
        </p:nvSpPr>
        <p:spPr>
          <a:xfrm>
            <a:off x="1078161" y="2720462"/>
            <a:ext cx="7431026" cy="338554"/>
          </a:xfrm>
          <a:prstGeom prst="rect">
            <a:avLst/>
          </a:prstGeom>
          <a:noFill/>
        </p:spPr>
        <p:txBody>
          <a:bodyPr wrap="square" rtlCol="0">
            <a:spAutoFit/>
          </a:bodyPr>
          <a:lstStyle/>
          <a:p>
            <a:r>
              <a:rPr lang="en-GB" sz="1600" dirty="0">
                <a:solidFill>
                  <a:schemeClr val="bg1"/>
                </a:solidFill>
                <a:effectLst/>
                <a:latin typeface="Century Gothic" panose="020B0502020202020204" pitchFamily="34" charset="0"/>
              </a:rPr>
              <a:t>www.linkedin.com/company/steptoe-&amp;-johnson-llp</a:t>
            </a:r>
          </a:p>
        </p:txBody>
      </p:sp>
      <p:sp>
        <p:nvSpPr>
          <p:cNvPr id="4" name="TextBox 3">
            <a:extLst>
              <a:ext uri="{FF2B5EF4-FFF2-40B4-BE49-F238E27FC236}">
                <a16:creationId xmlns:a16="http://schemas.microsoft.com/office/drawing/2014/main" id="{23016221-B9DC-D906-A1D4-FF90793BC3AF}"/>
              </a:ext>
            </a:extLst>
          </p:cNvPr>
          <p:cNvSpPr txBox="1"/>
          <p:nvPr userDrawn="1"/>
        </p:nvSpPr>
        <p:spPr>
          <a:xfrm>
            <a:off x="1078161" y="3219226"/>
            <a:ext cx="7431026" cy="338554"/>
          </a:xfrm>
          <a:prstGeom prst="rect">
            <a:avLst/>
          </a:prstGeom>
          <a:noFill/>
        </p:spPr>
        <p:txBody>
          <a:bodyPr wrap="square" rtlCol="0">
            <a:spAutoFit/>
          </a:bodyPr>
          <a:lstStyle/>
          <a:p>
            <a:r>
              <a:rPr lang="en-GB" sz="1600" dirty="0">
                <a:solidFill>
                  <a:schemeClr val="bg1"/>
                </a:solidFill>
                <a:effectLst/>
                <a:latin typeface="Century Gothic" panose="020B0502020202020204" pitchFamily="34" charset="0"/>
              </a:rPr>
              <a:t>@SteptoeLLP</a:t>
            </a:r>
          </a:p>
        </p:txBody>
      </p:sp>
      <p:pic>
        <p:nvPicPr>
          <p:cNvPr id="5" name="Picture 4">
            <a:extLst>
              <a:ext uri="{FF2B5EF4-FFF2-40B4-BE49-F238E27FC236}">
                <a16:creationId xmlns:a16="http://schemas.microsoft.com/office/drawing/2014/main" id="{E685FF60-507C-9545-505B-DBA41F7A3FDD}"/>
              </a:ext>
            </a:extLst>
          </p:cNvPr>
          <p:cNvPicPr>
            <a:picLocks noChangeAspect="1"/>
          </p:cNvPicPr>
          <p:nvPr userDrawn="1"/>
        </p:nvPicPr>
        <p:blipFill>
          <a:blip r:embed="rId3"/>
          <a:stretch>
            <a:fillRect/>
          </a:stretch>
        </p:blipFill>
        <p:spPr>
          <a:xfrm>
            <a:off x="683307" y="2724862"/>
            <a:ext cx="348673" cy="348673"/>
          </a:xfrm>
          <a:prstGeom prst="rect">
            <a:avLst/>
          </a:prstGeom>
          <a:solidFill>
            <a:schemeClr val="bg1"/>
          </a:solidFill>
        </p:spPr>
      </p:pic>
      <p:pic>
        <p:nvPicPr>
          <p:cNvPr id="6" name="Picture 5">
            <a:extLst>
              <a:ext uri="{FF2B5EF4-FFF2-40B4-BE49-F238E27FC236}">
                <a16:creationId xmlns:a16="http://schemas.microsoft.com/office/drawing/2014/main" id="{D125EE9B-8F09-1226-22DA-7B53ECCC9DD7}"/>
              </a:ext>
            </a:extLst>
          </p:cNvPr>
          <p:cNvPicPr>
            <a:picLocks noChangeAspect="1"/>
          </p:cNvPicPr>
          <p:nvPr userDrawn="1"/>
        </p:nvPicPr>
        <p:blipFill>
          <a:blip r:embed="rId4"/>
          <a:stretch>
            <a:fillRect/>
          </a:stretch>
        </p:blipFill>
        <p:spPr>
          <a:xfrm>
            <a:off x="683308" y="3214832"/>
            <a:ext cx="348673" cy="348673"/>
          </a:xfrm>
          <a:prstGeom prst="rect">
            <a:avLst/>
          </a:prstGeom>
          <a:solidFill>
            <a:schemeClr val="bg1"/>
          </a:solidFill>
        </p:spPr>
      </p:pic>
      <p:grpSp>
        <p:nvGrpSpPr>
          <p:cNvPr id="7" name="Group 6">
            <a:extLst>
              <a:ext uri="{FF2B5EF4-FFF2-40B4-BE49-F238E27FC236}">
                <a16:creationId xmlns:a16="http://schemas.microsoft.com/office/drawing/2014/main" id="{A2EB80B4-1FD1-6343-6DAA-EEE4CE2D2764}"/>
              </a:ext>
            </a:extLst>
          </p:cNvPr>
          <p:cNvGrpSpPr/>
          <p:nvPr userDrawn="1"/>
        </p:nvGrpSpPr>
        <p:grpSpPr>
          <a:xfrm flipV="1">
            <a:off x="7788150" y="-657270"/>
            <a:ext cx="4617228" cy="4625765"/>
            <a:chOff x="7545752" y="2572159"/>
            <a:chExt cx="4914490" cy="4923577"/>
          </a:xfrm>
        </p:grpSpPr>
        <p:sp>
          <p:nvSpPr>
            <p:cNvPr id="8" name="Oval 7">
              <a:extLst>
                <a:ext uri="{FF2B5EF4-FFF2-40B4-BE49-F238E27FC236}">
                  <a16:creationId xmlns:a16="http://schemas.microsoft.com/office/drawing/2014/main" id="{0A8554D7-580D-A01A-09B0-5A2218172702}"/>
                </a:ext>
              </a:extLst>
            </p:cNvPr>
            <p:cNvSpPr>
              <a:spLocks noChangeAspect="1"/>
            </p:cNvSpPr>
            <p:nvPr userDrawn="1"/>
          </p:nvSpPr>
          <p:spPr>
            <a:xfrm>
              <a:off x="7595776" y="2573451"/>
              <a:ext cx="2412000" cy="241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a:extLst>
                <a:ext uri="{FF2B5EF4-FFF2-40B4-BE49-F238E27FC236}">
                  <a16:creationId xmlns:a16="http://schemas.microsoft.com/office/drawing/2014/main" id="{59010555-4B62-8155-9773-113B53A6CC5E}"/>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1">
                <a:alpha val="569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FD3B6CE6-6991-C01F-8057-4951890934ED}"/>
                </a:ext>
              </a:extLst>
            </p:cNvPr>
            <p:cNvSpPr>
              <a:spLocks noChangeAspect="1"/>
            </p:cNvSpPr>
            <p:nvPr userDrawn="1"/>
          </p:nvSpPr>
          <p:spPr>
            <a:xfrm>
              <a:off x="7815414" y="6034905"/>
              <a:ext cx="343741" cy="34374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080990BD-EC0D-A1C8-1BB7-713DBF1A58E3}"/>
                </a:ext>
              </a:extLst>
            </p:cNvPr>
            <p:cNvSpPr>
              <a:spLocks noChangeAspect="1"/>
            </p:cNvSpPr>
            <p:nvPr userDrawn="1"/>
          </p:nvSpPr>
          <p:spPr>
            <a:xfrm>
              <a:off x="8293775" y="3329269"/>
              <a:ext cx="4166467" cy="41664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1481541"/>
      </p:ext>
    </p:extLst>
  </p:cSld>
  <p:clrMapOvr>
    <a:overrideClrMapping bg1="lt1" tx1="dk1" bg2="lt2" tx2="dk2" accent1="accent1" accent2="accent2" accent3="accent3" accent4="accent4" accent5="accent5" accent6="accent6" hlink="hlink" folHlink="folHlink"/>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White end page">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6FD65B3-12B4-8A68-3438-0C365733F132}"/>
              </a:ext>
            </a:extLst>
          </p:cNvPr>
          <p:cNvGrpSpPr/>
          <p:nvPr userDrawn="1"/>
        </p:nvGrpSpPr>
        <p:grpSpPr>
          <a:xfrm flipV="1">
            <a:off x="7788150" y="-657270"/>
            <a:ext cx="4617228" cy="4625765"/>
            <a:chOff x="7545752" y="2572159"/>
            <a:chExt cx="4914490" cy="4923577"/>
          </a:xfrm>
        </p:grpSpPr>
        <p:sp>
          <p:nvSpPr>
            <p:cNvPr id="15" name="Oval 14">
              <a:extLst>
                <a:ext uri="{FF2B5EF4-FFF2-40B4-BE49-F238E27FC236}">
                  <a16:creationId xmlns:a16="http://schemas.microsoft.com/office/drawing/2014/main" id="{E9C055E1-ACA9-516E-5FCD-4856152C3EF6}"/>
                </a:ext>
              </a:extLst>
            </p:cNvPr>
            <p:cNvSpPr>
              <a:spLocks noChangeAspect="1"/>
            </p:cNvSpPr>
            <p:nvPr userDrawn="1"/>
          </p:nvSpPr>
          <p:spPr>
            <a:xfrm>
              <a:off x="7595776" y="2573451"/>
              <a:ext cx="2412000" cy="2412000"/>
            </a:xfrm>
            <a:prstGeom prst="ellipse">
              <a:avLst/>
            </a:prstGeom>
            <a:solidFill>
              <a:srgbClr val="102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a:extLst>
                <a:ext uri="{FF2B5EF4-FFF2-40B4-BE49-F238E27FC236}">
                  <a16:creationId xmlns:a16="http://schemas.microsoft.com/office/drawing/2014/main" id="{F43E3387-E1A6-FD0E-B7B8-C720B9C471C8}"/>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2">
                <a:alpha val="569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CE907EB6-AF68-C449-4C72-088898D764D1}"/>
                </a:ext>
              </a:extLst>
            </p:cNvPr>
            <p:cNvSpPr>
              <a:spLocks noChangeAspect="1"/>
            </p:cNvSpPr>
            <p:nvPr userDrawn="1"/>
          </p:nvSpPr>
          <p:spPr>
            <a:xfrm>
              <a:off x="7815414" y="6034905"/>
              <a:ext cx="343741" cy="34374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7E126EAC-B554-D760-96F9-19F12B839271}"/>
                </a:ext>
              </a:extLst>
            </p:cNvPr>
            <p:cNvSpPr>
              <a:spLocks noChangeAspect="1"/>
            </p:cNvSpPr>
            <p:nvPr userDrawn="1"/>
          </p:nvSpPr>
          <p:spPr>
            <a:xfrm>
              <a:off x="8293775" y="3329269"/>
              <a:ext cx="4166467" cy="41664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TextBox 43">
            <a:extLst>
              <a:ext uri="{FF2B5EF4-FFF2-40B4-BE49-F238E27FC236}">
                <a16:creationId xmlns:a16="http://schemas.microsoft.com/office/drawing/2014/main" id="{10ABE706-C316-D645-B8AE-B87D845C0DCB}"/>
              </a:ext>
            </a:extLst>
          </p:cNvPr>
          <p:cNvSpPr txBox="1"/>
          <p:nvPr userDrawn="1"/>
        </p:nvSpPr>
        <p:spPr>
          <a:xfrm>
            <a:off x="570160" y="4104939"/>
            <a:ext cx="7431026" cy="2277547"/>
          </a:xfrm>
          <a:prstGeom prst="rect">
            <a:avLst/>
          </a:prstGeom>
          <a:noFill/>
        </p:spPr>
        <p:txBody>
          <a:bodyPr wrap="square" rtlCol="0">
            <a:spAutoFit/>
          </a:bodyPr>
          <a:lstStyle/>
          <a:p>
            <a:pPr algn="l"/>
            <a:r>
              <a:rPr lang="en-US" sz="1600" dirty="0">
                <a:solidFill>
                  <a:schemeClr val="tx1"/>
                </a:solidFill>
                <a:latin typeface="Century Gothic" panose="020B0502020202020204" pitchFamily="34" charset="0"/>
              </a:rPr>
              <a:t>For more information about Steptoe, the partners and their qualifications, </a:t>
            </a:r>
          </a:p>
          <a:p>
            <a:pPr algn="l"/>
            <a:r>
              <a:rPr lang="en-US" sz="1600" dirty="0">
                <a:solidFill>
                  <a:schemeClr val="tx1"/>
                </a:solidFill>
                <a:latin typeface="Century Gothic" panose="020B0502020202020204" pitchFamily="34" charset="0"/>
              </a:rPr>
              <a:t>see </a:t>
            </a:r>
            <a:r>
              <a:rPr lang="en-US" sz="1600" b="1" dirty="0">
                <a:solidFill>
                  <a:schemeClr val="tx1"/>
                </a:solidFill>
                <a:latin typeface="Century Gothic" panose="020B0502020202020204" pitchFamily="34" charset="0"/>
              </a:rPr>
              <a:t>www.steptoe.com</a:t>
            </a:r>
            <a:r>
              <a:rPr lang="en-US" sz="1600" dirty="0">
                <a:solidFill>
                  <a:schemeClr val="tx1"/>
                </a:solidFill>
                <a:latin typeface="Century Gothic" panose="020B0502020202020204" pitchFamily="34" charset="0"/>
              </a:rPr>
              <a:t>.</a:t>
            </a:r>
          </a:p>
          <a:p>
            <a:pPr algn="l"/>
            <a:endParaRPr lang="en-US" sz="1600" dirty="0">
              <a:solidFill>
                <a:schemeClr val="tx1"/>
              </a:solidFill>
              <a:latin typeface="Century Gothic" panose="020B0502020202020204" pitchFamily="34" charset="0"/>
            </a:endParaRPr>
          </a:p>
          <a:p>
            <a:pPr algn="l"/>
            <a:r>
              <a:rPr lang="en-US" sz="1600" dirty="0">
                <a:solidFill>
                  <a:schemeClr val="tx1"/>
                </a:solidFill>
                <a:latin typeface="Century Gothic" panose="020B0502020202020204" pitchFamily="34" charset="0"/>
              </a:rPr>
              <a:t>Where case studies are included, results achieved do not guarantee similar outcomes for other clients. Attorney advertising. Images of people may feature current or former lawyers and employees at Steptoe or models not connected with the firm.</a:t>
            </a:r>
          </a:p>
          <a:p>
            <a:pPr algn="l"/>
            <a:endParaRPr lang="en-US" sz="1600" dirty="0">
              <a:solidFill>
                <a:schemeClr val="tx1"/>
              </a:solidFill>
              <a:latin typeface="Century Gothic" panose="020B0502020202020204" pitchFamily="34" charset="0"/>
            </a:endParaRPr>
          </a:p>
          <a:p>
            <a:pPr algn="l"/>
            <a:r>
              <a:rPr lang="en-US" sz="1200" dirty="0">
                <a:solidFill>
                  <a:schemeClr val="tx1"/>
                </a:solidFill>
                <a:latin typeface="Century Gothic" panose="020B0502020202020204" pitchFamily="34" charset="0"/>
              </a:rPr>
              <a:t>© Steptoe 2023. All rights reserved</a:t>
            </a:r>
            <a:endParaRPr lang="en-US" sz="1050" dirty="0">
              <a:solidFill>
                <a:schemeClr val="tx1"/>
              </a:solidFill>
              <a:latin typeface="Century Gothic" panose="020B0502020202020204" pitchFamily="34" charset="0"/>
            </a:endParaRPr>
          </a:p>
        </p:txBody>
      </p:sp>
      <p:sp>
        <p:nvSpPr>
          <p:cNvPr id="2" name="TextBox 1">
            <a:extLst>
              <a:ext uri="{FF2B5EF4-FFF2-40B4-BE49-F238E27FC236}">
                <a16:creationId xmlns:a16="http://schemas.microsoft.com/office/drawing/2014/main" id="{0CAD0FD5-54BA-7203-A83B-6016C281247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3" name="Picture 2" descr="Logo&#10;&#10;Description automatically generated">
            <a:extLst>
              <a:ext uri="{FF2B5EF4-FFF2-40B4-BE49-F238E27FC236}">
                <a16:creationId xmlns:a16="http://schemas.microsoft.com/office/drawing/2014/main" id="{C4414E7D-D499-FE46-74FB-D7B53524A827}"/>
              </a:ext>
            </a:extLst>
          </p:cNvPr>
          <p:cNvPicPr>
            <a:picLocks noChangeAspect="1"/>
          </p:cNvPicPr>
          <p:nvPr userDrawn="1"/>
        </p:nvPicPr>
        <p:blipFill rotWithShape="1">
          <a:blip r:embed="rId2"/>
          <a:srcRect t="3716" r="77682" b="80526"/>
          <a:stretch/>
        </p:blipFill>
        <p:spPr>
          <a:xfrm>
            <a:off x="8389" y="263235"/>
            <a:ext cx="2720956" cy="1080655"/>
          </a:xfrm>
          <a:prstGeom prst="rect">
            <a:avLst/>
          </a:prstGeom>
        </p:spPr>
      </p:pic>
      <p:sp>
        <p:nvSpPr>
          <p:cNvPr id="8" name="TextBox 7">
            <a:extLst>
              <a:ext uri="{FF2B5EF4-FFF2-40B4-BE49-F238E27FC236}">
                <a16:creationId xmlns:a16="http://schemas.microsoft.com/office/drawing/2014/main" id="{1A287D3D-A8FA-4714-0FF4-5D3EA9401F54}"/>
              </a:ext>
            </a:extLst>
          </p:cNvPr>
          <p:cNvSpPr txBox="1"/>
          <p:nvPr userDrawn="1"/>
        </p:nvSpPr>
        <p:spPr>
          <a:xfrm>
            <a:off x="1078161" y="2720462"/>
            <a:ext cx="7431026" cy="338554"/>
          </a:xfrm>
          <a:prstGeom prst="rect">
            <a:avLst/>
          </a:prstGeom>
          <a:noFill/>
        </p:spPr>
        <p:txBody>
          <a:bodyPr wrap="square" rtlCol="0">
            <a:spAutoFit/>
          </a:bodyPr>
          <a:lstStyle/>
          <a:p>
            <a:r>
              <a:rPr lang="en-GB" sz="1600" dirty="0">
                <a:solidFill>
                  <a:srgbClr val="0B2B43"/>
                </a:solidFill>
                <a:effectLst/>
                <a:latin typeface="Century Gothic" panose="020B0502020202020204" pitchFamily="34" charset="0"/>
              </a:rPr>
              <a:t>www.linkedin.com/company/steptoe-&amp;-johnson-llp</a:t>
            </a:r>
          </a:p>
        </p:txBody>
      </p:sp>
      <p:sp>
        <p:nvSpPr>
          <p:cNvPr id="9" name="TextBox 8">
            <a:extLst>
              <a:ext uri="{FF2B5EF4-FFF2-40B4-BE49-F238E27FC236}">
                <a16:creationId xmlns:a16="http://schemas.microsoft.com/office/drawing/2014/main" id="{FC937CFC-F4FF-70BC-65A9-D6A60D764016}"/>
              </a:ext>
            </a:extLst>
          </p:cNvPr>
          <p:cNvSpPr txBox="1"/>
          <p:nvPr userDrawn="1"/>
        </p:nvSpPr>
        <p:spPr>
          <a:xfrm>
            <a:off x="1078161" y="3219226"/>
            <a:ext cx="7431026" cy="338554"/>
          </a:xfrm>
          <a:prstGeom prst="rect">
            <a:avLst/>
          </a:prstGeom>
          <a:noFill/>
        </p:spPr>
        <p:txBody>
          <a:bodyPr wrap="square" rtlCol="0">
            <a:spAutoFit/>
          </a:bodyPr>
          <a:lstStyle/>
          <a:p>
            <a:r>
              <a:rPr lang="en-GB" sz="1600" dirty="0">
                <a:solidFill>
                  <a:srgbClr val="0B2B43"/>
                </a:solidFill>
                <a:effectLst/>
                <a:latin typeface="Century Gothic" panose="020B0502020202020204" pitchFamily="34" charset="0"/>
              </a:rPr>
              <a:t>@SteptoeLLP</a:t>
            </a:r>
          </a:p>
        </p:txBody>
      </p:sp>
      <p:pic>
        <p:nvPicPr>
          <p:cNvPr id="11" name="Picture 10">
            <a:extLst>
              <a:ext uri="{FF2B5EF4-FFF2-40B4-BE49-F238E27FC236}">
                <a16:creationId xmlns:a16="http://schemas.microsoft.com/office/drawing/2014/main" id="{6446E487-6ECF-B5FE-7CCC-AB6C378AEB46}"/>
              </a:ext>
            </a:extLst>
          </p:cNvPr>
          <p:cNvPicPr>
            <a:picLocks noChangeAspect="1"/>
          </p:cNvPicPr>
          <p:nvPr userDrawn="1"/>
        </p:nvPicPr>
        <p:blipFill>
          <a:blip r:embed="rId3"/>
          <a:stretch>
            <a:fillRect/>
          </a:stretch>
        </p:blipFill>
        <p:spPr>
          <a:xfrm>
            <a:off x="683307" y="2724862"/>
            <a:ext cx="348673" cy="348673"/>
          </a:xfrm>
          <a:prstGeom prst="rect">
            <a:avLst/>
          </a:prstGeom>
        </p:spPr>
      </p:pic>
      <p:pic>
        <p:nvPicPr>
          <p:cNvPr id="13" name="Picture 12">
            <a:extLst>
              <a:ext uri="{FF2B5EF4-FFF2-40B4-BE49-F238E27FC236}">
                <a16:creationId xmlns:a16="http://schemas.microsoft.com/office/drawing/2014/main" id="{DED4FCA7-DFEE-C2EE-FF1B-CA341CED2416}"/>
              </a:ext>
            </a:extLst>
          </p:cNvPr>
          <p:cNvPicPr>
            <a:picLocks noChangeAspect="1"/>
          </p:cNvPicPr>
          <p:nvPr userDrawn="1"/>
        </p:nvPicPr>
        <p:blipFill>
          <a:blip r:embed="rId4"/>
          <a:stretch>
            <a:fillRect/>
          </a:stretch>
        </p:blipFill>
        <p:spPr>
          <a:xfrm>
            <a:off x="683308" y="3214832"/>
            <a:ext cx="348673" cy="348673"/>
          </a:xfrm>
          <a:prstGeom prst="rect">
            <a:avLst/>
          </a:prstGeom>
        </p:spPr>
      </p:pic>
    </p:spTree>
    <p:extLst>
      <p:ext uri="{BB962C8B-B14F-4D97-AF65-F5344CB8AC3E}">
        <p14:creationId xmlns:p14="http://schemas.microsoft.com/office/powerpoint/2010/main" val="3036707551"/>
      </p:ext>
    </p:extLst>
  </p:cSld>
  <p:clrMapOvr>
    <a:overrideClrMapping bg1="lt1" tx1="dk1" bg2="lt2" tx2="dk2" accent1="accent1" accent2="accent2" accent3="accent3" accent4="accent4" accent5="accent5" accent6="accent6" hlink="hlink" folHlink="folHlink"/>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ver with image a">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E5FB23-AD45-8B4C-B0F4-9DE6E5FA11AC}"/>
              </a:ext>
            </a:extLst>
          </p:cNvPr>
          <p:cNvPicPr>
            <a:picLocks noChangeAspect="1"/>
          </p:cNvPicPr>
          <p:nvPr userDrawn="1"/>
        </p:nvPicPr>
        <p:blipFill>
          <a:blip r:embed="rId2"/>
          <a:stretch>
            <a:fillRect/>
          </a:stretch>
        </p:blipFill>
        <p:spPr>
          <a:xfrm>
            <a:off x="593815" y="546763"/>
            <a:ext cx="1586678" cy="470245"/>
          </a:xfrm>
          <a:prstGeom prst="rect">
            <a:avLst/>
          </a:prstGeom>
        </p:spPr>
      </p:pic>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7843603" cy="533400"/>
          </a:xfrm>
        </p:spPr>
        <p:txBody>
          <a:bodyPr>
            <a:normAutofit/>
          </a:bodyPr>
          <a:lstStyle>
            <a:lvl1pPr>
              <a:defRPr sz="5400">
                <a:solidFill>
                  <a:schemeClr val="bg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p:spPr>
        <p:txBody>
          <a:bodyPr>
            <a:normAutofit/>
          </a:bodyPr>
          <a:lstStyle>
            <a:lvl1pPr marL="0" indent="0">
              <a:buNone/>
              <a:defRPr sz="2800">
                <a:solidFill>
                  <a:schemeClr val="bg1"/>
                </a:solidFill>
                <a:latin typeface="+mj-lt"/>
              </a:defRPr>
            </a:lvl1pPr>
          </a:lstStyle>
          <a:p>
            <a:pPr lvl="0"/>
            <a:r>
              <a:rPr lang="en-GB" dirty="0"/>
              <a:t>Subtitle</a:t>
            </a:r>
          </a:p>
        </p:txBody>
      </p:sp>
      <p:sp>
        <p:nvSpPr>
          <p:cNvPr id="78" name="Oval 77">
            <a:extLst>
              <a:ext uri="{FF2B5EF4-FFF2-40B4-BE49-F238E27FC236}">
                <a16:creationId xmlns:a16="http://schemas.microsoft.com/office/drawing/2014/main" id="{590B463E-1B33-5E4F-B754-2B5097C9F659}"/>
              </a:ext>
            </a:extLst>
          </p:cNvPr>
          <p:cNvSpPr>
            <a:spLocks noChangeAspect="1"/>
          </p:cNvSpPr>
          <p:nvPr userDrawn="1"/>
        </p:nvSpPr>
        <p:spPr>
          <a:xfrm>
            <a:off x="7430815" y="3033382"/>
            <a:ext cx="2412000" cy="241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58F10700-8380-104A-ABF1-0B5E52FED11B}"/>
              </a:ext>
            </a:extLst>
          </p:cNvPr>
          <p:cNvSpPr>
            <a:spLocks noChangeAspect="1"/>
          </p:cNvSpPr>
          <p:nvPr userDrawn="1"/>
        </p:nvSpPr>
        <p:spPr>
          <a:xfrm>
            <a:off x="8221835" y="2529382"/>
            <a:ext cx="1008000" cy="1008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a:extLst>
              <a:ext uri="{FF2B5EF4-FFF2-40B4-BE49-F238E27FC236}">
                <a16:creationId xmlns:a16="http://schemas.microsoft.com/office/drawing/2014/main" id="{6900DAE5-0156-1B44-AF98-9FA048993899}"/>
              </a:ext>
            </a:extLst>
          </p:cNvPr>
          <p:cNvSpPr>
            <a:spLocks noChangeAspect="1"/>
          </p:cNvSpPr>
          <p:nvPr userDrawn="1"/>
        </p:nvSpPr>
        <p:spPr>
          <a:xfrm>
            <a:off x="8319038" y="3319548"/>
            <a:ext cx="1523777" cy="2125834"/>
          </a:xfrm>
          <a:custGeom>
            <a:avLst/>
            <a:gdLst>
              <a:gd name="connsiteX0" fmla="*/ 1096759 w 1523777"/>
              <a:gd name="connsiteY0" fmla="*/ 0 h 2125834"/>
              <a:gd name="connsiteX1" fmla="*/ 1170548 w 1523777"/>
              <a:gd name="connsiteY1" fmla="*/ 67064 h 2125834"/>
              <a:gd name="connsiteX2" fmla="*/ 1523777 w 1523777"/>
              <a:gd name="connsiteY2" fmla="*/ 919834 h 2125834"/>
              <a:gd name="connsiteX3" fmla="*/ 317777 w 1523777"/>
              <a:gd name="connsiteY3" fmla="*/ 2125834 h 2125834"/>
              <a:gd name="connsiteX4" fmla="*/ 74726 w 1523777"/>
              <a:gd name="connsiteY4" fmla="*/ 2101333 h 2125834"/>
              <a:gd name="connsiteX5" fmla="*/ 20076 w 1523777"/>
              <a:gd name="connsiteY5" fmla="*/ 2087281 h 2125834"/>
              <a:gd name="connsiteX6" fmla="*/ 10595 w 1523777"/>
              <a:gd name="connsiteY6" fmla="*/ 2025154 h 2125834"/>
              <a:gd name="connsiteX7" fmla="*/ 0 w 1523777"/>
              <a:gd name="connsiteY7" fmla="*/ 1815349 h 2125834"/>
              <a:gd name="connsiteX8" fmla="*/ 1073895 w 1523777"/>
              <a:gd name="connsiteY8" fmla="*/ 11015 h 212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777" h="2125834">
                <a:moveTo>
                  <a:pt x="1096759" y="0"/>
                </a:moveTo>
                <a:lnTo>
                  <a:pt x="1170548" y="67064"/>
                </a:lnTo>
                <a:cubicBezTo>
                  <a:pt x="1388791" y="285307"/>
                  <a:pt x="1523777" y="586807"/>
                  <a:pt x="1523777" y="919834"/>
                </a:cubicBezTo>
                <a:cubicBezTo>
                  <a:pt x="1523777" y="1585889"/>
                  <a:pt x="983832" y="2125834"/>
                  <a:pt x="317777" y="2125834"/>
                </a:cubicBezTo>
                <a:cubicBezTo>
                  <a:pt x="234520" y="2125834"/>
                  <a:pt x="153234" y="2117398"/>
                  <a:pt x="74726" y="2101333"/>
                </a:cubicBezTo>
                <a:lnTo>
                  <a:pt x="20076" y="2087281"/>
                </a:lnTo>
                <a:lnTo>
                  <a:pt x="10595" y="2025154"/>
                </a:lnTo>
                <a:cubicBezTo>
                  <a:pt x="3589" y="1956172"/>
                  <a:pt x="0" y="1886180"/>
                  <a:pt x="0" y="1815349"/>
                </a:cubicBezTo>
                <a:cubicBezTo>
                  <a:pt x="0" y="1036214"/>
                  <a:pt x="434235" y="358499"/>
                  <a:pt x="1073895" y="1101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CF47FB6-AE7F-5D47-9749-575A96D4A7EC}"/>
              </a:ext>
            </a:extLst>
          </p:cNvPr>
          <p:cNvSpPr>
            <a:spLocks noChangeAspect="1"/>
          </p:cNvSpPr>
          <p:nvPr userDrawn="1"/>
        </p:nvSpPr>
        <p:spPr>
          <a:xfrm>
            <a:off x="11610621" y="3624505"/>
            <a:ext cx="648000" cy="648000"/>
          </a:xfrm>
          <a:prstGeom prst="ellipse">
            <a:avLst/>
          </a:prstGeom>
          <a:solidFill>
            <a:srgbClr val="DD8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a:extLst>
              <a:ext uri="{FF2B5EF4-FFF2-40B4-BE49-F238E27FC236}">
                <a16:creationId xmlns:a16="http://schemas.microsoft.com/office/drawing/2014/main" id="{74D6A7A5-6A69-7B45-88D9-541FAA283ECD}"/>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Picture Placeholder 82">
            <a:extLst>
              <a:ext uri="{FF2B5EF4-FFF2-40B4-BE49-F238E27FC236}">
                <a16:creationId xmlns:a16="http://schemas.microsoft.com/office/drawing/2014/main" id="{CAEBF91A-6C0D-FE41-86A5-26C5E81C550B}"/>
              </a:ext>
            </a:extLst>
          </p:cNvPr>
          <p:cNvSpPr>
            <a:spLocks noGrp="1"/>
          </p:cNvSpPr>
          <p:nvPr>
            <p:ph type="pic" sz="quarter" idx="12" hasCustomPrompt="1"/>
          </p:nvPr>
        </p:nvSpPr>
        <p:spPr>
          <a:xfrm>
            <a:off x="8337467" y="3082898"/>
            <a:ext cx="3854533" cy="3775103"/>
          </a:xfrm>
          <a:custGeom>
            <a:avLst/>
            <a:gdLst>
              <a:gd name="connsiteX0" fmla="*/ 3839942 w 3854533"/>
              <a:gd name="connsiteY0" fmla="*/ 1078123 h 3775103"/>
              <a:gd name="connsiteX1" fmla="*/ 3854533 w 3854533"/>
              <a:gd name="connsiteY1" fmla="*/ 1108414 h 3775103"/>
              <a:gd name="connsiteX2" fmla="*/ 3854533 w 3854533"/>
              <a:gd name="connsiteY2" fmla="*/ 2995587 h 3775103"/>
              <a:gd name="connsiteX3" fmla="*/ 3837905 w 3854533"/>
              <a:gd name="connsiteY3" fmla="*/ 3030105 h 3775103"/>
              <a:gd name="connsiteX4" fmla="*/ 3180863 w 3854533"/>
              <a:gd name="connsiteY4" fmla="*/ 3753551 h 3775103"/>
              <a:gd name="connsiteX5" fmla="*/ 3145386 w 3854533"/>
              <a:gd name="connsiteY5" fmla="*/ 3775103 h 3775103"/>
              <a:gd name="connsiteX6" fmla="*/ 2683062 w 3854533"/>
              <a:gd name="connsiteY6" fmla="*/ 3775103 h 3775103"/>
              <a:gd name="connsiteX7" fmla="*/ 2800473 w 3854533"/>
              <a:gd name="connsiteY7" fmla="*/ 3703774 h 3775103"/>
              <a:gd name="connsiteX8" fmla="*/ 3816285 w 3854533"/>
              <a:gd name="connsiteY8" fmla="*/ 1793261 h 3775103"/>
              <a:gd name="connsiteX9" fmla="*/ 3769476 w 3854533"/>
              <a:gd name="connsiteY9" fmla="*/ 1328925 h 3775103"/>
              <a:gd name="connsiteX10" fmla="*/ 3726637 w 3854533"/>
              <a:gd name="connsiteY10" fmla="*/ 1162318 h 3775103"/>
              <a:gd name="connsiteX11" fmla="*/ 3778305 w 3854533"/>
              <a:gd name="connsiteY11" fmla="*/ 1134273 h 3775103"/>
              <a:gd name="connsiteX12" fmla="*/ 3826256 w 3854533"/>
              <a:gd name="connsiteY12" fmla="*/ 1094710 h 3775103"/>
              <a:gd name="connsiteX13" fmla="*/ 2033570 w 3854533"/>
              <a:gd name="connsiteY13" fmla="*/ 0 h 3775103"/>
              <a:gd name="connsiteX14" fmla="*/ 3319735 w 3854533"/>
              <a:gd name="connsiteY14" fmla="*/ 453007 h 3775103"/>
              <a:gd name="connsiteX15" fmla="*/ 3448254 w 3854533"/>
              <a:gd name="connsiteY15" fmla="*/ 571218 h 3775103"/>
              <a:gd name="connsiteX16" fmla="*/ 3452009 w 3854533"/>
              <a:gd name="connsiteY16" fmla="*/ 577398 h 3775103"/>
              <a:gd name="connsiteX17" fmla="*/ 3416003 w 3854533"/>
              <a:gd name="connsiteY17" fmla="*/ 596941 h 3775103"/>
              <a:gd name="connsiteX18" fmla="*/ 3273154 w 3854533"/>
              <a:gd name="connsiteY18" fmla="*/ 865607 h 3775103"/>
              <a:gd name="connsiteX19" fmla="*/ 3597154 w 3854533"/>
              <a:gd name="connsiteY19" fmla="*/ 1189607 h 3775103"/>
              <a:gd name="connsiteX20" fmla="*/ 3662451 w 3854533"/>
              <a:gd name="connsiteY20" fmla="*/ 1183025 h 3775103"/>
              <a:gd name="connsiteX21" fmla="*/ 3714787 w 3854533"/>
              <a:gd name="connsiteY21" fmla="*/ 1166779 h 3775103"/>
              <a:gd name="connsiteX22" fmla="*/ 3757132 w 3854533"/>
              <a:gd name="connsiteY22" fmla="*/ 1331464 h 3775103"/>
              <a:gd name="connsiteX23" fmla="*/ 3803685 w 3854533"/>
              <a:gd name="connsiteY23" fmla="*/ 1793261 h 3775103"/>
              <a:gd name="connsiteX24" fmla="*/ 2793428 w 3854533"/>
              <a:gd name="connsiteY24" fmla="*/ 3693326 h 3775103"/>
              <a:gd name="connsiteX25" fmla="*/ 2658819 w 3854533"/>
              <a:gd name="connsiteY25" fmla="*/ 3775103 h 3775103"/>
              <a:gd name="connsiteX26" fmla="*/ 921754 w 3854533"/>
              <a:gd name="connsiteY26" fmla="*/ 3775103 h 3775103"/>
              <a:gd name="connsiteX27" fmla="*/ 886277 w 3854533"/>
              <a:gd name="connsiteY27" fmla="*/ 3753551 h 3775103"/>
              <a:gd name="connsiteX28" fmla="*/ 46173 w 3854533"/>
              <a:gd name="connsiteY28" fmla="*/ 2564827 h 3775103"/>
              <a:gd name="connsiteX29" fmla="*/ 0 w 3854533"/>
              <a:gd name="connsiteY29" fmla="*/ 2323507 h 3775103"/>
              <a:gd name="connsiteX30" fmla="*/ 56297 w 3854533"/>
              <a:gd name="connsiteY30" fmla="*/ 2337983 h 3775103"/>
              <a:gd name="connsiteX31" fmla="*/ 299348 w 3854533"/>
              <a:gd name="connsiteY31" fmla="*/ 2362484 h 3775103"/>
              <a:gd name="connsiteX32" fmla="*/ 1505348 w 3854533"/>
              <a:gd name="connsiteY32" fmla="*/ 1156484 h 3775103"/>
              <a:gd name="connsiteX33" fmla="*/ 1152119 w 3854533"/>
              <a:gd name="connsiteY33" fmla="*/ 303714 h 3775103"/>
              <a:gd name="connsiteX34" fmla="*/ 1078331 w 3854533"/>
              <a:gd name="connsiteY34" fmla="*/ 236651 h 3775103"/>
              <a:gd name="connsiteX35" fmla="*/ 1234839 w 3854533"/>
              <a:gd name="connsiteY35" fmla="*/ 161257 h 3775103"/>
              <a:gd name="connsiteX36" fmla="*/ 2033570 w 3854533"/>
              <a:gd name="connsiteY36" fmla="*/ 0 h 377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54533" h="3775103">
                <a:moveTo>
                  <a:pt x="3839942" y="1078123"/>
                </a:moveTo>
                <a:lnTo>
                  <a:pt x="3854533" y="1108414"/>
                </a:lnTo>
                <a:lnTo>
                  <a:pt x="3854533" y="2995587"/>
                </a:lnTo>
                <a:lnTo>
                  <a:pt x="3837905" y="3030105"/>
                </a:lnTo>
                <a:cubicBezTo>
                  <a:pt x="3679957" y="3320860"/>
                  <a:pt x="3453780" y="3569171"/>
                  <a:pt x="3180863" y="3753551"/>
                </a:cubicBezTo>
                <a:lnTo>
                  <a:pt x="3145386" y="3775103"/>
                </a:lnTo>
                <a:lnTo>
                  <a:pt x="2683062" y="3775103"/>
                </a:lnTo>
                <a:lnTo>
                  <a:pt x="2800473" y="3703774"/>
                </a:lnTo>
                <a:cubicBezTo>
                  <a:pt x="3413341" y="3289729"/>
                  <a:pt x="3816285" y="2588551"/>
                  <a:pt x="3816285" y="1793261"/>
                </a:cubicBezTo>
                <a:cubicBezTo>
                  <a:pt x="3816285" y="1634203"/>
                  <a:pt x="3800167" y="1478910"/>
                  <a:pt x="3769476" y="1328925"/>
                </a:cubicBezTo>
                <a:lnTo>
                  <a:pt x="3726637" y="1162318"/>
                </a:lnTo>
                <a:lnTo>
                  <a:pt x="3778305" y="1134273"/>
                </a:lnTo>
                <a:cubicBezTo>
                  <a:pt x="3795542" y="1122628"/>
                  <a:pt x="3811598" y="1109368"/>
                  <a:pt x="3826256" y="1094710"/>
                </a:cubicBezTo>
                <a:close/>
                <a:moveTo>
                  <a:pt x="2033570" y="0"/>
                </a:moveTo>
                <a:cubicBezTo>
                  <a:pt x="2520530" y="0"/>
                  <a:pt x="2967872" y="169623"/>
                  <a:pt x="3319735" y="453007"/>
                </a:cubicBezTo>
                <a:lnTo>
                  <a:pt x="3448254" y="571218"/>
                </a:lnTo>
                <a:lnTo>
                  <a:pt x="3452009" y="577398"/>
                </a:lnTo>
                <a:lnTo>
                  <a:pt x="3416003" y="596941"/>
                </a:lnTo>
                <a:cubicBezTo>
                  <a:pt x="3329818" y="655167"/>
                  <a:pt x="3273154" y="753770"/>
                  <a:pt x="3273154" y="865607"/>
                </a:cubicBezTo>
                <a:cubicBezTo>
                  <a:pt x="3273154" y="1044547"/>
                  <a:pt x="3418214" y="1189607"/>
                  <a:pt x="3597154" y="1189607"/>
                </a:cubicBezTo>
                <a:cubicBezTo>
                  <a:pt x="3619522" y="1189607"/>
                  <a:pt x="3641360" y="1187341"/>
                  <a:pt x="3662451" y="1183025"/>
                </a:cubicBezTo>
                <a:lnTo>
                  <a:pt x="3714787" y="1166779"/>
                </a:lnTo>
                <a:lnTo>
                  <a:pt x="3757132" y="1331464"/>
                </a:lnTo>
                <a:cubicBezTo>
                  <a:pt x="3787655" y="1480629"/>
                  <a:pt x="3803685" y="1635073"/>
                  <a:pt x="3803685" y="1793261"/>
                </a:cubicBezTo>
                <a:cubicBezTo>
                  <a:pt x="3803685" y="2584202"/>
                  <a:pt x="3402945" y="3281545"/>
                  <a:pt x="2793428" y="3693326"/>
                </a:cubicBezTo>
                <a:lnTo>
                  <a:pt x="2658819" y="3775103"/>
                </a:lnTo>
                <a:lnTo>
                  <a:pt x="921754" y="3775103"/>
                </a:lnTo>
                <a:lnTo>
                  <a:pt x="886277" y="3753551"/>
                </a:lnTo>
                <a:cubicBezTo>
                  <a:pt x="476901" y="3476982"/>
                  <a:pt x="172691" y="3056566"/>
                  <a:pt x="46173" y="2564827"/>
                </a:cubicBezTo>
                <a:lnTo>
                  <a:pt x="0" y="2323507"/>
                </a:lnTo>
                <a:lnTo>
                  <a:pt x="56297" y="2337983"/>
                </a:lnTo>
                <a:cubicBezTo>
                  <a:pt x="134805" y="2354048"/>
                  <a:pt x="216091" y="2362484"/>
                  <a:pt x="299348" y="2362484"/>
                </a:cubicBezTo>
                <a:cubicBezTo>
                  <a:pt x="965403" y="2362484"/>
                  <a:pt x="1505348" y="1822539"/>
                  <a:pt x="1505348" y="1156484"/>
                </a:cubicBezTo>
                <a:cubicBezTo>
                  <a:pt x="1505348" y="823457"/>
                  <a:pt x="1370362" y="521957"/>
                  <a:pt x="1152119" y="303714"/>
                </a:cubicBezTo>
                <a:lnTo>
                  <a:pt x="1078331" y="236651"/>
                </a:lnTo>
                <a:lnTo>
                  <a:pt x="1234839" y="161257"/>
                </a:lnTo>
                <a:cubicBezTo>
                  <a:pt x="1480337" y="57420"/>
                  <a:pt x="1750248" y="0"/>
                  <a:pt x="2033570" y="0"/>
                </a:cubicBezTo>
                <a:close/>
              </a:path>
            </a:pathLst>
          </a:custGeom>
          <a:noFill/>
        </p:spPr>
        <p:txBody>
          <a:bodyPr wrap="square" anchor="ctr">
            <a:noAutofit/>
          </a:bodyPr>
          <a:lstStyle>
            <a:lvl1pPr marL="0" indent="0" algn="ctr">
              <a:buNone/>
              <a:defRPr>
                <a:solidFill>
                  <a:schemeClr val="bg1"/>
                </a:solidFill>
              </a:defRPr>
            </a:lvl1pPr>
          </a:lstStyle>
          <a:p>
            <a:r>
              <a:rPr lang="en-US" dirty="0"/>
              <a:t>Click to insert image</a:t>
            </a:r>
          </a:p>
        </p:txBody>
      </p:sp>
      <p:sp>
        <p:nvSpPr>
          <p:cNvPr id="84" name="Oval 83">
            <a:extLst>
              <a:ext uri="{FF2B5EF4-FFF2-40B4-BE49-F238E27FC236}">
                <a16:creationId xmlns:a16="http://schemas.microsoft.com/office/drawing/2014/main" id="{9F2DA0C2-D7F8-6340-A107-ED2490707B0D}"/>
              </a:ext>
            </a:extLst>
          </p:cNvPr>
          <p:cNvSpPr>
            <a:spLocks noChangeAspect="1"/>
          </p:cNvSpPr>
          <p:nvPr userDrawn="1"/>
        </p:nvSpPr>
        <p:spPr>
          <a:xfrm>
            <a:off x="8221835" y="6502074"/>
            <a:ext cx="158400" cy="158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6E4EDB02-A1E7-7F4C-94BB-C6A71FA12F4B}"/>
              </a:ext>
            </a:extLst>
          </p:cNvPr>
          <p:cNvSpPr>
            <a:spLocks noChangeAspect="1"/>
          </p:cNvSpPr>
          <p:nvPr userDrawn="1"/>
        </p:nvSpPr>
        <p:spPr>
          <a:xfrm>
            <a:off x="8444794" y="6642063"/>
            <a:ext cx="324000" cy="3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5961356"/>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ver with image b">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E5FB23-AD45-8B4C-B0F4-9DE6E5FA11AC}"/>
              </a:ext>
            </a:extLst>
          </p:cNvPr>
          <p:cNvPicPr>
            <a:picLocks noChangeAspect="1"/>
          </p:cNvPicPr>
          <p:nvPr userDrawn="1"/>
        </p:nvPicPr>
        <p:blipFill>
          <a:blip r:embed="rId2"/>
          <a:stretch>
            <a:fillRect/>
          </a:stretch>
        </p:blipFill>
        <p:spPr>
          <a:xfrm>
            <a:off x="593815" y="546763"/>
            <a:ext cx="1586678" cy="470245"/>
          </a:xfrm>
          <a:prstGeom prst="rect">
            <a:avLst/>
          </a:prstGeom>
        </p:spPr>
      </p:pic>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7843603" cy="533400"/>
          </a:xfrm>
        </p:spPr>
        <p:txBody>
          <a:bodyPr>
            <a:normAutofit/>
          </a:bodyPr>
          <a:lstStyle>
            <a:lvl1pPr>
              <a:defRPr sz="5400">
                <a:solidFill>
                  <a:schemeClr val="bg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p:spPr>
        <p:txBody>
          <a:bodyPr>
            <a:normAutofit/>
          </a:bodyPr>
          <a:lstStyle>
            <a:lvl1pPr marL="0" indent="0">
              <a:buNone/>
              <a:defRPr sz="2800">
                <a:solidFill>
                  <a:schemeClr val="bg1"/>
                </a:solidFill>
                <a:latin typeface="+mj-lt"/>
              </a:defRPr>
            </a:lvl1pPr>
          </a:lstStyle>
          <a:p>
            <a:pPr lvl="0"/>
            <a:r>
              <a:rPr lang="en-GB" dirty="0"/>
              <a:t>Subtitle</a:t>
            </a:r>
          </a:p>
        </p:txBody>
      </p:sp>
      <p:sp>
        <p:nvSpPr>
          <p:cNvPr id="9" name="Oval 8">
            <a:extLst>
              <a:ext uri="{FF2B5EF4-FFF2-40B4-BE49-F238E27FC236}">
                <a16:creationId xmlns:a16="http://schemas.microsoft.com/office/drawing/2014/main" id="{288B4352-BA17-FB4D-8901-C79FAEB7BD3C}"/>
              </a:ext>
            </a:extLst>
          </p:cNvPr>
          <p:cNvSpPr>
            <a:spLocks noChangeAspect="1"/>
          </p:cNvSpPr>
          <p:nvPr userDrawn="1"/>
        </p:nvSpPr>
        <p:spPr>
          <a:xfrm>
            <a:off x="7430815" y="3033382"/>
            <a:ext cx="2412000" cy="241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E7FEE60-2C44-D941-A54B-2D48F50E9939}"/>
              </a:ext>
            </a:extLst>
          </p:cNvPr>
          <p:cNvSpPr>
            <a:spLocks noChangeAspect="1"/>
          </p:cNvSpPr>
          <p:nvPr userDrawn="1"/>
        </p:nvSpPr>
        <p:spPr>
          <a:xfrm>
            <a:off x="8221835" y="2529382"/>
            <a:ext cx="1008000" cy="1008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92169809-9581-9E49-960A-D99584BE582C}"/>
              </a:ext>
            </a:extLst>
          </p:cNvPr>
          <p:cNvSpPr>
            <a:spLocks noChangeAspect="1"/>
          </p:cNvSpPr>
          <p:nvPr userDrawn="1"/>
        </p:nvSpPr>
        <p:spPr>
          <a:xfrm>
            <a:off x="8319038" y="3319548"/>
            <a:ext cx="1523777" cy="2125834"/>
          </a:xfrm>
          <a:custGeom>
            <a:avLst/>
            <a:gdLst>
              <a:gd name="connsiteX0" fmla="*/ 1096759 w 1523777"/>
              <a:gd name="connsiteY0" fmla="*/ 0 h 2125834"/>
              <a:gd name="connsiteX1" fmla="*/ 1170548 w 1523777"/>
              <a:gd name="connsiteY1" fmla="*/ 67064 h 2125834"/>
              <a:gd name="connsiteX2" fmla="*/ 1523777 w 1523777"/>
              <a:gd name="connsiteY2" fmla="*/ 919834 h 2125834"/>
              <a:gd name="connsiteX3" fmla="*/ 317777 w 1523777"/>
              <a:gd name="connsiteY3" fmla="*/ 2125834 h 2125834"/>
              <a:gd name="connsiteX4" fmla="*/ 74726 w 1523777"/>
              <a:gd name="connsiteY4" fmla="*/ 2101333 h 2125834"/>
              <a:gd name="connsiteX5" fmla="*/ 20076 w 1523777"/>
              <a:gd name="connsiteY5" fmla="*/ 2087281 h 2125834"/>
              <a:gd name="connsiteX6" fmla="*/ 10595 w 1523777"/>
              <a:gd name="connsiteY6" fmla="*/ 2025154 h 2125834"/>
              <a:gd name="connsiteX7" fmla="*/ 0 w 1523777"/>
              <a:gd name="connsiteY7" fmla="*/ 1815349 h 2125834"/>
              <a:gd name="connsiteX8" fmla="*/ 1073895 w 1523777"/>
              <a:gd name="connsiteY8" fmla="*/ 11015 h 212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777" h="2125834">
                <a:moveTo>
                  <a:pt x="1096759" y="0"/>
                </a:moveTo>
                <a:lnTo>
                  <a:pt x="1170548" y="67064"/>
                </a:lnTo>
                <a:cubicBezTo>
                  <a:pt x="1388791" y="285307"/>
                  <a:pt x="1523777" y="586807"/>
                  <a:pt x="1523777" y="919834"/>
                </a:cubicBezTo>
                <a:cubicBezTo>
                  <a:pt x="1523777" y="1585889"/>
                  <a:pt x="983832" y="2125834"/>
                  <a:pt x="317777" y="2125834"/>
                </a:cubicBezTo>
                <a:cubicBezTo>
                  <a:pt x="234520" y="2125834"/>
                  <a:pt x="153234" y="2117398"/>
                  <a:pt x="74726" y="2101333"/>
                </a:cubicBezTo>
                <a:lnTo>
                  <a:pt x="20076" y="2087281"/>
                </a:lnTo>
                <a:lnTo>
                  <a:pt x="10595" y="2025154"/>
                </a:lnTo>
                <a:cubicBezTo>
                  <a:pt x="3589" y="1956172"/>
                  <a:pt x="0" y="1886180"/>
                  <a:pt x="0" y="1815349"/>
                </a:cubicBezTo>
                <a:cubicBezTo>
                  <a:pt x="0" y="1036214"/>
                  <a:pt x="434235" y="358499"/>
                  <a:pt x="1073895" y="1101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3C56B45-CFA8-EA40-8597-776157C015E2}"/>
              </a:ext>
            </a:extLst>
          </p:cNvPr>
          <p:cNvSpPr>
            <a:spLocks noChangeAspect="1"/>
          </p:cNvSpPr>
          <p:nvPr userDrawn="1"/>
        </p:nvSpPr>
        <p:spPr>
          <a:xfrm>
            <a:off x="11610621" y="3624505"/>
            <a:ext cx="648000" cy="648000"/>
          </a:xfrm>
          <a:prstGeom prst="ellipse">
            <a:avLst/>
          </a:prstGeom>
          <a:solidFill>
            <a:srgbClr val="DD8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F27ED283-0A94-9741-94D4-79787E5B96BB}"/>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BA713CCA-6B05-FB48-9F47-1147ECE1E6E9}"/>
              </a:ext>
            </a:extLst>
          </p:cNvPr>
          <p:cNvSpPr>
            <a:spLocks noGrp="1"/>
          </p:cNvSpPr>
          <p:nvPr>
            <p:ph type="pic" sz="quarter" idx="12" hasCustomPrompt="1"/>
          </p:nvPr>
        </p:nvSpPr>
        <p:spPr>
          <a:xfrm>
            <a:off x="8337467" y="3082898"/>
            <a:ext cx="3854533" cy="3775103"/>
          </a:xfrm>
          <a:custGeom>
            <a:avLst/>
            <a:gdLst>
              <a:gd name="connsiteX0" fmla="*/ 3839942 w 3854533"/>
              <a:gd name="connsiteY0" fmla="*/ 1078123 h 3775103"/>
              <a:gd name="connsiteX1" fmla="*/ 3854533 w 3854533"/>
              <a:gd name="connsiteY1" fmla="*/ 1108414 h 3775103"/>
              <a:gd name="connsiteX2" fmla="*/ 3854533 w 3854533"/>
              <a:gd name="connsiteY2" fmla="*/ 2995587 h 3775103"/>
              <a:gd name="connsiteX3" fmla="*/ 3837905 w 3854533"/>
              <a:gd name="connsiteY3" fmla="*/ 3030105 h 3775103"/>
              <a:gd name="connsiteX4" fmla="*/ 3180863 w 3854533"/>
              <a:gd name="connsiteY4" fmla="*/ 3753551 h 3775103"/>
              <a:gd name="connsiteX5" fmla="*/ 3145386 w 3854533"/>
              <a:gd name="connsiteY5" fmla="*/ 3775103 h 3775103"/>
              <a:gd name="connsiteX6" fmla="*/ 2683062 w 3854533"/>
              <a:gd name="connsiteY6" fmla="*/ 3775103 h 3775103"/>
              <a:gd name="connsiteX7" fmla="*/ 2800473 w 3854533"/>
              <a:gd name="connsiteY7" fmla="*/ 3703774 h 3775103"/>
              <a:gd name="connsiteX8" fmla="*/ 3816285 w 3854533"/>
              <a:gd name="connsiteY8" fmla="*/ 1793261 h 3775103"/>
              <a:gd name="connsiteX9" fmla="*/ 3769476 w 3854533"/>
              <a:gd name="connsiteY9" fmla="*/ 1328925 h 3775103"/>
              <a:gd name="connsiteX10" fmla="*/ 3726637 w 3854533"/>
              <a:gd name="connsiteY10" fmla="*/ 1162318 h 3775103"/>
              <a:gd name="connsiteX11" fmla="*/ 3778305 w 3854533"/>
              <a:gd name="connsiteY11" fmla="*/ 1134273 h 3775103"/>
              <a:gd name="connsiteX12" fmla="*/ 3826256 w 3854533"/>
              <a:gd name="connsiteY12" fmla="*/ 1094710 h 3775103"/>
              <a:gd name="connsiteX13" fmla="*/ 2033570 w 3854533"/>
              <a:gd name="connsiteY13" fmla="*/ 0 h 3775103"/>
              <a:gd name="connsiteX14" fmla="*/ 3319735 w 3854533"/>
              <a:gd name="connsiteY14" fmla="*/ 453007 h 3775103"/>
              <a:gd name="connsiteX15" fmla="*/ 3448254 w 3854533"/>
              <a:gd name="connsiteY15" fmla="*/ 571218 h 3775103"/>
              <a:gd name="connsiteX16" fmla="*/ 3452009 w 3854533"/>
              <a:gd name="connsiteY16" fmla="*/ 577398 h 3775103"/>
              <a:gd name="connsiteX17" fmla="*/ 3416003 w 3854533"/>
              <a:gd name="connsiteY17" fmla="*/ 596941 h 3775103"/>
              <a:gd name="connsiteX18" fmla="*/ 3273154 w 3854533"/>
              <a:gd name="connsiteY18" fmla="*/ 865607 h 3775103"/>
              <a:gd name="connsiteX19" fmla="*/ 3597154 w 3854533"/>
              <a:gd name="connsiteY19" fmla="*/ 1189607 h 3775103"/>
              <a:gd name="connsiteX20" fmla="*/ 3662451 w 3854533"/>
              <a:gd name="connsiteY20" fmla="*/ 1183025 h 3775103"/>
              <a:gd name="connsiteX21" fmla="*/ 3714787 w 3854533"/>
              <a:gd name="connsiteY21" fmla="*/ 1166779 h 3775103"/>
              <a:gd name="connsiteX22" fmla="*/ 3757132 w 3854533"/>
              <a:gd name="connsiteY22" fmla="*/ 1331464 h 3775103"/>
              <a:gd name="connsiteX23" fmla="*/ 3803685 w 3854533"/>
              <a:gd name="connsiteY23" fmla="*/ 1793261 h 3775103"/>
              <a:gd name="connsiteX24" fmla="*/ 2793428 w 3854533"/>
              <a:gd name="connsiteY24" fmla="*/ 3693326 h 3775103"/>
              <a:gd name="connsiteX25" fmla="*/ 2658819 w 3854533"/>
              <a:gd name="connsiteY25" fmla="*/ 3775103 h 3775103"/>
              <a:gd name="connsiteX26" fmla="*/ 921754 w 3854533"/>
              <a:gd name="connsiteY26" fmla="*/ 3775103 h 3775103"/>
              <a:gd name="connsiteX27" fmla="*/ 886277 w 3854533"/>
              <a:gd name="connsiteY27" fmla="*/ 3753551 h 3775103"/>
              <a:gd name="connsiteX28" fmla="*/ 46173 w 3854533"/>
              <a:gd name="connsiteY28" fmla="*/ 2564827 h 3775103"/>
              <a:gd name="connsiteX29" fmla="*/ 0 w 3854533"/>
              <a:gd name="connsiteY29" fmla="*/ 2323507 h 3775103"/>
              <a:gd name="connsiteX30" fmla="*/ 56297 w 3854533"/>
              <a:gd name="connsiteY30" fmla="*/ 2337983 h 3775103"/>
              <a:gd name="connsiteX31" fmla="*/ 299348 w 3854533"/>
              <a:gd name="connsiteY31" fmla="*/ 2362484 h 3775103"/>
              <a:gd name="connsiteX32" fmla="*/ 1505348 w 3854533"/>
              <a:gd name="connsiteY32" fmla="*/ 1156484 h 3775103"/>
              <a:gd name="connsiteX33" fmla="*/ 1152119 w 3854533"/>
              <a:gd name="connsiteY33" fmla="*/ 303714 h 3775103"/>
              <a:gd name="connsiteX34" fmla="*/ 1078331 w 3854533"/>
              <a:gd name="connsiteY34" fmla="*/ 236651 h 3775103"/>
              <a:gd name="connsiteX35" fmla="*/ 1234839 w 3854533"/>
              <a:gd name="connsiteY35" fmla="*/ 161257 h 3775103"/>
              <a:gd name="connsiteX36" fmla="*/ 2033570 w 3854533"/>
              <a:gd name="connsiteY36" fmla="*/ 0 h 377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54533" h="3775103">
                <a:moveTo>
                  <a:pt x="3839942" y="1078123"/>
                </a:moveTo>
                <a:lnTo>
                  <a:pt x="3854533" y="1108414"/>
                </a:lnTo>
                <a:lnTo>
                  <a:pt x="3854533" y="2995587"/>
                </a:lnTo>
                <a:lnTo>
                  <a:pt x="3837905" y="3030105"/>
                </a:lnTo>
                <a:cubicBezTo>
                  <a:pt x="3679957" y="3320860"/>
                  <a:pt x="3453780" y="3569171"/>
                  <a:pt x="3180863" y="3753551"/>
                </a:cubicBezTo>
                <a:lnTo>
                  <a:pt x="3145386" y="3775103"/>
                </a:lnTo>
                <a:lnTo>
                  <a:pt x="2683062" y="3775103"/>
                </a:lnTo>
                <a:lnTo>
                  <a:pt x="2800473" y="3703774"/>
                </a:lnTo>
                <a:cubicBezTo>
                  <a:pt x="3413341" y="3289729"/>
                  <a:pt x="3816285" y="2588551"/>
                  <a:pt x="3816285" y="1793261"/>
                </a:cubicBezTo>
                <a:cubicBezTo>
                  <a:pt x="3816285" y="1634203"/>
                  <a:pt x="3800167" y="1478910"/>
                  <a:pt x="3769476" y="1328925"/>
                </a:cubicBezTo>
                <a:lnTo>
                  <a:pt x="3726637" y="1162318"/>
                </a:lnTo>
                <a:lnTo>
                  <a:pt x="3778305" y="1134273"/>
                </a:lnTo>
                <a:cubicBezTo>
                  <a:pt x="3795542" y="1122628"/>
                  <a:pt x="3811598" y="1109368"/>
                  <a:pt x="3826256" y="1094710"/>
                </a:cubicBezTo>
                <a:close/>
                <a:moveTo>
                  <a:pt x="2033570" y="0"/>
                </a:moveTo>
                <a:cubicBezTo>
                  <a:pt x="2520530" y="0"/>
                  <a:pt x="2967872" y="169623"/>
                  <a:pt x="3319735" y="453007"/>
                </a:cubicBezTo>
                <a:lnTo>
                  <a:pt x="3448254" y="571218"/>
                </a:lnTo>
                <a:lnTo>
                  <a:pt x="3452009" y="577398"/>
                </a:lnTo>
                <a:lnTo>
                  <a:pt x="3416003" y="596941"/>
                </a:lnTo>
                <a:cubicBezTo>
                  <a:pt x="3329818" y="655167"/>
                  <a:pt x="3273154" y="753770"/>
                  <a:pt x="3273154" y="865607"/>
                </a:cubicBezTo>
                <a:cubicBezTo>
                  <a:pt x="3273154" y="1044547"/>
                  <a:pt x="3418214" y="1189607"/>
                  <a:pt x="3597154" y="1189607"/>
                </a:cubicBezTo>
                <a:cubicBezTo>
                  <a:pt x="3619522" y="1189607"/>
                  <a:pt x="3641360" y="1187341"/>
                  <a:pt x="3662451" y="1183025"/>
                </a:cubicBezTo>
                <a:lnTo>
                  <a:pt x="3714787" y="1166779"/>
                </a:lnTo>
                <a:lnTo>
                  <a:pt x="3757132" y="1331464"/>
                </a:lnTo>
                <a:cubicBezTo>
                  <a:pt x="3787655" y="1480629"/>
                  <a:pt x="3803685" y="1635073"/>
                  <a:pt x="3803685" y="1793261"/>
                </a:cubicBezTo>
                <a:cubicBezTo>
                  <a:pt x="3803685" y="2584202"/>
                  <a:pt x="3402945" y="3281545"/>
                  <a:pt x="2793428" y="3693326"/>
                </a:cubicBezTo>
                <a:lnTo>
                  <a:pt x="2658819" y="3775103"/>
                </a:lnTo>
                <a:lnTo>
                  <a:pt x="921754" y="3775103"/>
                </a:lnTo>
                <a:lnTo>
                  <a:pt x="886277" y="3753551"/>
                </a:lnTo>
                <a:cubicBezTo>
                  <a:pt x="476901" y="3476982"/>
                  <a:pt x="172691" y="3056566"/>
                  <a:pt x="46173" y="2564827"/>
                </a:cubicBezTo>
                <a:lnTo>
                  <a:pt x="0" y="2323507"/>
                </a:lnTo>
                <a:lnTo>
                  <a:pt x="56297" y="2337983"/>
                </a:lnTo>
                <a:cubicBezTo>
                  <a:pt x="134805" y="2354048"/>
                  <a:pt x="216091" y="2362484"/>
                  <a:pt x="299348" y="2362484"/>
                </a:cubicBezTo>
                <a:cubicBezTo>
                  <a:pt x="965403" y="2362484"/>
                  <a:pt x="1505348" y="1822539"/>
                  <a:pt x="1505348" y="1156484"/>
                </a:cubicBezTo>
                <a:cubicBezTo>
                  <a:pt x="1505348" y="823457"/>
                  <a:pt x="1370362" y="521957"/>
                  <a:pt x="1152119" y="303714"/>
                </a:cubicBezTo>
                <a:lnTo>
                  <a:pt x="1078331" y="236651"/>
                </a:lnTo>
                <a:lnTo>
                  <a:pt x="1234839" y="161257"/>
                </a:lnTo>
                <a:cubicBezTo>
                  <a:pt x="1480337" y="57420"/>
                  <a:pt x="1750248" y="0"/>
                  <a:pt x="2033570" y="0"/>
                </a:cubicBezTo>
                <a:close/>
              </a:path>
            </a:pathLst>
          </a:custGeom>
          <a:noFill/>
        </p:spPr>
        <p:txBody>
          <a:bodyPr wrap="square" anchor="ctr">
            <a:noAutofit/>
          </a:bodyPr>
          <a:lstStyle>
            <a:lvl1pPr marL="0" indent="0" algn="ctr">
              <a:buNone/>
              <a:defRPr>
                <a:solidFill>
                  <a:schemeClr val="bg1"/>
                </a:solidFill>
              </a:defRPr>
            </a:lvl1pPr>
          </a:lstStyle>
          <a:p>
            <a:r>
              <a:rPr lang="en-US" dirty="0"/>
              <a:t>Click to insert image</a:t>
            </a:r>
          </a:p>
        </p:txBody>
      </p:sp>
      <p:sp>
        <p:nvSpPr>
          <p:cNvPr id="16" name="Oval 15">
            <a:extLst>
              <a:ext uri="{FF2B5EF4-FFF2-40B4-BE49-F238E27FC236}">
                <a16:creationId xmlns:a16="http://schemas.microsoft.com/office/drawing/2014/main" id="{95E9927E-69C9-0F49-94E1-17498EB56CE3}"/>
              </a:ext>
            </a:extLst>
          </p:cNvPr>
          <p:cNvSpPr>
            <a:spLocks noChangeAspect="1"/>
          </p:cNvSpPr>
          <p:nvPr userDrawn="1"/>
        </p:nvSpPr>
        <p:spPr>
          <a:xfrm>
            <a:off x="8221835" y="6502074"/>
            <a:ext cx="158400" cy="158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3C1B48B-39D7-6946-99AD-9A61FAED2B04}"/>
              </a:ext>
            </a:extLst>
          </p:cNvPr>
          <p:cNvSpPr>
            <a:spLocks noChangeAspect="1"/>
          </p:cNvSpPr>
          <p:nvPr userDrawn="1"/>
        </p:nvSpPr>
        <p:spPr>
          <a:xfrm>
            <a:off x="8444794" y="6642063"/>
            <a:ext cx="324000" cy="3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1277714"/>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ver with image c">
    <p:bg>
      <p:bgRef idx="1001">
        <a:schemeClr val="bg1"/>
      </p:bgRef>
    </p:bg>
    <p:spTree>
      <p:nvGrpSpPr>
        <p:cNvPr id="1" name=""/>
        <p:cNvGrpSpPr/>
        <p:nvPr/>
      </p:nvGrpSpPr>
      <p:grpSpPr>
        <a:xfrm>
          <a:off x="0" y="0"/>
          <a:ext cx="0" cy="0"/>
          <a:chOff x="0" y="0"/>
          <a:chExt cx="0" cy="0"/>
        </a:xfrm>
      </p:grpSpPr>
      <p:sp>
        <p:nvSpPr>
          <p:cNvPr id="52" name="Oval 51">
            <a:extLst>
              <a:ext uri="{FF2B5EF4-FFF2-40B4-BE49-F238E27FC236}">
                <a16:creationId xmlns:a16="http://schemas.microsoft.com/office/drawing/2014/main" id="{1716C941-442A-2541-8904-023E25FDA2A5}"/>
              </a:ext>
            </a:extLst>
          </p:cNvPr>
          <p:cNvSpPr>
            <a:spLocks noChangeAspect="1"/>
          </p:cNvSpPr>
          <p:nvPr userDrawn="1"/>
        </p:nvSpPr>
        <p:spPr>
          <a:xfrm>
            <a:off x="7430815" y="3033382"/>
            <a:ext cx="2412000" cy="241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94854E9-E7F7-644E-A49B-2E4B69A30A83}"/>
              </a:ext>
            </a:extLst>
          </p:cNvPr>
          <p:cNvSpPr>
            <a:spLocks noChangeAspect="1"/>
          </p:cNvSpPr>
          <p:nvPr userDrawn="1"/>
        </p:nvSpPr>
        <p:spPr>
          <a:xfrm>
            <a:off x="8221835" y="2529382"/>
            <a:ext cx="1008000" cy="1008000"/>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184E7C63-749E-454A-8558-966A267EEA34}"/>
              </a:ext>
            </a:extLst>
          </p:cNvPr>
          <p:cNvSpPr>
            <a:spLocks noChangeAspect="1"/>
          </p:cNvSpPr>
          <p:nvPr userDrawn="1"/>
        </p:nvSpPr>
        <p:spPr>
          <a:xfrm>
            <a:off x="8319038" y="3319548"/>
            <a:ext cx="1523777" cy="2125834"/>
          </a:xfrm>
          <a:custGeom>
            <a:avLst/>
            <a:gdLst>
              <a:gd name="connsiteX0" fmla="*/ 1096759 w 1523777"/>
              <a:gd name="connsiteY0" fmla="*/ 0 h 2125834"/>
              <a:gd name="connsiteX1" fmla="*/ 1170548 w 1523777"/>
              <a:gd name="connsiteY1" fmla="*/ 67064 h 2125834"/>
              <a:gd name="connsiteX2" fmla="*/ 1523777 w 1523777"/>
              <a:gd name="connsiteY2" fmla="*/ 919834 h 2125834"/>
              <a:gd name="connsiteX3" fmla="*/ 317777 w 1523777"/>
              <a:gd name="connsiteY3" fmla="*/ 2125834 h 2125834"/>
              <a:gd name="connsiteX4" fmla="*/ 74726 w 1523777"/>
              <a:gd name="connsiteY4" fmla="*/ 2101333 h 2125834"/>
              <a:gd name="connsiteX5" fmla="*/ 20076 w 1523777"/>
              <a:gd name="connsiteY5" fmla="*/ 2087281 h 2125834"/>
              <a:gd name="connsiteX6" fmla="*/ 10595 w 1523777"/>
              <a:gd name="connsiteY6" fmla="*/ 2025154 h 2125834"/>
              <a:gd name="connsiteX7" fmla="*/ 0 w 1523777"/>
              <a:gd name="connsiteY7" fmla="*/ 1815349 h 2125834"/>
              <a:gd name="connsiteX8" fmla="*/ 1073895 w 1523777"/>
              <a:gd name="connsiteY8" fmla="*/ 11015 h 212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777" h="2125834">
                <a:moveTo>
                  <a:pt x="1096759" y="0"/>
                </a:moveTo>
                <a:lnTo>
                  <a:pt x="1170548" y="67064"/>
                </a:lnTo>
                <a:cubicBezTo>
                  <a:pt x="1388791" y="285307"/>
                  <a:pt x="1523777" y="586807"/>
                  <a:pt x="1523777" y="919834"/>
                </a:cubicBezTo>
                <a:cubicBezTo>
                  <a:pt x="1523777" y="1585889"/>
                  <a:pt x="983832" y="2125834"/>
                  <a:pt x="317777" y="2125834"/>
                </a:cubicBezTo>
                <a:cubicBezTo>
                  <a:pt x="234520" y="2125834"/>
                  <a:pt x="153234" y="2117398"/>
                  <a:pt x="74726" y="2101333"/>
                </a:cubicBezTo>
                <a:lnTo>
                  <a:pt x="20076" y="2087281"/>
                </a:lnTo>
                <a:lnTo>
                  <a:pt x="10595" y="2025154"/>
                </a:lnTo>
                <a:cubicBezTo>
                  <a:pt x="3589" y="1956172"/>
                  <a:pt x="0" y="1886180"/>
                  <a:pt x="0" y="1815349"/>
                </a:cubicBezTo>
                <a:cubicBezTo>
                  <a:pt x="0" y="1036214"/>
                  <a:pt x="434235" y="358499"/>
                  <a:pt x="1073895" y="1101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tx2"/>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7843603" cy="533400"/>
          </a:xfrm>
        </p:spPr>
        <p:txBody>
          <a:bodyPr>
            <a:normAutofit/>
          </a:bodyPr>
          <a:lstStyle>
            <a:lvl1pPr>
              <a:defRPr sz="5400">
                <a:solidFill>
                  <a:schemeClr val="tx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p:spPr>
        <p:txBody>
          <a:bodyPr>
            <a:normAutofit/>
          </a:bodyPr>
          <a:lstStyle>
            <a:lvl1pPr marL="0" indent="0">
              <a:buNone/>
              <a:defRPr sz="2800">
                <a:solidFill>
                  <a:schemeClr val="tx1"/>
                </a:solidFill>
                <a:latin typeface="+mj-lt"/>
              </a:defRPr>
            </a:lvl1pPr>
          </a:lstStyle>
          <a:p>
            <a:pPr lvl="0"/>
            <a:r>
              <a:rPr lang="en-GB" dirty="0"/>
              <a:t>Subtitle</a:t>
            </a:r>
          </a:p>
        </p:txBody>
      </p:sp>
      <p:pic>
        <p:nvPicPr>
          <p:cNvPr id="9" name="Picture 8" descr="Logo&#10;&#10;Description automatically generated">
            <a:extLst>
              <a:ext uri="{FF2B5EF4-FFF2-40B4-BE49-F238E27FC236}">
                <a16:creationId xmlns:a16="http://schemas.microsoft.com/office/drawing/2014/main" id="{F8A052BE-B11F-2545-B40B-EE4842236BB8}"/>
              </a:ext>
            </a:extLst>
          </p:cNvPr>
          <p:cNvPicPr>
            <a:picLocks noChangeAspect="1"/>
          </p:cNvPicPr>
          <p:nvPr userDrawn="1"/>
        </p:nvPicPr>
        <p:blipFill rotWithShape="1">
          <a:blip r:embed="rId2"/>
          <a:srcRect t="3716" r="77682" b="80526"/>
          <a:stretch/>
        </p:blipFill>
        <p:spPr>
          <a:xfrm>
            <a:off x="8389" y="263235"/>
            <a:ext cx="2720956" cy="1080655"/>
          </a:xfrm>
          <a:prstGeom prst="rect">
            <a:avLst/>
          </a:prstGeom>
        </p:spPr>
      </p:pic>
      <p:sp>
        <p:nvSpPr>
          <p:cNvPr id="55" name="Oval 54">
            <a:extLst>
              <a:ext uri="{FF2B5EF4-FFF2-40B4-BE49-F238E27FC236}">
                <a16:creationId xmlns:a16="http://schemas.microsoft.com/office/drawing/2014/main" id="{F1FFF683-CB18-A748-8A08-27575C211DEE}"/>
              </a:ext>
            </a:extLst>
          </p:cNvPr>
          <p:cNvSpPr>
            <a:spLocks noChangeAspect="1"/>
          </p:cNvSpPr>
          <p:nvPr userDrawn="1"/>
        </p:nvSpPr>
        <p:spPr>
          <a:xfrm>
            <a:off x="11610621" y="3624505"/>
            <a:ext cx="648000" cy="648000"/>
          </a:xfrm>
          <a:prstGeom prst="ellipse">
            <a:avLst/>
          </a:prstGeom>
          <a:solidFill>
            <a:srgbClr val="DD8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a:extLst>
              <a:ext uri="{FF2B5EF4-FFF2-40B4-BE49-F238E27FC236}">
                <a16:creationId xmlns:a16="http://schemas.microsoft.com/office/drawing/2014/main" id="{2638415C-5DED-1442-9C57-EED5DEE2B00D}"/>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Picture Placeholder 56">
            <a:extLst>
              <a:ext uri="{FF2B5EF4-FFF2-40B4-BE49-F238E27FC236}">
                <a16:creationId xmlns:a16="http://schemas.microsoft.com/office/drawing/2014/main" id="{1572C3D6-CEB0-2F44-B4BA-8F8A965504D9}"/>
              </a:ext>
            </a:extLst>
          </p:cNvPr>
          <p:cNvSpPr>
            <a:spLocks noGrp="1"/>
          </p:cNvSpPr>
          <p:nvPr>
            <p:ph type="pic" sz="quarter" idx="12" hasCustomPrompt="1"/>
          </p:nvPr>
        </p:nvSpPr>
        <p:spPr>
          <a:xfrm>
            <a:off x="8337467" y="3082898"/>
            <a:ext cx="3854533" cy="3775103"/>
          </a:xfrm>
          <a:custGeom>
            <a:avLst/>
            <a:gdLst>
              <a:gd name="connsiteX0" fmla="*/ 3839942 w 3854533"/>
              <a:gd name="connsiteY0" fmla="*/ 1078123 h 3775103"/>
              <a:gd name="connsiteX1" fmla="*/ 3854533 w 3854533"/>
              <a:gd name="connsiteY1" fmla="*/ 1108414 h 3775103"/>
              <a:gd name="connsiteX2" fmla="*/ 3854533 w 3854533"/>
              <a:gd name="connsiteY2" fmla="*/ 2995587 h 3775103"/>
              <a:gd name="connsiteX3" fmla="*/ 3837905 w 3854533"/>
              <a:gd name="connsiteY3" fmla="*/ 3030105 h 3775103"/>
              <a:gd name="connsiteX4" fmla="*/ 3180863 w 3854533"/>
              <a:gd name="connsiteY4" fmla="*/ 3753551 h 3775103"/>
              <a:gd name="connsiteX5" fmla="*/ 3145386 w 3854533"/>
              <a:gd name="connsiteY5" fmla="*/ 3775103 h 3775103"/>
              <a:gd name="connsiteX6" fmla="*/ 2683062 w 3854533"/>
              <a:gd name="connsiteY6" fmla="*/ 3775103 h 3775103"/>
              <a:gd name="connsiteX7" fmla="*/ 2800473 w 3854533"/>
              <a:gd name="connsiteY7" fmla="*/ 3703774 h 3775103"/>
              <a:gd name="connsiteX8" fmla="*/ 3816285 w 3854533"/>
              <a:gd name="connsiteY8" fmla="*/ 1793261 h 3775103"/>
              <a:gd name="connsiteX9" fmla="*/ 3769476 w 3854533"/>
              <a:gd name="connsiteY9" fmla="*/ 1328925 h 3775103"/>
              <a:gd name="connsiteX10" fmla="*/ 3726637 w 3854533"/>
              <a:gd name="connsiteY10" fmla="*/ 1162318 h 3775103"/>
              <a:gd name="connsiteX11" fmla="*/ 3778305 w 3854533"/>
              <a:gd name="connsiteY11" fmla="*/ 1134273 h 3775103"/>
              <a:gd name="connsiteX12" fmla="*/ 3826256 w 3854533"/>
              <a:gd name="connsiteY12" fmla="*/ 1094710 h 3775103"/>
              <a:gd name="connsiteX13" fmla="*/ 2033570 w 3854533"/>
              <a:gd name="connsiteY13" fmla="*/ 0 h 3775103"/>
              <a:gd name="connsiteX14" fmla="*/ 3319735 w 3854533"/>
              <a:gd name="connsiteY14" fmla="*/ 453007 h 3775103"/>
              <a:gd name="connsiteX15" fmla="*/ 3448254 w 3854533"/>
              <a:gd name="connsiteY15" fmla="*/ 571218 h 3775103"/>
              <a:gd name="connsiteX16" fmla="*/ 3452009 w 3854533"/>
              <a:gd name="connsiteY16" fmla="*/ 577398 h 3775103"/>
              <a:gd name="connsiteX17" fmla="*/ 3416003 w 3854533"/>
              <a:gd name="connsiteY17" fmla="*/ 596941 h 3775103"/>
              <a:gd name="connsiteX18" fmla="*/ 3273154 w 3854533"/>
              <a:gd name="connsiteY18" fmla="*/ 865607 h 3775103"/>
              <a:gd name="connsiteX19" fmla="*/ 3597154 w 3854533"/>
              <a:gd name="connsiteY19" fmla="*/ 1189607 h 3775103"/>
              <a:gd name="connsiteX20" fmla="*/ 3662451 w 3854533"/>
              <a:gd name="connsiteY20" fmla="*/ 1183025 h 3775103"/>
              <a:gd name="connsiteX21" fmla="*/ 3714787 w 3854533"/>
              <a:gd name="connsiteY21" fmla="*/ 1166779 h 3775103"/>
              <a:gd name="connsiteX22" fmla="*/ 3757132 w 3854533"/>
              <a:gd name="connsiteY22" fmla="*/ 1331464 h 3775103"/>
              <a:gd name="connsiteX23" fmla="*/ 3803685 w 3854533"/>
              <a:gd name="connsiteY23" fmla="*/ 1793261 h 3775103"/>
              <a:gd name="connsiteX24" fmla="*/ 2793428 w 3854533"/>
              <a:gd name="connsiteY24" fmla="*/ 3693326 h 3775103"/>
              <a:gd name="connsiteX25" fmla="*/ 2658819 w 3854533"/>
              <a:gd name="connsiteY25" fmla="*/ 3775103 h 3775103"/>
              <a:gd name="connsiteX26" fmla="*/ 921754 w 3854533"/>
              <a:gd name="connsiteY26" fmla="*/ 3775103 h 3775103"/>
              <a:gd name="connsiteX27" fmla="*/ 886277 w 3854533"/>
              <a:gd name="connsiteY27" fmla="*/ 3753551 h 3775103"/>
              <a:gd name="connsiteX28" fmla="*/ 46173 w 3854533"/>
              <a:gd name="connsiteY28" fmla="*/ 2564827 h 3775103"/>
              <a:gd name="connsiteX29" fmla="*/ 0 w 3854533"/>
              <a:gd name="connsiteY29" fmla="*/ 2323507 h 3775103"/>
              <a:gd name="connsiteX30" fmla="*/ 56297 w 3854533"/>
              <a:gd name="connsiteY30" fmla="*/ 2337983 h 3775103"/>
              <a:gd name="connsiteX31" fmla="*/ 299348 w 3854533"/>
              <a:gd name="connsiteY31" fmla="*/ 2362484 h 3775103"/>
              <a:gd name="connsiteX32" fmla="*/ 1505348 w 3854533"/>
              <a:gd name="connsiteY32" fmla="*/ 1156484 h 3775103"/>
              <a:gd name="connsiteX33" fmla="*/ 1152119 w 3854533"/>
              <a:gd name="connsiteY33" fmla="*/ 303714 h 3775103"/>
              <a:gd name="connsiteX34" fmla="*/ 1078331 w 3854533"/>
              <a:gd name="connsiteY34" fmla="*/ 236651 h 3775103"/>
              <a:gd name="connsiteX35" fmla="*/ 1234839 w 3854533"/>
              <a:gd name="connsiteY35" fmla="*/ 161257 h 3775103"/>
              <a:gd name="connsiteX36" fmla="*/ 2033570 w 3854533"/>
              <a:gd name="connsiteY36" fmla="*/ 0 h 377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54533" h="3775103">
                <a:moveTo>
                  <a:pt x="3839942" y="1078123"/>
                </a:moveTo>
                <a:lnTo>
                  <a:pt x="3854533" y="1108414"/>
                </a:lnTo>
                <a:lnTo>
                  <a:pt x="3854533" y="2995587"/>
                </a:lnTo>
                <a:lnTo>
                  <a:pt x="3837905" y="3030105"/>
                </a:lnTo>
                <a:cubicBezTo>
                  <a:pt x="3679957" y="3320860"/>
                  <a:pt x="3453780" y="3569171"/>
                  <a:pt x="3180863" y="3753551"/>
                </a:cubicBezTo>
                <a:lnTo>
                  <a:pt x="3145386" y="3775103"/>
                </a:lnTo>
                <a:lnTo>
                  <a:pt x="2683062" y="3775103"/>
                </a:lnTo>
                <a:lnTo>
                  <a:pt x="2800473" y="3703774"/>
                </a:lnTo>
                <a:cubicBezTo>
                  <a:pt x="3413341" y="3289729"/>
                  <a:pt x="3816285" y="2588551"/>
                  <a:pt x="3816285" y="1793261"/>
                </a:cubicBezTo>
                <a:cubicBezTo>
                  <a:pt x="3816285" y="1634203"/>
                  <a:pt x="3800167" y="1478910"/>
                  <a:pt x="3769476" y="1328925"/>
                </a:cubicBezTo>
                <a:lnTo>
                  <a:pt x="3726637" y="1162318"/>
                </a:lnTo>
                <a:lnTo>
                  <a:pt x="3778305" y="1134273"/>
                </a:lnTo>
                <a:cubicBezTo>
                  <a:pt x="3795542" y="1122628"/>
                  <a:pt x="3811598" y="1109368"/>
                  <a:pt x="3826256" y="1094710"/>
                </a:cubicBezTo>
                <a:close/>
                <a:moveTo>
                  <a:pt x="2033570" y="0"/>
                </a:moveTo>
                <a:cubicBezTo>
                  <a:pt x="2520530" y="0"/>
                  <a:pt x="2967872" y="169623"/>
                  <a:pt x="3319735" y="453007"/>
                </a:cubicBezTo>
                <a:lnTo>
                  <a:pt x="3448254" y="571218"/>
                </a:lnTo>
                <a:lnTo>
                  <a:pt x="3452009" y="577398"/>
                </a:lnTo>
                <a:lnTo>
                  <a:pt x="3416003" y="596941"/>
                </a:lnTo>
                <a:cubicBezTo>
                  <a:pt x="3329818" y="655167"/>
                  <a:pt x="3273154" y="753770"/>
                  <a:pt x="3273154" y="865607"/>
                </a:cubicBezTo>
                <a:cubicBezTo>
                  <a:pt x="3273154" y="1044547"/>
                  <a:pt x="3418214" y="1189607"/>
                  <a:pt x="3597154" y="1189607"/>
                </a:cubicBezTo>
                <a:cubicBezTo>
                  <a:pt x="3619522" y="1189607"/>
                  <a:pt x="3641360" y="1187341"/>
                  <a:pt x="3662451" y="1183025"/>
                </a:cubicBezTo>
                <a:lnTo>
                  <a:pt x="3714787" y="1166779"/>
                </a:lnTo>
                <a:lnTo>
                  <a:pt x="3757132" y="1331464"/>
                </a:lnTo>
                <a:cubicBezTo>
                  <a:pt x="3787655" y="1480629"/>
                  <a:pt x="3803685" y="1635073"/>
                  <a:pt x="3803685" y="1793261"/>
                </a:cubicBezTo>
                <a:cubicBezTo>
                  <a:pt x="3803685" y="2584202"/>
                  <a:pt x="3402945" y="3281545"/>
                  <a:pt x="2793428" y="3693326"/>
                </a:cubicBezTo>
                <a:lnTo>
                  <a:pt x="2658819" y="3775103"/>
                </a:lnTo>
                <a:lnTo>
                  <a:pt x="921754" y="3775103"/>
                </a:lnTo>
                <a:lnTo>
                  <a:pt x="886277" y="3753551"/>
                </a:lnTo>
                <a:cubicBezTo>
                  <a:pt x="476901" y="3476982"/>
                  <a:pt x="172691" y="3056566"/>
                  <a:pt x="46173" y="2564827"/>
                </a:cubicBezTo>
                <a:lnTo>
                  <a:pt x="0" y="2323507"/>
                </a:lnTo>
                <a:lnTo>
                  <a:pt x="56297" y="2337983"/>
                </a:lnTo>
                <a:cubicBezTo>
                  <a:pt x="134805" y="2354048"/>
                  <a:pt x="216091" y="2362484"/>
                  <a:pt x="299348" y="2362484"/>
                </a:cubicBezTo>
                <a:cubicBezTo>
                  <a:pt x="965403" y="2362484"/>
                  <a:pt x="1505348" y="1822539"/>
                  <a:pt x="1505348" y="1156484"/>
                </a:cubicBezTo>
                <a:cubicBezTo>
                  <a:pt x="1505348" y="823457"/>
                  <a:pt x="1370362" y="521957"/>
                  <a:pt x="1152119" y="303714"/>
                </a:cubicBezTo>
                <a:lnTo>
                  <a:pt x="1078331" y="236651"/>
                </a:lnTo>
                <a:lnTo>
                  <a:pt x="1234839" y="161257"/>
                </a:lnTo>
                <a:cubicBezTo>
                  <a:pt x="1480337" y="57420"/>
                  <a:pt x="1750248" y="0"/>
                  <a:pt x="2033570" y="0"/>
                </a:cubicBezTo>
                <a:close/>
              </a:path>
            </a:pathLst>
          </a:custGeom>
          <a:noFill/>
        </p:spPr>
        <p:txBody>
          <a:bodyPr wrap="square" anchor="ctr">
            <a:noAutofit/>
          </a:bodyPr>
          <a:lstStyle>
            <a:lvl1pPr marL="0" indent="0" algn="ctr">
              <a:buNone/>
              <a:defRPr/>
            </a:lvl1pPr>
          </a:lstStyle>
          <a:p>
            <a:r>
              <a:rPr lang="en-US" dirty="0"/>
              <a:t>Click to insert image</a:t>
            </a:r>
          </a:p>
        </p:txBody>
      </p:sp>
      <p:sp>
        <p:nvSpPr>
          <p:cNvPr id="14" name="Oval 13">
            <a:extLst>
              <a:ext uri="{FF2B5EF4-FFF2-40B4-BE49-F238E27FC236}">
                <a16:creationId xmlns:a16="http://schemas.microsoft.com/office/drawing/2014/main" id="{780E233C-03BF-564C-BDE1-EC9DE423E7DE}"/>
              </a:ext>
            </a:extLst>
          </p:cNvPr>
          <p:cNvSpPr>
            <a:spLocks noChangeAspect="1"/>
          </p:cNvSpPr>
          <p:nvPr userDrawn="1"/>
        </p:nvSpPr>
        <p:spPr>
          <a:xfrm>
            <a:off x="8221835" y="6502074"/>
            <a:ext cx="158400" cy="158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E423CEB-5C35-5544-A91F-50944FF65BEA}"/>
              </a:ext>
            </a:extLst>
          </p:cNvPr>
          <p:cNvSpPr>
            <a:spLocks noChangeAspect="1"/>
          </p:cNvSpPr>
          <p:nvPr userDrawn="1"/>
        </p:nvSpPr>
        <p:spPr>
          <a:xfrm>
            <a:off x="8444794" y="6642063"/>
            <a:ext cx="324000" cy="3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148183"/>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ver a">
    <p:bg>
      <p:bgRef idx="1001">
        <a:schemeClr val="bg1"/>
      </p:bgRef>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0DF6EFE-FDE2-F341-8401-75E94B2AB2B7}"/>
              </a:ext>
            </a:extLst>
          </p:cNvPr>
          <p:cNvSpPr/>
          <p:nvPr userDrawn="1"/>
        </p:nvSpPr>
        <p:spPr>
          <a:xfrm>
            <a:off x="8204670" y="2937165"/>
            <a:ext cx="3987331" cy="3920447"/>
          </a:xfrm>
          <a:custGeom>
            <a:avLst/>
            <a:gdLst>
              <a:gd name="connsiteX0" fmla="*/ 2244307 w 3987331"/>
              <a:gd name="connsiteY0" fmla="*/ 0 h 3920447"/>
              <a:gd name="connsiteX1" fmla="*/ 3976123 w 3987331"/>
              <a:gd name="connsiteY1" fmla="*/ 816720 h 3920447"/>
              <a:gd name="connsiteX2" fmla="*/ 3987331 w 3987331"/>
              <a:gd name="connsiteY2" fmla="*/ 831707 h 3920447"/>
              <a:gd name="connsiteX3" fmla="*/ 3987331 w 3987331"/>
              <a:gd name="connsiteY3" fmla="*/ 3656907 h 3920447"/>
              <a:gd name="connsiteX4" fmla="*/ 3976123 w 3987331"/>
              <a:gd name="connsiteY4" fmla="*/ 3671895 h 3920447"/>
              <a:gd name="connsiteX5" fmla="*/ 3812120 w 3987331"/>
              <a:gd name="connsiteY5" fmla="*/ 3850196 h 3920447"/>
              <a:gd name="connsiteX6" fmla="*/ 3731988 w 3987331"/>
              <a:gd name="connsiteY6" fmla="*/ 3920447 h 3920447"/>
              <a:gd name="connsiteX7" fmla="*/ 755460 w 3987331"/>
              <a:gd name="connsiteY7" fmla="*/ 3920447 h 3920447"/>
              <a:gd name="connsiteX8" fmla="*/ 657342 w 3987331"/>
              <a:gd name="connsiteY8" fmla="*/ 3831272 h 3920447"/>
              <a:gd name="connsiteX9" fmla="*/ 0 w 3987331"/>
              <a:gd name="connsiteY9" fmla="*/ 2244307 h 3920447"/>
              <a:gd name="connsiteX10" fmla="*/ 2244307 w 3987331"/>
              <a:gd name="connsiteY10" fmla="*/ 0 h 392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7331" h="3920447">
                <a:moveTo>
                  <a:pt x="2244307" y="0"/>
                </a:moveTo>
                <a:cubicBezTo>
                  <a:pt x="2941523" y="0"/>
                  <a:pt x="3564484" y="317929"/>
                  <a:pt x="3976123" y="816720"/>
                </a:cubicBezTo>
                <a:lnTo>
                  <a:pt x="3987331" y="831707"/>
                </a:lnTo>
                <a:lnTo>
                  <a:pt x="3987331" y="3656907"/>
                </a:lnTo>
                <a:lnTo>
                  <a:pt x="3976123" y="3671895"/>
                </a:lnTo>
                <a:cubicBezTo>
                  <a:pt x="3924668" y="3734244"/>
                  <a:pt x="3869911" y="3793767"/>
                  <a:pt x="3812120" y="3850196"/>
                </a:cubicBezTo>
                <a:lnTo>
                  <a:pt x="3731988" y="3920447"/>
                </a:lnTo>
                <a:lnTo>
                  <a:pt x="755460" y="3920447"/>
                </a:lnTo>
                <a:lnTo>
                  <a:pt x="657342" y="3831272"/>
                </a:lnTo>
                <a:cubicBezTo>
                  <a:pt x="251203" y="3425132"/>
                  <a:pt x="0" y="2864056"/>
                  <a:pt x="0" y="2244307"/>
                </a:cubicBezTo>
                <a:cubicBezTo>
                  <a:pt x="0" y="1004811"/>
                  <a:pt x="1004810" y="0"/>
                  <a:pt x="2244307"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727CE20-05CB-644F-B8B0-FB5204B56331}"/>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1E5FB23-AD45-8B4C-B0F4-9DE6E5FA11AC}"/>
              </a:ext>
            </a:extLst>
          </p:cNvPr>
          <p:cNvPicPr>
            <a:picLocks noChangeAspect="1"/>
          </p:cNvPicPr>
          <p:nvPr userDrawn="1"/>
        </p:nvPicPr>
        <p:blipFill>
          <a:blip r:embed="rId3"/>
          <a:stretch>
            <a:fillRect/>
          </a:stretch>
        </p:blipFill>
        <p:spPr>
          <a:xfrm>
            <a:off x="593815" y="546763"/>
            <a:ext cx="1586678" cy="470245"/>
          </a:xfrm>
          <a:prstGeom prst="rect">
            <a:avLst/>
          </a:prstGeom>
        </p:spPr>
      </p:pic>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7843603" cy="533400"/>
          </a:xfrm>
        </p:spPr>
        <p:txBody>
          <a:bodyPr>
            <a:normAutofit/>
          </a:bodyPr>
          <a:lstStyle>
            <a:lvl1pPr>
              <a:defRPr sz="5400">
                <a:solidFill>
                  <a:schemeClr val="bg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p:spPr>
        <p:txBody>
          <a:bodyPr>
            <a:normAutofit/>
          </a:bodyPr>
          <a:lstStyle>
            <a:lvl1pPr marL="0" indent="0">
              <a:buNone/>
              <a:defRPr sz="2800">
                <a:solidFill>
                  <a:schemeClr val="bg1"/>
                </a:solidFill>
                <a:latin typeface="+mj-lt"/>
              </a:defRPr>
            </a:lvl1pPr>
          </a:lstStyle>
          <a:p>
            <a:pPr lvl="0"/>
            <a:r>
              <a:rPr lang="en-GB" dirty="0"/>
              <a:t>Subtitle</a:t>
            </a:r>
          </a:p>
        </p:txBody>
      </p:sp>
    </p:spTree>
    <p:extLst>
      <p:ext uri="{BB962C8B-B14F-4D97-AF65-F5344CB8AC3E}">
        <p14:creationId xmlns:p14="http://schemas.microsoft.com/office/powerpoint/2010/main" val="3041625424"/>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ver b">
    <p:bg>
      <p:bgRef idx="1001">
        <a:schemeClr val="bg1"/>
      </p:bgRef>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C95C7B0-9DE5-EE42-BDD8-7E4DC23951D3}"/>
              </a:ext>
            </a:extLst>
          </p:cNvPr>
          <p:cNvSpPr/>
          <p:nvPr userDrawn="1"/>
        </p:nvSpPr>
        <p:spPr>
          <a:xfrm>
            <a:off x="8204670" y="2937165"/>
            <a:ext cx="3987331" cy="3920447"/>
          </a:xfrm>
          <a:custGeom>
            <a:avLst/>
            <a:gdLst>
              <a:gd name="connsiteX0" fmla="*/ 2244307 w 3987331"/>
              <a:gd name="connsiteY0" fmla="*/ 0 h 3920447"/>
              <a:gd name="connsiteX1" fmla="*/ 3976123 w 3987331"/>
              <a:gd name="connsiteY1" fmla="*/ 816720 h 3920447"/>
              <a:gd name="connsiteX2" fmla="*/ 3987331 w 3987331"/>
              <a:gd name="connsiteY2" fmla="*/ 831707 h 3920447"/>
              <a:gd name="connsiteX3" fmla="*/ 3987331 w 3987331"/>
              <a:gd name="connsiteY3" fmla="*/ 3656907 h 3920447"/>
              <a:gd name="connsiteX4" fmla="*/ 3976123 w 3987331"/>
              <a:gd name="connsiteY4" fmla="*/ 3671895 h 3920447"/>
              <a:gd name="connsiteX5" fmla="*/ 3812120 w 3987331"/>
              <a:gd name="connsiteY5" fmla="*/ 3850196 h 3920447"/>
              <a:gd name="connsiteX6" fmla="*/ 3731988 w 3987331"/>
              <a:gd name="connsiteY6" fmla="*/ 3920447 h 3920447"/>
              <a:gd name="connsiteX7" fmla="*/ 755460 w 3987331"/>
              <a:gd name="connsiteY7" fmla="*/ 3920447 h 3920447"/>
              <a:gd name="connsiteX8" fmla="*/ 657342 w 3987331"/>
              <a:gd name="connsiteY8" fmla="*/ 3831272 h 3920447"/>
              <a:gd name="connsiteX9" fmla="*/ 0 w 3987331"/>
              <a:gd name="connsiteY9" fmla="*/ 2244307 h 3920447"/>
              <a:gd name="connsiteX10" fmla="*/ 2244307 w 3987331"/>
              <a:gd name="connsiteY10" fmla="*/ 0 h 392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7331" h="3920447">
                <a:moveTo>
                  <a:pt x="2244307" y="0"/>
                </a:moveTo>
                <a:cubicBezTo>
                  <a:pt x="2941523" y="0"/>
                  <a:pt x="3564484" y="317929"/>
                  <a:pt x="3976123" y="816720"/>
                </a:cubicBezTo>
                <a:lnTo>
                  <a:pt x="3987331" y="831707"/>
                </a:lnTo>
                <a:lnTo>
                  <a:pt x="3987331" y="3656907"/>
                </a:lnTo>
                <a:lnTo>
                  <a:pt x="3976123" y="3671895"/>
                </a:lnTo>
                <a:cubicBezTo>
                  <a:pt x="3924668" y="3734244"/>
                  <a:pt x="3869911" y="3793767"/>
                  <a:pt x="3812120" y="3850196"/>
                </a:cubicBezTo>
                <a:lnTo>
                  <a:pt x="3731988" y="3920447"/>
                </a:lnTo>
                <a:lnTo>
                  <a:pt x="755460" y="3920447"/>
                </a:lnTo>
                <a:lnTo>
                  <a:pt x="657342" y="3831272"/>
                </a:lnTo>
                <a:cubicBezTo>
                  <a:pt x="251203" y="3425132"/>
                  <a:pt x="0" y="2864056"/>
                  <a:pt x="0" y="2244307"/>
                </a:cubicBezTo>
                <a:cubicBezTo>
                  <a:pt x="0" y="1004811"/>
                  <a:pt x="1004810" y="0"/>
                  <a:pt x="224430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727CE20-05CB-644F-B8B0-FB5204B56331}"/>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1E5FB23-AD45-8B4C-B0F4-9DE6E5FA11AC}"/>
              </a:ext>
            </a:extLst>
          </p:cNvPr>
          <p:cNvPicPr>
            <a:picLocks noChangeAspect="1"/>
          </p:cNvPicPr>
          <p:nvPr userDrawn="1"/>
        </p:nvPicPr>
        <p:blipFill>
          <a:blip r:embed="rId3"/>
          <a:stretch>
            <a:fillRect/>
          </a:stretch>
        </p:blipFill>
        <p:spPr>
          <a:xfrm>
            <a:off x="593815" y="546763"/>
            <a:ext cx="1586678" cy="470245"/>
          </a:xfrm>
          <a:prstGeom prst="rect">
            <a:avLst/>
          </a:prstGeom>
        </p:spPr>
      </p:pic>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7843603" cy="533400"/>
          </a:xfrm>
        </p:spPr>
        <p:txBody>
          <a:bodyPr>
            <a:normAutofit/>
          </a:bodyPr>
          <a:lstStyle>
            <a:lvl1pPr>
              <a:defRPr sz="5400">
                <a:solidFill>
                  <a:schemeClr val="bg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p:spPr>
        <p:txBody>
          <a:bodyPr>
            <a:normAutofit/>
          </a:bodyPr>
          <a:lstStyle>
            <a:lvl1pPr marL="0" indent="0">
              <a:buNone/>
              <a:defRPr sz="2800">
                <a:solidFill>
                  <a:schemeClr val="bg1"/>
                </a:solidFill>
                <a:latin typeface="+mj-lt"/>
              </a:defRPr>
            </a:lvl1pPr>
          </a:lstStyle>
          <a:p>
            <a:pPr lvl="0"/>
            <a:r>
              <a:rPr lang="en-GB" dirty="0"/>
              <a:t>Subtitle</a:t>
            </a:r>
          </a:p>
        </p:txBody>
      </p:sp>
    </p:spTree>
    <p:extLst>
      <p:ext uri="{BB962C8B-B14F-4D97-AF65-F5344CB8AC3E}">
        <p14:creationId xmlns:p14="http://schemas.microsoft.com/office/powerpoint/2010/main" val="2445554843"/>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ver c">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DE7B3AB-5063-F14B-98D1-40889840895D}"/>
              </a:ext>
            </a:extLst>
          </p:cNvPr>
          <p:cNvSpPr/>
          <p:nvPr userDrawn="1"/>
        </p:nvSpPr>
        <p:spPr>
          <a:xfrm>
            <a:off x="8204670" y="2937165"/>
            <a:ext cx="3987331" cy="3920447"/>
          </a:xfrm>
          <a:custGeom>
            <a:avLst/>
            <a:gdLst>
              <a:gd name="connsiteX0" fmla="*/ 2244307 w 3987331"/>
              <a:gd name="connsiteY0" fmla="*/ 0 h 3920447"/>
              <a:gd name="connsiteX1" fmla="*/ 3976123 w 3987331"/>
              <a:gd name="connsiteY1" fmla="*/ 816720 h 3920447"/>
              <a:gd name="connsiteX2" fmla="*/ 3987331 w 3987331"/>
              <a:gd name="connsiteY2" fmla="*/ 831707 h 3920447"/>
              <a:gd name="connsiteX3" fmla="*/ 3987331 w 3987331"/>
              <a:gd name="connsiteY3" fmla="*/ 3656907 h 3920447"/>
              <a:gd name="connsiteX4" fmla="*/ 3976123 w 3987331"/>
              <a:gd name="connsiteY4" fmla="*/ 3671895 h 3920447"/>
              <a:gd name="connsiteX5" fmla="*/ 3812120 w 3987331"/>
              <a:gd name="connsiteY5" fmla="*/ 3850196 h 3920447"/>
              <a:gd name="connsiteX6" fmla="*/ 3731988 w 3987331"/>
              <a:gd name="connsiteY6" fmla="*/ 3920447 h 3920447"/>
              <a:gd name="connsiteX7" fmla="*/ 755460 w 3987331"/>
              <a:gd name="connsiteY7" fmla="*/ 3920447 h 3920447"/>
              <a:gd name="connsiteX8" fmla="*/ 657342 w 3987331"/>
              <a:gd name="connsiteY8" fmla="*/ 3831272 h 3920447"/>
              <a:gd name="connsiteX9" fmla="*/ 0 w 3987331"/>
              <a:gd name="connsiteY9" fmla="*/ 2244307 h 3920447"/>
              <a:gd name="connsiteX10" fmla="*/ 2244307 w 3987331"/>
              <a:gd name="connsiteY10" fmla="*/ 0 h 392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7331" h="3920447">
                <a:moveTo>
                  <a:pt x="2244307" y="0"/>
                </a:moveTo>
                <a:cubicBezTo>
                  <a:pt x="2941523" y="0"/>
                  <a:pt x="3564484" y="317929"/>
                  <a:pt x="3976123" y="816720"/>
                </a:cubicBezTo>
                <a:lnTo>
                  <a:pt x="3987331" y="831707"/>
                </a:lnTo>
                <a:lnTo>
                  <a:pt x="3987331" y="3656907"/>
                </a:lnTo>
                <a:lnTo>
                  <a:pt x="3976123" y="3671895"/>
                </a:lnTo>
                <a:cubicBezTo>
                  <a:pt x="3924668" y="3734244"/>
                  <a:pt x="3869911" y="3793767"/>
                  <a:pt x="3812120" y="3850196"/>
                </a:cubicBezTo>
                <a:lnTo>
                  <a:pt x="3731988" y="3920447"/>
                </a:lnTo>
                <a:lnTo>
                  <a:pt x="755460" y="3920447"/>
                </a:lnTo>
                <a:lnTo>
                  <a:pt x="657342" y="3831272"/>
                </a:lnTo>
                <a:cubicBezTo>
                  <a:pt x="251203" y="3425132"/>
                  <a:pt x="0" y="2864056"/>
                  <a:pt x="0" y="2244307"/>
                </a:cubicBezTo>
                <a:cubicBezTo>
                  <a:pt x="0" y="1004811"/>
                  <a:pt x="1004810" y="0"/>
                  <a:pt x="224430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727CE20-05CB-644F-B8B0-FB5204B56331}"/>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1E5FB23-AD45-8B4C-B0F4-9DE6E5FA11AC}"/>
              </a:ext>
            </a:extLst>
          </p:cNvPr>
          <p:cNvPicPr>
            <a:picLocks noChangeAspect="1"/>
          </p:cNvPicPr>
          <p:nvPr userDrawn="1"/>
        </p:nvPicPr>
        <p:blipFill>
          <a:blip r:embed="rId3"/>
          <a:stretch>
            <a:fillRect/>
          </a:stretch>
        </p:blipFill>
        <p:spPr>
          <a:xfrm>
            <a:off x="593815" y="546763"/>
            <a:ext cx="1586678" cy="470245"/>
          </a:xfrm>
          <a:prstGeom prst="rect">
            <a:avLst/>
          </a:prstGeom>
        </p:spPr>
      </p:pic>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tx2"/>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7843603" cy="533400"/>
          </a:xfrm>
        </p:spPr>
        <p:txBody>
          <a:bodyPr>
            <a:normAutofit/>
          </a:bodyPr>
          <a:lstStyle>
            <a:lvl1pPr>
              <a:defRPr sz="5400">
                <a:solidFill>
                  <a:schemeClr val="tx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p:spPr>
        <p:txBody>
          <a:bodyPr>
            <a:normAutofit/>
          </a:bodyPr>
          <a:lstStyle>
            <a:lvl1pPr marL="0" indent="0">
              <a:buNone/>
              <a:defRPr sz="2800">
                <a:solidFill>
                  <a:schemeClr val="tx1"/>
                </a:solidFill>
                <a:latin typeface="+mj-lt"/>
              </a:defRPr>
            </a:lvl1pPr>
          </a:lstStyle>
          <a:p>
            <a:pPr lvl="0"/>
            <a:r>
              <a:rPr lang="en-GB" dirty="0"/>
              <a:t>Subtitle</a:t>
            </a:r>
          </a:p>
        </p:txBody>
      </p:sp>
      <p:pic>
        <p:nvPicPr>
          <p:cNvPr id="9" name="Picture 8" descr="Logo&#10;&#10;Description automatically generated">
            <a:extLst>
              <a:ext uri="{FF2B5EF4-FFF2-40B4-BE49-F238E27FC236}">
                <a16:creationId xmlns:a16="http://schemas.microsoft.com/office/drawing/2014/main" id="{F8A052BE-B11F-2545-B40B-EE4842236BB8}"/>
              </a:ext>
            </a:extLst>
          </p:cNvPr>
          <p:cNvPicPr>
            <a:picLocks noChangeAspect="1"/>
          </p:cNvPicPr>
          <p:nvPr userDrawn="1"/>
        </p:nvPicPr>
        <p:blipFill rotWithShape="1">
          <a:blip r:embed="rId4"/>
          <a:srcRect t="3716" r="77682" b="80526"/>
          <a:stretch/>
        </p:blipFill>
        <p:spPr>
          <a:xfrm>
            <a:off x="8389" y="263235"/>
            <a:ext cx="2720956" cy="1080655"/>
          </a:xfrm>
          <a:prstGeom prst="rect">
            <a:avLst/>
          </a:prstGeom>
        </p:spPr>
      </p:pic>
    </p:spTree>
    <p:extLst>
      <p:ext uri="{BB962C8B-B14F-4D97-AF65-F5344CB8AC3E}">
        <p14:creationId xmlns:p14="http://schemas.microsoft.com/office/powerpoint/2010/main" val="4262318090"/>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ntent and image a">
    <p:bg>
      <p:bgPr>
        <a:solidFill>
          <a:schemeClr val="bg1"/>
        </a:solidFill>
        <a:effectLst/>
      </p:bgPr>
    </p:bg>
    <p:spTree>
      <p:nvGrpSpPr>
        <p:cNvPr id="1" name=""/>
        <p:cNvGrpSpPr/>
        <p:nvPr/>
      </p:nvGrpSpPr>
      <p:grpSpPr>
        <a:xfrm>
          <a:off x="0" y="0"/>
          <a:ext cx="0" cy="0"/>
          <a:chOff x="0" y="0"/>
          <a:chExt cx="0" cy="0"/>
        </a:xfrm>
      </p:grpSpPr>
      <p:sp>
        <p:nvSpPr>
          <p:cNvPr id="50" name="Freeform 49">
            <a:extLst>
              <a:ext uri="{FF2B5EF4-FFF2-40B4-BE49-F238E27FC236}">
                <a16:creationId xmlns:a16="http://schemas.microsoft.com/office/drawing/2014/main" id="{0D0CF303-971D-E647-B737-272921CE87DA}"/>
              </a:ext>
            </a:extLst>
          </p:cNvPr>
          <p:cNvSpPr>
            <a:spLocks noChangeAspect="1"/>
          </p:cNvSpPr>
          <p:nvPr userDrawn="1"/>
        </p:nvSpPr>
        <p:spPr>
          <a:xfrm>
            <a:off x="10114617" y="3915918"/>
            <a:ext cx="2077383" cy="2323210"/>
          </a:xfrm>
          <a:custGeom>
            <a:avLst/>
            <a:gdLst>
              <a:gd name="connsiteX0" fmla="*/ 1125966 w 2077383"/>
              <a:gd name="connsiteY0" fmla="*/ 0 h 2323210"/>
              <a:gd name="connsiteX1" fmla="*/ 2022317 w 2077383"/>
              <a:gd name="connsiteY1" fmla="*/ 422717 h 2323210"/>
              <a:gd name="connsiteX2" fmla="*/ 2077383 w 2077383"/>
              <a:gd name="connsiteY2" fmla="*/ 496355 h 2323210"/>
              <a:gd name="connsiteX3" fmla="*/ 2077383 w 2077383"/>
              <a:gd name="connsiteY3" fmla="*/ 1826855 h 2323210"/>
              <a:gd name="connsiteX4" fmla="*/ 2022317 w 2077383"/>
              <a:gd name="connsiteY4" fmla="*/ 1900494 h 2323210"/>
              <a:gd name="connsiteX5" fmla="*/ 1125966 w 2077383"/>
              <a:gd name="connsiteY5" fmla="*/ 2323210 h 2323210"/>
              <a:gd name="connsiteX6" fmla="*/ 1007199 w 2077383"/>
              <a:gd name="connsiteY6" fmla="*/ 2317213 h 2323210"/>
              <a:gd name="connsiteX7" fmla="*/ 998385 w 2077383"/>
              <a:gd name="connsiteY7" fmla="*/ 2315868 h 2323210"/>
              <a:gd name="connsiteX8" fmla="*/ 973530 w 2077383"/>
              <a:gd name="connsiteY8" fmla="*/ 2153008 h 2323210"/>
              <a:gd name="connsiteX9" fmla="*/ 45511 w 2077383"/>
              <a:gd name="connsiteY9" fmla="*/ 902603 h 2323210"/>
              <a:gd name="connsiteX10" fmla="*/ 0 w 2077383"/>
              <a:gd name="connsiteY10" fmla="*/ 880679 h 2323210"/>
              <a:gd name="connsiteX11" fmla="*/ 16584 w 2077383"/>
              <a:gd name="connsiteY11" fmla="*/ 816179 h 2323210"/>
              <a:gd name="connsiteX12" fmla="*/ 1125966 w 2077383"/>
              <a:gd name="connsiteY12" fmla="*/ 0 h 23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7383" h="2323210">
                <a:moveTo>
                  <a:pt x="1125966" y="0"/>
                </a:moveTo>
                <a:cubicBezTo>
                  <a:pt x="1486831" y="0"/>
                  <a:pt x="1809262" y="164553"/>
                  <a:pt x="2022317" y="422717"/>
                </a:cubicBezTo>
                <a:lnTo>
                  <a:pt x="2077383" y="496355"/>
                </a:lnTo>
                <a:lnTo>
                  <a:pt x="2077383" y="1826855"/>
                </a:lnTo>
                <a:lnTo>
                  <a:pt x="2022317" y="1900494"/>
                </a:lnTo>
                <a:cubicBezTo>
                  <a:pt x="1809262" y="2158657"/>
                  <a:pt x="1486831" y="2323210"/>
                  <a:pt x="1125966" y="2323210"/>
                </a:cubicBezTo>
                <a:cubicBezTo>
                  <a:pt x="1085870" y="2323210"/>
                  <a:pt x="1046248" y="2321179"/>
                  <a:pt x="1007199" y="2317213"/>
                </a:cubicBezTo>
                <a:lnTo>
                  <a:pt x="998385" y="2315868"/>
                </a:lnTo>
                <a:lnTo>
                  <a:pt x="973530" y="2153008"/>
                </a:lnTo>
                <a:cubicBezTo>
                  <a:pt x="862940" y="1612570"/>
                  <a:pt x="516044" y="1158212"/>
                  <a:pt x="45511" y="902603"/>
                </a:cubicBezTo>
                <a:lnTo>
                  <a:pt x="0" y="880679"/>
                </a:lnTo>
                <a:lnTo>
                  <a:pt x="16584" y="816179"/>
                </a:lnTo>
                <a:cubicBezTo>
                  <a:pt x="163657" y="343326"/>
                  <a:pt x="604717" y="0"/>
                  <a:pt x="112596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r>
              <a:rPr lang="en-GB" dirty="0"/>
              <a:t> (1-Column Text)</a:t>
            </a:r>
          </a:p>
        </p:txBody>
      </p:sp>
      <p:sp>
        <p:nvSpPr>
          <p:cNvPr id="15" name="Text Placeholder 12">
            <a:extLst>
              <a:ext uri="{FF2B5EF4-FFF2-40B4-BE49-F238E27FC236}">
                <a16:creationId xmlns:a16="http://schemas.microsoft.com/office/drawing/2014/main" id="{9F108E35-5977-7249-B722-24D7DF7655D7}"/>
              </a:ext>
            </a:extLst>
          </p:cNvPr>
          <p:cNvSpPr>
            <a:spLocks noGrp="1"/>
          </p:cNvSpPr>
          <p:nvPr>
            <p:ph type="body" sz="quarter" idx="10" hasCustomPrompt="1"/>
          </p:nvPr>
        </p:nvSpPr>
        <p:spPr>
          <a:xfrm>
            <a:off x="450850" y="1364975"/>
            <a:ext cx="8322088" cy="3088272"/>
          </a:xfrm>
        </p:spPr>
        <p:txBody>
          <a:bodyPr/>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indent="-285750">
              <a:spcAft>
                <a:spcPts val="1200"/>
              </a:spcAft>
              <a:buClr>
                <a:srgbClr val="991636"/>
              </a:buClr>
              <a:buFont typeface="Arial" panose="020B0604020202020204" pitchFamily="34" charset="0"/>
              <a:buChar char="•"/>
            </a:pPr>
            <a:endParaRPr lang="en-US" dirty="0">
              <a:solidFill>
                <a:schemeClr val="tx1">
                  <a:lumMod val="85000"/>
                  <a:lumOff val="15000"/>
                </a:schemeClr>
              </a:solidFill>
              <a:latin typeface="Cambria" panose="02040503050406030204" pitchFamily="18" charset="0"/>
            </a:endParaRP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0" name="Freeform 29">
            <a:extLst>
              <a:ext uri="{FF2B5EF4-FFF2-40B4-BE49-F238E27FC236}">
                <a16:creationId xmlns:a16="http://schemas.microsoft.com/office/drawing/2014/main" id="{C8259C1A-AA0A-6943-BCB2-F2A15E4AAE2A}"/>
              </a:ext>
            </a:extLst>
          </p:cNvPr>
          <p:cNvSpPr>
            <a:spLocks noChangeAspect="1"/>
          </p:cNvSpPr>
          <p:nvPr userDrawn="1"/>
        </p:nvSpPr>
        <p:spPr>
          <a:xfrm>
            <a:off x="10078978" y="4796598"/>
            <a:ext cx="1034024" cy="1435189"/>
          </a:xfrm>
          <a:custGeom>
            <a:avLst/>
            <a:gdLst>
              <a:gd name="connsiteX0" fmla="*/ 35639 w 1034024"/>
              <a:gd name="connsiteY0" fmla="*/ 0 h 1435189"/>
              <a:gd name="connsiteX1" fmla="*/ 81150 w 1034024"/>
              <a:gd name="connsiteY1" fmla="*/ 21924 h 1435189"/>
              <a:gd name="connsiteX2" fmla="*/ 1009169 w 1034024"/>
              <a:gd name="connsiteY2" fmla="*/ 1272329 h 1435189"/>
              <a:gd name="connsiteX3" fmla="*/ 1034024 w 1034024"/>
              <a:gd name="connsiteY3" fmla="*/ 1435189 h 1435189"/>
              <a:gd name="connsiteX4" fmla="*/ 927501 w 1034024"/>
              <a:gd name="connsiteY4" fmla="*/ 1418932 h 1435189"/>
              <a:gd name="connsiteX5" fmla="*/ 0 w 1034024"/>
              <a:gd name="connsiteY5" fmla="*/ 280926 h 1435189"/>
              <a:gd name="connsiteX6" fmla="*/ 23600 w 1034024"/>
              <a:gd name="connsiteY6" fmla="*/ 46822 h 143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24" h="1435189">
                <a:moveTo>
                  <a:pt x="35639" y="0"/>
                </a:moveTo>
                <a:lnTo>
                  <a:pt x="81150" y="21924"/>
                </a:lnTo>
                <a:cubicBezTo>
                  <a:pt x="551683" y="277533"/>
                  <a:pt x="898579" y="731891"/>
                  <a:pt x="1009169" y="1272329"/>
                </a:cubicBezTo>
                <a:lnTo>
                  <a:pt x="1034024" y="1435189"/>
                </a:lnTo>
                <a:lnTo>
                  <a:pt x="927501" y="1418932"/>
                </a:lnTo>
                <a:cubicBezTo>
                  <a:pt x="398177" y="1310616"/>
                  <a:pt x="0" y="842271"/>
                  <a:pt x="0" y="280926"/>
                </a:cubicBezTo>
                <a:cubicBezTo>
                  <a:pt x="0" y="200734"/>
                  <a:pt x="8126" y="122440"/>
                  <a:pt x="23600" y="46822"/>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3412E2C9-4BED-734E-A58C-424E43BF4AD1}"/>
              </a:ext>
            </a:extLst>
          </p:cNvPr>
          <p:cNvSpPr>
            <a:spLocks noGrp="1"/>
          </p:cNvSpPr>
          <p:nvPr>
            <p:ph type="pic" sz="quarter" idx="14" hasCustomPrompt="1"/>
          </p:nvPr>
        </p:nvSpPr>
        <p:spPr>
          <a:xfrm>
            <a:off x="7435870" y="4595856"/>
            <a:ext cx="3689758" cy="2262145"/>
          </a:xfrm>
          <a:custGeom>
            <a:avLst/>
            <a:gdLst>
              <a:gd name="connsiteX0" fmla="*/ 1844879 w 3689758"/>
              <a:gd name="connsiteY0" fmla="*/ 0 h 2262145"/>
              <a:gd name="connsiteX1" fmla="*/ 2562989 w 3689758"/>
              <a:gd name="connsiteY1" fmla="*/ 144980 h 2262145"/>
              <a:gd name="connsiteX2" fmla="*/ 2678747 w 3689758"/>
              <a:gd name="connsiteY2" fmla="*/ 200743 h 2262145"/>
              <a:gd name="connsiteX3" fmla="*/ 2666708 w 3689758"/>
              <a:gd name="connsiteY3" fmla="*/ 247565 h 2262145"/>
              <a:gd name="connsiteX4" fmla="*/ 2643108 w 3689758"/>
              <a:gd name="connsiteY4" fmla="*/ 481669 h 2262145"/>
              <a:gd name="connsiteX5" fmla="*/ 3570609 w 3689758"/>
              <a:gd name="connsiteY5" fmla="*/ 1619675 h 2262145"/>
              <a:gd name="connsiteX6" fmla="*/ 3677132 w 3689758"/>
              <a:gd name="connsiteY6" fmla="*/ 1635932 h 2262145"/>
              <a:gd name="connsiteX7" fmla="*/ 3680233 w 3689758"/>
              <a:gd name="connsiteY7" fmla="*/ 1656251 h 2262145"/>
              <a:gd name="connsiteX8" fmla="*/ 3689758 w 3689758"/>
              <a:gd name="connsiteY8" fmla="*/ 1844879 h 2262145"/>
              <a:gd name="connsiteX9" fmla="*/ 3652277 w 3689758"/>
              <a:gd name="connsiteY9" fmla="*/ 2216687 h 2262145"/>
              <a:gd name="connsiteX10" fmla="*/ 3640588 w 3689758"/>
              <a:gd name="connsiteY10" fmla="*/ 2262145 h 2262145"/>
              <a:gd name="connsiteX11" fmla="*/ 49170 w 3689758"/>
              <a:gd name="connsiteY11" fmla="*/ 2262145 h 2262145"/>
              <a:gd name="connsiteX12" fmla="*/ 37482 w 3689758"/>
              <a:gd name="connsiteY12" fmla="*/ 2216687 h 2262145"/>
              <a:gd name="connsiteX13" fmla="*/ 0 w 3689758"/>
              <a:gd name="connsiteY13" fmla="*/ 1844879 h 2262145"/>
              <a:gd name="connsiteX14" fmla="*/ 1844879 w 3689758"/>
              <a:gd name="connsiteY14" fmla="*/ 0 h 226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9758" h="2262145">
                <a:moveTo>
                  <a:pt x="1844879" y="0"/>
                </a:moveTo>
                <a:cubicBezTo>
                  <a:pt x="2099604" y="0"/>
                  <a:pt x="2342271" y="51624"/>
                  <a:pt x="2562989" y="144980"/>
                </a:cubicBezTo>
                <a:lnTo>
                  <a:pt x="2678747" y="200743"/>
                </a:lnTo>
                <a:lnTo>
                  <a:pt x="2666708" y="247565"/>
                </a:lnTo>
                <a:cubicBezTo>
                  <a:pt x="2651234" y="323183"/>
                  <a:pt x="2643108" y="401477"/>
                  <a:pt x="2643108" y="481669"/>
                </a:cubicBezTo>
                <a:cubicBezTo>
                  <a:pt x="2643108" y="1043014"/>
                  <a:pt x="3041285" y="1511359"/>
                  <a:pt x="3570609" y="1619675"/>
                </a:cubicBezTo>
                <a:lnTo>
                  <a:pt x="3677132" y="1635932"/>
                </a:lnTo>
                <a:lnTo>
                  <a:pt x="3680233" y="1656251"/>
                </a:lnTo>
                <a:cubicBezTo>
                  <a:pt x="3686532" y="1718270"/>
                  <a:pt x="3689758" y="1781198"/>
                  <a:pt x="3689758" y="1844879"/>
                </a:cubicBezTo>
                <a:cubicBezTo>
                  <a:pt x="3689758" y="1972242"/>
                  <a:pt x="3676852" y="2096590"/>
                  <a:pt x="3652277" y="2216687"/>
                </a:cubicBezTo>
                <a:lnTo>
                  <a:pt x="3640588" y="2262145"/>
                </a:lnTo>
                <a:lnTo>
                  <a:pt x="49170" y="2262145"/>
                </a:lnTo>
                <a:lnTo>
                  <a:pt x="37482" y="2216687"/>
                </a:lnTo>
                <a:cubicBezTo>
                  <a:pt x="12906" y="2096590"/>
                  <a:pt x="0" y="1972242"/>
                  <a:pt x="0" y="1844879"/>
                </a:cubicBezTo>
                <a:cubicBezTo>
                  <a:pt x="0" y="825980"/>
                  <a:pt x="825980" y="0"/>
                  <a:pt x="1844879" y="0"/>
                </a:cubicBezTo>
                <a:close/>
              </a:path>
            </a:pathLst>
          </a:custGeom>
          <a:noFill/>
        </p:spPr>
        <p:txBody>
          <a:bodyPr wrap="square" anchor="ctr">
            <a:noAutofit/>
          </a:bodyPr>
          <a:lstStyle>
            <a:lvl1pPr marL="0" indent="0" algn="ctr">
              <a:buNone/>
              <a:defRPr sz="1200">
                <a:solidFill>
                  <a:schemeClr val="tx2"/>
                </a:solidFill>
              </a:defRPr>
            </a:lvl1pPr>
          </a:lstStyle>
          <a:p>
            <a:r>
              <a:rPr lang="en-US" dirty="0"/>
              <a:t>Click to insert image</a:t>
            </a:r>
          </a:p>
        </p:txBody>
      </p:sp>
    </p:spTree>
    <p:extLst>
      <p:ext uri="{BB962C8B-B14F-4D97-AF65-F5344CB8AC3E}">
        <p14:creationId xmlns:p14="http://schemas.microsoft.com/office/powerpoint/2010/main" val="165533521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image b">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E5FB23-AD45-8B4C-B0F4-9DE6E5FA11AC}"/>
              </a:ext>
            </a:extLst>
          </p:cNvPr>
          <p:cNvPicPr>
            <a:picLocks noChangeAspect="1"/>
          </p:cNvPicPr>
          <p:nvPr userDrawn="1"/>
        </p:nvPicPr>
        <p:blipFill>
          <a:blip r:embed="rId2"/>
          <a:stretch>
            <a:fillRect/>
          </a:stretch>
        </p:blipFill>
        <p:spPr>
          <a:xfrm>
            <a:off x="593815" y="546763"/>
            <a:ext cx="1586678" cy="470245"/>
          </a:xfrm>
          <a:prstGeom prst="rect">
            <a:avLst/>
          </a:prstGeom>
        </p:spPr>
      </p:pic>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7843603" cy="533400"/>
          </a:xfrm>
        </p:spPr>
        <p:txBody>
          <a:bodyPr>
            <a:normAutofit/>
          </a:bodyPr>
          <a:lstStyle>
            <a:lvl1pPr>
              <a:defRPr sz="5400">
                <a:solidFill>
                  <a:schemeClr val="bg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p:spPr>
        <p:txBody>
          <a:bodyPr>
            <a:normAutofit/>
          </a:bodyPr>
          <a:lstStyle>
            <a:lvl1pPr marL="0" indent="0">
              <a:buNone/>
              <a:defRPr sz="2800">
                <a:solidFill>
                  <a:schemeClr val="bg1"/>
                </a:solidFill>
                <a:latin typeface="+mj-lt"/>
              </a:defRPr>
            </a:lvl1pPr>
          </a:lstStyle>
          <a:p>
            <a:pPr lvl="0"/>
            <a:r>
              <a:rPr lang="en-GB" dirty="0"/>
              <a:t>Subtitle</a:t>
            </a:r>
          </a:p>
        </p:txBody>
      </p:sp>
      <p:sp>
        <p:nvSpPr>
          <p:cNvPr id="9" name="Oval 8">
            <a:extLst>
              <a:ext uri="{FF2B5EF4-FFF2-40B4-BE49-F238E27FC236}">
                <a16:creationId xmlns:a16="http://schemas.microsoft.com/office/drawing/2014/main" id="{288B4352-BA17-FB4D-8901-C79FAEB7BD3C}"/>
              </a:ext>
            </a:extLst>
          </p:cNvPr>
          <p:cNvSpPr>
            <a:spLocks noChangeAspect="1"/>
          </p:cNvSpPr>
          <p:nvPr userDrawn="1"/>
        </p:nvSpPr>
        <p:spPr>
          <a:xfrm>
            <a:off x="7430815" y="3033382"/>
            <a:ext cx="2412000" cy="241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E7FEE60-2C44-D941-A54B-2D48F50E9939}"/>
              </a:ext>
            </a:extLst>
          </p:cNvPr>
          <p:cNvSpPr>
            <a:spLocks noChangeAspect="1"/>
          </p:cNvSpPr>
          <p:nvPr userDrawn="1"/>
        </p:nvSpPr>
        <p:spPr>
          <a:xfrm>
            <a:off x="8221835" y="2529382"/>
            <a:ext cx="1008000" cy="1008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92169809-9581-9E49-960A-D99584BE582C}"/>
              </a:ext>
            </a:extLst>
          </p:cNvPr>
          <p:cNvSpPr>
            <a:spLocks noChangeAspect="1"/>
          </p:cNvSpPr>
          <p:nvPr userDrawn="1"/>
        </p:nvSpPr>
        <p:spPr>
          <a:xfrm>
            <a:off x="8319038" y="3319548"/>
            <a:ext cx="1523777" cy="2125834"/>
          </a:xfrm>
          <a:custGeom>
            <a:avLst/>
            <a:gdLst>
              <a:gd name="connsiteX0" fmla="*/ 1096759 w 1523777"/>
              <a:gd name="connsiteY0" fmla="*/ 0 h 2125834"/>
              <a:gd name="connsiteX1" fmla="*/ 1170548 w 1523777"/>
              <a:gd name="connsiteY1" fmla="*/ 67064 h 2125834"/>
              <a:gd name="connsiteX2" fmla="*/ 1523777 w 1523777"/>
              <a:gd name="connsiteY2" fmla="*/ 919834 h 2125834"/>
              <a:gd name="connsiteX3" fmla="*/ 317777 w 1523777"/>
              <a:gd name="connsiteY3" fmla="*/ 2125834 h 2125834"/>
              <a:gd name="connsiteX4" fmla="*/ 74726 w 1523777"/>
              <a:gd name="connsiteY4" fmla="*/ 2101333 h 2125834"/>
              <a:gd name="connsiteX5" fmla="*/ 20076 w 1523777"/>
              <a:gd name="connsiteY5" fmla="*/ 2087281 h 2125834"/>
              <a:gd name="connsiteX6" fmla="*/ 10595 w 1523777"/>
              <a:gd name="connsiteY6" fmla="*/ 2025154 h 2125834"/>
              <a:gd name="connsiteX7" fmla="*/ 0 w 1523777"/>
              <a:gd name="connsiteY7" fmla="*/ 1815349 h 2125834"/>
              <a:gd name="connsiteX8" fmla="*/ 1073895 w 1523777"/>
              <a:gd name="connsiteY8" fmla="*/ 11015 h 212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777" h="2125834">
                <a:moveTo>
                  <a:pt x="1096759" y="0"/>
                </a:moveTo>
                <a:lnTo>
                  <a:pt x="1170548" y="67064"/>
                </a:lnTo>
                <a:cubicBezTo>
                  <a:pt x="1388791" y="285307"/>
                  <a:pt x="1523777" y="586807"/>
                  <a:pt x="1523777" y="919834"/>
                </a:cubicBezTo>
                <a:cubicBezTo>
                  <a:pt x="1523777" y="1585889"/>
                  <a:pt x="983832" y="2125834"/>
                  <a:pt x="317777" y="2125834"/>
                </a:cubicBezTo>
                <a:cubicBezTo>
                  <a:pt x="234520" y="2125834"/>
                  <a:pt x="153234" y="2117398"/>
                  <a:pt x="74726" y="2101333"/>
                </a:cubicBezTo>
                <a:lnTo>
                  <a:pt x="20076" y="2087281"/>
                </a:lnTo>
                <a:lnTo>
                  <a:pt x="10595" y="2025154"/>
                </a:lnTo>
                <a:cubicBezTo>
                  <a:pt x="3589" y="1956172"/>
                  <a:pt x="0" y="1886180"/>
                  <a:pt x="0" y="1815349"/>
                </a:cubicBezTo>
                <a:cubicBezTo>
                  <a:pt x="0" y="1036214"/>
                  <a:pt x="434235" y="358499"/>
                  <a:pt x="1073895" y="1101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3C56B45-CFA8-EA40-8597-776157C015E2}"/>
              </a:ext>
            </a:extLst>
          </p:cNvPr>
          <p:cNvSpPr>
            <a:spLocks noChangeAspect="1"/>
          </p:cNvSpPr>
          <p:nvPr userDrawn="1"/>
        </p:nvSpPr>
        <p:spPr>
          <a:xfrm>
            <a:off x="11610621" y="3624505"/>
            <a:ext cx="648000" cy="648000"/>
          </a:xfrm>
          <a:prstGeom prst="ellipse">
            <a:avLst/>
          </a:prstGeom>
          <a:solidFill>
            <a:srgbClr val="DD8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F27ED283-0A94-9741-94D4-79787E5B96BB}"/>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BA713CCA-6B05-FB48-9F47-1147ECE1E6E9}"/>
              </a:ext>
            </a:extLst>
          </p:cNvPr>
          <p:cNvSpPr>
            <a:spLocks noGrp="1"/>
          </p:cNvSpPr>
          <p:nvPr>
            <p:ph type="pic" sz="quarter" idx="12" hasCustomPrompt="1"/>
          </p:nvPr>
        </p:nvSpPr>
        <p:spPr>
          <a:xfrm>
            <a:off x="8337467" y="3082898"/>
            <a:ext cx="3854533" cy="3775103"/>
          </a:xfrm>
          <a:custGeom>
            <a:avLst/>
            <a:gdLst>
              <a:gd name="connsiteX0" fmla="*/ 3839942 w 3854533"/>
              <a:gd name="connsiteY0" fmla="*/ 1078123 h 3775103"/>
              <a:gd name="connsiteX1" fmla="*/ 3854533 w 3854533"/>
              <a:gd name="connsiteY1" fmla="*/ 1108414 h 3775103"/>
              <a:gd name="connsiteX2" fmla="*/ 3854533 w 3854533"/>
              <a:gd name="connsiteY2" fmla="*/ 2995587 h 3775103"/>
              <a:gd name="connsiteX3" fmla="*/ 3837905 w 3854533"/>
              <a:gd name="connsiteY3" fmla="*/ 3030105 h 3775103"/>
              <a:gd name="connsiteX4" fmla="*/ 3180863 w 3854533"/>
              <a:gd name="connsiteY4" fmla="*/ 3753551 h 3775103"/>
              <a:gd name="connsiteX5" fmla="*/ 3145386 w 3854533"/>
              <a:gd name="connsiteY5" fmla="*/ 3775103 h 3775103"/>
              <a:gd name="connsiteX6" fmla="*/ 2683062 w 3854533"/>
              <a:gd name="connsiteY6" fmla="*/ 3775103 h 3775103"/>
              <a:gd name="connsiteX7" fmla="*/ 2800473 w 3854533"/>
              <a:gd name="connsiteY7" fmla="*/ 3703774 h 3775103"/>
              <a:gd name="connsiteX8" fmla="*/ 3816285 w 3854533"/>
              <a:gd name="connsiteY8" fmla="*/ 1793261 h 3775103"/>
              <a:gd name="connsiteX9" fmla="*/ 3769476 w 3854533"/>
              <a:gd name="connsiteY9" fmla="*/ 1328925 h 3775103"/>
              <a:gd name="connsiteX10" fmla="*/ 3726637 w 3854533"/>
              <a:gd name="connsiteY10" fmla="*/ 1162318 h 3775103"/>
              <a:gd name="connsiteX11" fmla="*/ 3778305 w 3854533"/>
              <a:gd name="connsiteY11" fmla="*/ 1134273 h 3775103"/>
              <a:gd name="connsiteX12" fmla="*/ 3826256 w 3854533"/>
              <a:gd name="connsiteY12" fmla="*/ 1094710 h 3775103"/>
              <a:gd name="connsiteX13" fmla="*/ 2033570 w 3854533"/>
              <a:gd name="connsiteY13" fmla="*/ 0 h 3775103"/>
              <a:gd name="connsiteX14" fmla="*/ 3319735 w 3854533"/>
              <a:gd name="connsiteY14" fmla="*/ 453007 h 3775103"/>
              <a:gd name="connsiteX15" fmla="*/ 3448254 w 3854533"/>
              <a:gd name="connsiteY15" fmla="*/ 571218 h 3775103"/>
              <a:gd name="connsiteX16" fmla="*/ 3452009 w 3854533"/>
              <a:gd name="connsiteY16" fmla="*/ 577398 h 3775103"/>
              <a:gd name="connsiteX17" fmla="*/ 3416003 w 3854533"/>
              <a:gd name="connsiteY17" fmla="*/ 596941 h 3775103"/>
              <a:gd name="connsiteX18" fmla="*/ 3273154 w 3854533"/>
              <a:gd name="connsiteY18" fmla="*/ 865607 h 3775103"/>
              <a:gd name="connsiteX19" fmla="*/ 3597154 w 3854533"/>
              <a:gd name="connsiteY19" fmla="*/ 1189607 h 3775103"/>
              <a:gd name="connsiteX20" fmla="*/ 3662451 w 3854533"/>
              <a:gd name="connsiteY20" fmla="*/ 1183025 h 3775103"/>
              <a:gd name="connsiteX21" fmla="*/ 3714787 w 3854533"/>
              <a:gd name="connsiteY21" fmla="*/ 1166779 h 3775103"/>
              <a:gd name="connsiteX22" fmla="*/ 3757132 w 3854533"/>
              <a:gd name="connsiteY22" fmla="*/ 1331464 h 3775103"/>
              <a:gd name="connsiteX23" fmla="*/ 3803685 w 3854533"/>
              <a:gd name="connsiteY23" fmla="*/ 1793261 h 3775103"/>
              <a:gd name="connsiteX24" fmla="*/ 2793428 w 3854533"/>
              <a:gd name="connsiteY24" fmla="*/ 3693326 h 3775103"/>
              <a:gd name="connsiteX25" fmla="*/ 2658819 w 3854533"/>
              <a:gd name="connsiteY25" fmla="*/ 3775103 h 3775103"/>
              <a:gd name="connsiteX26" fmla="*/ 921754 w 3854533"/>
              <a:gd name="connsiteY26" fmla="*/ 3775103 h 3775103"/>
              <a:gd name="connsiteX27" fmla="*/ 886277 w 3854533"/>
              <a:gd name="connsiteY27" fmla="*/ 3753551 h 3775103"/>
              <a:gd name="connsiteX28" fmla="*/ 46173 w 3854533"/>
              <a:gd name="connsiteY28" fmla="*/ 2564827 h 3775103"/>
              <a:gd name="connsiteX29" fmla="*/ 0 w 3854533"/>
              <a:gd name="connsiteY29" fmla="*/ 2323507 h 3775103"/>
              <a:gd name="connsiteX30" fmla="*/ 56297 w 3854533"/>
              <a:gd name="connsiteY30" fmla="*/ 2337983 h 3775103"/>
              <a:gd name="connsiteX31" fmla="*/ 299348 w 3854533"/>
              <a:gd name="connsiteY31" fmla="*/ 2362484 h 3775103"/>
              <a:gd name="connsiteX32" fmla="*/ 1505348 w 3854533"/>
              <a:gd name="connsiteY32" fmla="*/ 1156484 h 3775103"/>
              <a:gd name="connsiteX33" fmla="*/ 1152119 w 3854533"/>
              <a:gd name="connsiteY33" fmla="*/ 303714 h 3775103"/>
              <a:gd name="connsiteX34" fmla="*/ 1078331 w 3854533"/>
              <a:gd name="connsiteY34" fmla="*/ 236651 h 3775103"/>
              <a:gd name="connsiteX35" fmla="*/ 1234839 w 3854533"/>
              <a:gd name="connsiteY35" fmla="*/ 161257 h 3775103"/>
              <a:gd name="connsiteX36" fmla="*/ 2033570 w 3854533"/>
              <a:gd name="connsiteY36" fmla="*/ 0 h 377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54533" h="3775103">
                <a:moveTo>
                  <a:pt x="3839942" y="1078123"/>
                </a:moveTo>
                <a:lnTo>
                  <a:pt x="3854533" y="1108414"/>
                </a:lnTo>
                <a:lnTo>
                  <a:pt x="3854533" y="2995587"/>
                </a:lnTo>
                <a:lnTo>
                  <a:pt x="3837905" y="3030105"/>
                </a:lnTo>
                <a:cubicBezTo>
                  <a:pt x="3679957" y="3320860"/>
                  <a:pt x="3453780" y="3569171"/>
                  <a:pt x="3180863" y="3753551"/>
                </a:cubicBezTo>
                <a:lnTo>
                  <a:pt x="3145386" y="3775103"/>
                </a:lnTo>
                <a:lnTo>
                  <a:pt x="2683062" y="3775103"/>
                </a:lnTo>
                <a:lnTo>
                  <a:pt x="2800473" y="3703774"/>
                </a:lnTo>
                <a:cubicBezTo>
                  <a:pt x="3413341" y="3289729"/>
                  <a:pt x="3816285" y="2588551"/>
                  <a:pt x="3816285" y="1793261"/>
                </a:cubicBezTo>
                <a:cubicBezTo>
                  <a:pt x="3816285" y="1634203"/>
                  <a:pt x="3800167" y="1478910"/>
                  <a:pt x="3769476" y="1328925"/>
                </a:cubicBezTo>
                <a:lnTo>
                  <a:pt x="3726637" y="1162318"/>
                </a:lnTo>
                <a:lnTo>
                  <a:pt x="3778305" y="1134273"/>
                </a:lnTo>
                <a:cubicBezTo>
                  <a:pt x="3795542" y="1122628"/>
                  <a:pt x="3811598" y="1109368"/>
                  <a:pt x="3826256" y="1094710"/>
                </a:cubicBezTo>
                <a:close/>
                <a:moveTo>
                  <a:pt x="2033570" y="0"/>
                </a:moveTo>
                <a:cubicBezTo>
                  <a:pt x="2520530" y="0"/>
                  <a:pt x="2967872" y="169623"/>
                  <a:pt x="3319735" y="453007"/>
                </a:cubicBezTo>
                <a:lnTo>
                  <a:pt x="3448254" y="571218"/>
                </a:lnTo>
                <a:lnTo>
                  <a:pt x="3452009" y="577398"/>
                </a:lnTo>
                <a:lnTo>
                  <a:pt x="3416003" y="596941"/>
                </a:lnTo>
                <a:cubicBezTo>
                  <a:pt x="3329818" y="655167"/>
                  <a:pt x="3273154" y="753770"/>
                  <a:pt x="3273154" y="865607"/>
                </a:cubicBezTo>
                <a:cubicBezTo>
                  <a:pt x="3273154" y="1044547"/>
                  <a:pt x="3418214" y="1189607"/>
                  <a:pt x="3597154" y="1189607"/>
                </a:cubicBezTo>
                <a:cubicBezTo>
                  <a:pt x="3619522" y="1189607"/>
                  <a:pt x="3641360" y="1187341"/>
                  <a:pt x="3662451" y="1183025"/>
                </a:cubicBezTo>
                <a:lnTo>
                  <a:pt x="3714787" y="1166779"/>
                </a:lnTo>
                <a:lnTo>
                  <a:pt x="3757132" y="1331464"/>
                </a:lnTo>
                <a:cubicBezTo>
                  <a:pt x="3787655" y="1480629"/>
                  <a:pt x="3803685" y="1635073"/>
                  <a:pt x="3803685" y="1793261"/>
                </a:cubicBezTo>
                <a:cubicBezTo>
                  <a:pt x="3803685" y="2584202"/>
                  <a:pt x="3402945" y="3281545"/>
                  <a:pt x="2793428" y="3693326"/>
                </a:cubicBezTo>
                <a:lnTo>
                  <a:pt x="2658819" y="3775103"/>
                </a:lnTo>
                <a:lnTo>
                  <a:pt x="921754" y="3775103"/>
                </a:lnTo>
                <a:lnTo>
                  <a:pt x="886277" y="3753551"/>
                </a:lnTo>
                <a:cubicBezTo>
                  <a:pt x="476901" y="3476982"/>
                  <a:pt x="172691" y="3056566"/>
                  <a:pt x="46173" y="2564827"/>
                </a:cubicBezTo>
                <a:lnTo>
                  <a:pt x="0" y="2323507"/>
                </a:lnTo>
                <a:lnTo>
                  <a:pt x="56297" y="2337983"/>
                </a:lnTo>
                <a:cubicBezTo>
                  <a:pt x="134805" y="2354048"/>
                  <a:pt x="216091" y="2362484"/>
                  <a:pt x="299348" y="2362484"/>
                </a:cubicBezTo>
                <a:cubicBezTo>
                  <a:pt x="965403" y="2362484"/>
                  <a:pt x="1505348" y="1822539"/>
                  <a:pt x="1505348" y="1156484"/>
                </a:cubicBezTo>
                <a:cubicBezTo>
                  <a:pt x="1505348" y="823457"/>
                  <a:pt x="1370362" y="521957"/>
                  <a:pt x="1152119" y="303714"/>
                </a:cubicBezTo>
                <a:lnTo>
                  <a:pt x="1078331" y="236651"/>
                </a:lnTo>
                <a:lnTo>
                  <a:pt x="1234839" y="161257"/>
                </a:lnTo>
                <a:cubicBezTo>
                  <a:pt x="1480337" y="57420"/>
                  <a:pt x="1750248" y="0"/>
                  <a:pt x="2033570" y="0"/>
                </a:cubicBezTo>
                <a:close/>
              </a:path>
            </a:pathLst>
          </a:custGeom>
          <a:noFill/>
        </p:spPr>
        <p:txBody>
          <a:bodyPr wrap="square" anchor="ctr">
            <a:noAutofit/>
          </a:bodyPr>
          <a:lstStyle>
            <a:lvl1pPr marL="0" indent="0" algn="ctr">
              <a:buNone/>
              <a:defRPr>
                <a:solidFill>
                  <a:schemeClr val="bg1"/>
                </a:solidFill>
              </a:defRPr>
            </a:lvl1pPr>
          </a:lstStyle>
          <a:p>
            <a:r>
              <a:rPr lang="en-US" dirty="0"/>
              <a:t>Click to insert image</a:t>
            </a:r>
          </a:p>
        </p:txBody>
      </p:sp>
      <p:sp>
        <p:nvSpPr>
          <p:cNvPr id="16" name="Oval 15">
            <a:extLst>
              <a:ext uri="{FF2B5EF4-FFF2-40B4-BE49-F238E27FC236}">
                <a16:creationId xmlns:a16="http://schemas.microsoft.com/office/drawing/2014/main" id="{95E9927E-69C9-0F49-94E1-17498EB56CE3}"/>
              </a:ext>
            </a:extLst>
          </p:cNvPr>
          <p:cNvSpPr>
            <a:spLocks noChangeAspect="1"/>
          </p:cNvSpPr>
          <p:nvPr userDrawn="1"/>
        </p:nvSpPr>
        <p:spPr>
          <a:xfrm>
            <a:off x="8221835" y="6502074"/>
            <a:ext cx="158400" cy="158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3C1B48B-39D7-6946-99AD-9A61FAED2B04}"/>
              </a:ext>
            </a:extLst>
          </p:cNvPr>
          <p:cNvSpPr>
            <a:spLocks noChangeAspect="1"/>
          </p:cNvSpPr>
          <p:nvPr userDrawn="1"/>
        </p:nvSpPr>
        <p:spPr>
          <a:xfrm>
            <a:off x="8444794" y="6642063"/>
            <a:ext cx="324000" cy="3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609826"/>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b">
    <p:bg>
      <p:bgPr>
        <a:solidFill>
          <a:schemeClr val="accent2"/>
        </a:solidFill>
        <a:effectLst/>
      </p:bgPr>
    </p:bg>
    <p:spTree>
      <p:nvGrpSpPr>
        <p:cNvPr id="1" name=""/>
        <p:cNvGrpSpPr/>
        <p:nvPr/>
      </p:nvGrpSpPr>
      <p:grpSpPr>
        <a:xfrm>
          <a:off x="0" y="0"/>
          <a:ext cx="0" cy="0"/>
          <a:chOff x="0" y="0"/>
          <a:chExt cx="0" cy="0"/>
        </a:xfrm>
      </p:grpSpPr>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17" name="Oval 16">
            <a:extLst>
              <a:ext uri="{FF2B5EF4-FFF2-40B4-BE49-F238E27FC236}">
                <a16:creationId xmlns:a16="http://schemas.microsoft.com/office/drawing/2014/main" id="{91ECD678-AB7C-7F4D-AAF4-8A7C5B12B588}"/>
              </a:ext>
            </a:extLst>
          </p:cNvPr>
          <p:cNvSpPr/>
          <p:nvPr userDrawn="1"/>
        </p:nvSpPr>
        <p:spPr>
          <a:xfrm>
            <a:off x="7914013" y="2475599"/>
            <a:ext cx="3762984" cy="3762984"/>
          </a:xfrm>
          <a:prstGeom prst="ellipse">
            <a:avLst/>
          </a:prstGeom>
          <a:solidFill>
            <a:srgbClr val="102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B3798606-5C8B-CE4F-97D4-B1F6F94E517B}"/>
              </a:ext>
            </a:extLst>
          </p:cNvPr>
          <p:cNvSpPr/>
          <p:nvPr userDrawn="1"/>
        </p:nvSpPr>
        <p:spPr>
          <a:xfrm>
            <a:off x="1" y="0"/>
            <a:ext cx="9405725" cy="6460416"/>
          </a:xfrm>
          <a:custGeom>
            <a:avLst/>
            <a:gdLst>
              <a:gd name="connsiteX0" fmla="*/ 0 w 9405725"/>
              <a:gd name="connsiteY0" fmla="*/ 0 h 6460416"/>
              <a:gd name="connsiteX1" fmla="*/ 9170033 w 9405725"/>
              <a:gd name="connsiteY1" fmla="*/ 0 h 6460416"/>
              <a:gd name="connsiteX2" fmla="*/ 9183199 w 9405725"/>
              <a:gd name="connsiteY2" fmla="*/ 38913 h 6460416"/>
              <a:gd name="connsiteX3" fmla="*/ 9405725 w 9405725"/>
              <a:gd name="connsiteY3" fmla="*/ 1510782 h 6460416"/>
              <a:gd name="connsiteX4" fmla="*/ 4456091 w 9405725"/>
              <a:gd name="connsiteY4" fmla="*/ 6460416 h 6460416"/>
              <a:gd name="connsiteX5" fmla="*/ 103851 w 9405725"/>
              <a:gd name="connsiteY5" fmla="*/ 3870072 h 6460416"/>
              <a:gd name="connsiteX6" fmla="*/ 0 w 9405725"/>
              <a:gd name="connsiteY6" fmla="*/ 3654489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5725" h="6460416">
                <a:moveTo>
                  <a:pt x="0" y="0"/>
                </a:moveTo>
                <a:lnTo>
                  <a:pt x="9170033" y="0"/>
                </a:lnTo>
                <a:lnTo>
                  <a:pt x="9183199" y="38913"/>
                </a:lnTo>
                <a:cubicBezTo>
                  <a:pt x="9327818" y="503876"/>
                  <a:pt x="9405725" y="998231"/>
                  <a:pt x="9405725" y="1510782"/>
                </a:cubicBezTo>
                <a:cubicBezTo>
                  <a:pt x="9405725" y="4244389"/>
                  <a:pt x="7189698" y="6460416"/>
                  <a:pt x="4456091" y="6460416"/>
                </a:cubicBezTo>
                <a:cubicBezTo>
                  <a:pt x="2576736" y="6460416"/>
                  <a:pt x="942019" y="5412997"/>
                  <a:pt x="103851" y="3870072"/>
                </a:cubicBezTo>
                <a:lnTo>
                  <a:pt x="0" y="3654489"/>
                </a:lnTo>
                <a:close/>
              </a:path>
            </a:pathLst>
          </a:custGeom>
          <a:solidFill>
            <a:srgbClr val="DD857E">
              <a:alpha val="500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p:spPr>
        <p:txBody>
          <a:bodyPr>
            <a:normAutofit/>
          </a:bodyPr>
          <a:lstStyle>
            <a:lvl1pPr marL="0" indent="0">
              <a:buNone/>
              <a:defRPr sz="1800">
                <a:solidFill>
                  <a:schemeClr val="bg1"/>
                </a:solidFill>
                <a:latin typeface="+mj-lt"/>
              </a:defRPr>
            </a:lvl1pPr>
          </a:lstStyle>
          <a:p>
            <a:pPr lvl="0"/>
            <a:r>
              <a:rPr lang="en-GB" dirty="0"/>
              <a:t>Subtitle</a:t>
            </a:r>
          </a:p>
        </p:txBody>
      </p:sp>
      <p:sp>
        <p:nvSpPr>
          <p:cNvPr id="16" name="Freeform 15">
            <a:extLst>
              <a:ext uri="{FF2B5EF4-FFF2-40B4-BE49-F238E27FC236}">
                <a16:creationId xmlns:a16="http://schemas.microsoft.com/office/drawing/2014/main" id="{1DB850DC-B575-3247-9219-F08AD74C6A8A}"/>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351EF8D2-FEC5-6D4F-B24B-46E2C4F871CD}"/>
              </a:ext>
            </a:extLst>
          </p:cNvPr>
          <p:cNvSpPr/>
          <p:nvPr userDrawn="1"/>
        </p:nvSpPr>
        <p:spPr>
          <a:xfrm>
            <a:off x="8560189" y="4965923"/>
            <a:ext cx="263771" cy="2637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5406043"/>
      </p:ext>
    </p:extLst>
  </p:cSld>
  <p:clrMapOvr>
    <a:overrideClrMapping bg1="lt1" tx1="dk1" bg2="lt2" tx2="dk2" accent1="accent1" accent2="accent2" accent3="accent3" accent4="accent4" accent5="accent5" accent6="accent6" hlink="hlink" folHlink="folHlink"/>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ntent and image b">
    <p:bg>
      <p:bgPr>
        <a:solidFill>
          <a:schemeClr val="bg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DFF0B93A-B4B1-624D-BA2D-C72DB38BBBC1}"/>
              </a:ext>
            </a:extLst>
          </p:cNvPr>
          <p:cNvSpPr>
            <a:spLocks noChangeAspect="1"/>
          </p:cNvSpPr>
          <p:nvPr userDrawn="1"/>
        </p:nvSpPr>
        <p:spPr>
          <a:xfrm>
            <a:off x="10114617" y="3915918"/>
            <a:ext cx="2077383" cy="2323210"/>
          </a:xfrm>
          <a:custGeom>
            <a:avLst/>
            <a:gdLst>
              <a:gd name="connsiteX0" fmla="*/ 1125966 w 2077383"/>
              <a:gd name="connsiteY0" fmla="*/ 0 h 2323210"/>
              <a:gd name="connsiteX1" fmla="*/ 2022317 w 2077383"/>
              <a:gd name="connsiteY1" fmla="*/ 422717 h 2323210"/>
              <a:gd name="connsiteX2" fmla="*/ 2077383 w 2077383"/>
              <a:gd name="connsiteY2" fmla="*/ 496355 h 2323210"/>
              <a:gd name="connsiteX3" fmla="*/ 2077383 w 2077383"/>
              <a:gd name="connsiteY3" fmla="*/ 1826855 h 2323210"/>
              <a:gd name="connsiteX4" fmla="*/ 2022317 w 2077383"/>
              <a:gd name="connsiteY4" fmla="*/ 1900494 h 2323210"/>
              <a:gd name="connsiteX5" fmla="*/ 1125966 w 2077383"/>
              <a:gd name="connsiteY5" fmla="*/ 2323210 h 2323210"/>
              <a:gd name="connsiteX6" fmla="*/ 1007199 w 2077383"/>
              <a:gd name="connsiteY6" fmla="*/ 2317213 h 2323210"/>
              <a:gd name="connsiteX7" fmla="*/ 998385 w 2077383"/>
              <a:gd name="connsiteY7" fmla="*/ 2315868 h 2323210"/>
              <a:gd name="connsiteX8" fmla="*/ 973530 w 2077383"/>
              <a:gd name="connsiteY8" fmla="*/ 2153008 h 2323210"/>
              <a:gd name="connsiteX9" fmla="*/ 45511 w 2077383"/>
              <a:gd name="connsiteY9" fmla="*/ 902603 h 2323210"/>
              <a:gd name="connsiteX10" fmla="*/ 0 w 2077383"/>
              <a:gd name="connsiteY10" fmla="*/ 880679 h 2323210"/>
              <a:gd name="connsiteX11" fmla="*/ 16584 w 2077383"/>
              <a:gd name="connsiteY11" fmla="*/ 816179 h 2323210"/>
              <a:gd name="connsiteX12" fmla="*/ 1125966 w 2077383"/>
              <a:gd name="connsiteY12" fmla="*/ 0 h 23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7383" h="2323210">
                <a:moveTo>
                  <a:pt x="1125966" y="0"/>
                </a:moveTo>
                <a:cubicBezTo>
                  <a:pt x="1486831" y="0"/>
                  <a:pt x="1809262" y="164553"/>
                  <a:pt x="2022317" y="422717"/>
                </a:cubicBezTo>
                <a:lnTo>
                  <a:pt x="2077383" y="496355"/>
                </a:lnTo>
                <a:lnTo>
                  <a:pt x="2077383" y="1826855"/>
                </a:lnTo>
                <a:lnTo>
                  <a:pt x="2022317" y="1900494"/>
                </a:lnTo>
                <a:cubicBezTo>
                  <a:pt x="1809262" y="2158657"/>
                  <a:pt x="1486831" y="2323210"/>
                  <a:pt x="1125966" y="2323210"/>
                </a:cubicBezTo>
                <a:cubicBezTo>
                  <a:pt x="1085870" y="2323210"/>
                  <a:pt x="1046248" y="2321179"/>
                  <a:pt x="1007199" y="2317213"/>
                </a:cubicBezTo>
                <a:lnTo>
                  <a:pt x="998385" y="2315868"/>
                </a:lnTo>
                <a:lnTo>
                  <a:pt x="973530" y="2153008"/>
                </a:lnTo>
                <a:cubicBezTo>
                  <a:pt x="862940" y="1612570"/>
                  <a:pt x="516044" y="1158212"/>
                  <a:pt x="45511" y="902603"/>
                </a:cubicBezTo>
                <a:lnTo>
                  <a:pt x="0" y="880679"/>
                </a:lnTo>
                <a:lnTo>
                  <a:pt x="16584" y="816179"/>
                </a:lnTo>
                <a:cubicBezTo>
                  <a:pt x="163657" y="343326"/>
                  <a:pt x="604717" y="0"/>
                  <a:pt x="112596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r>
              <a:rPr lang="en-GB" dirty="0"/>
              <a:t> (1-Column Text)</a:t>
            </a:r>
          </a:p>
        </p:txBody>
      </p:sp>
      <p:sp>
        <p:nvSpPr>
          <p:cNvPr id="15" name="Text Placeholder 12">
            <a:extLst>
              <a:ext uri="{FF2B5EF4-FFF2-40B4-BE49-F238E27FC236}">
                <a16:creationId xmlns:a16="http://schemas.microsoft.com/office/drawing/2014/main" id="{9F108E35-5977-7249-B722-24D7DF7655D7}"/>
              </a:ext>
            </a:extLst>
          </p:cNvPr>
          <p:cNvSpPr>
            <a:spLocks noGrp="1"/>
          </p:cNvSpPr>
          <p:nvPr>
            <p:ph type="body" sz="quarter" idx="10" hasCustomPrompt="1"/>
          </p:nvPr>
        </p:nvSpPr>
        <p:spPr>
          <a:xfrm>
            <a:off x="450850" y="1364975"/>
            <a:ext cx="8322088" cy="3088272"/>
          </a:xfrm>
        </p:spPr>
        <p:txBody>
          <a:bodyPr/>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indent="-285750">
              <a:spcAft>
                <a:spcPts val="1200"/>
              </a:spcAft>
              <a:buClr>
                <a:srgbClr val="991636"/>
              </a:buClr>
              <a:buFont typeface="Arial" panose="020B0604020202020204" pitchFamily="34" charset="0"/>
              <a:buChar char="•"/>
            </a:pPr>
            <a:endParaRPr lang="en-US" dirty="0">
              <a:solidFill>
                <a:schemeClr val="tx1">
                  <a:lumMod val="85000"/>
                  <a:lumOff val="15000"/>
                </a:schemeClr>
              </a:solidFill>
              <a:latin typeface="Cambria" panose="02040503050406030204" pitchFamily="18" charset="0"/>
            </a:endParaRP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0" name="Freeform 29">
            <a:extLst>
              <a:ext uri="{FF2B5EF4-FFF2-40B4-BE49-F238E27FC236}">
                <a16:creationId xmlns:a16="http://schemas.microsoft.com/office/drawing/2014/main" id="{C8259C1A-AA0A-6943-BCB2-F2A15E4AAE2A}"/>
              </a:ext>
            </a:extLst>
          </p:cNvPr>
          <p:cNvSpPr>
            <a:spLocks noChangeAspect="1"/>
          </p:cNvSpPr>
          <p:nvPr userDrawn="1"/>
        </p:nvSpPr>
        <p:spPr>
          <a:xfrm>
            <a:off x="10078978" y="4796598"/>
            <a:ext cx="1034024" cy="1435189"/>
          </a:xfrm>
          <a:custGeom>
            <a:avLst/>
            <a:gdLst>
              <a:gd name="connsiteX0" fmla="*/ 35639 w 1034024"/>
              <a:gd name="connsiteY0" fmla="*/ 0 h 1435189"/>
              <a:gd name="connsiteX1" fmla="*/ 81150 w 1034024"/>
              <a:gd name="connsiteY1" fmla="*/ 21924 h 1435189"/>
              <a:gd name="connsiteX2" fmla="*/ 1009169 w 1034024"/>
              <a:gd name="connsiteY2" fmla="*/ 1272329 h 1435189"/>
              <a:gd name="connsiteX3" fmla="*/ 1034024 w 1034024"/>
              <a:gd name="connsiteY3" fmla="*/ 1435189 h 1435189"/>
              <a:gd name="connsiteX4" fmla="*/ 927501 w 1034024"/>
              <a:gd name="connsiteY4" fmla="*/ 1418932 h 1435189"/>
              <a:gd name="connsiteX5" fmla="*/ 0 w 1034024"/>
              <a:gd name="connsiteY5" fmla="*/ 280926 h 1435189"/>
              <a:gd name="connsiteX6" fmla="*/ 23600 w 1034024"/>
              <a:gd name="connsiteY6" fmla="*/ 46822 h 143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24" h="1435189">
                <a:moveTo>
                  <a:pt x="35639" y="0"/>
                </a:moveTo>
                <a:lnTo>
                  <a:pt x="81150" y="21924"/>
                </a:lnTo>
                <a:cubicBezTo>
                  <a:pt x="551683" y="277533"/>
                  <a:pt x="898579" y="731891"/>
                  <a:pt x="1009169" y="1272329"/>
                </a:cubicBezTo>
                <a:lnTo>
                  <a:pt x="1034024" y="1435189"/>
                </a:lnTo>
                <a:lnTo>
                  <a:pt x="927501" y="1418932"/>
                </a:lnTo>
                <a:cubicBezTo>
                  <a:pt x="398177" y="1310616"/>
                  <a:pt x="0" y="842271"/>
                  <a:pt x="0" y="280926"/>
                </a:cubicBezTo>
                <a:cubicBezTo>
                  <a:pt x="0" y="200734"/>
                  <a:pt x="8126" y="122440"/>
                  <a:pt x="23600" y="4682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3412E2C9-4BED-734E-A58C-424E43BF4AD1}"/>
              </a:ext>
            </a:extLst>
          </p:cNvPr>
          <p:cNvSpPr>
            <a:spLocks noGrp="1"/>
          </p:cNvSpPr>
          <p:nvPr>
            <p:ph type="pic" sz="quarter" idx="14" hasCustomPrompt="1"/>
          </p:nvPr>
        </p:nvSpPr>
        <p:spPr>
          <a:xfrm>
            <a:off x="7435870" y="4595856"/>
            <a:ext cx="3689758" cy="2262145"/>
          </a:xfrm>
          <a:custGeom>
            <a:avLst/>
            <a:gdLst>
              <a:gd name="connsiteX0" fmla="*/ 1844879 w 3689758"/>
              <a:gd name="connsiteY0" fmla="*/ 0 h 2262145"/>
              <a:gd name="connsiteX1" fmla="*/ 2562989 w 3689758"/>
              <a:gd name="connsiteY1" fmla="*/ 144980 h 2262145"/>
              <a:gd name="connsiteX2" fmla="*/ 2678747 w 3689758"/>
              <a:gd name="connsiteY2" fmla="*/ 200743 h 2262145"/>
              <a:gd name="connsiteX3" fmla="*/ 2666708 w 3689758"/>
              <a:gd name="connsiteY3" fmla="*/ 247565 h 2262145"/>
              <a:gd name="connsiteX4" fmla="*/ 2643108 w 3689758"/>
              <a:gd name="connsiteY4" fmla="*/ 481669 h 2262145"/>
              <a:gd name="connsiteX5" fmla="*/ 3570609 w 3689758"/>
              <a:gd name="connsiteY5" fmla="*/ 1619675 h 2262145"/>
              <a:gd name="connsiteX6" fmla="*/ 3677132 w 3689758"/>
              <a:gd name="connsiteY6" fmla="*/ 1635932 h 2262145"/>
              <a:gd name="connsiteX7" fmla="*/ 3680233 w 3689758"/>
              <a:gd name="connsiteY7" fmla="*/ 1656251 h 2262145"/>
              <a:gd name="connsiteX8" fmla="*/ 3689758 w 3689758"/>
              <a:gd name="connsiteY8" fmla="*/ 1844879 h 2262145"/>
              <a:gd name="connsiteX9" fmla="*/ 3652277 w 3689758"/>
              <a:gd name="connsiteY9" fmla="*/ 2216687 h 2262145"/>
              <a:gd name="connsiteX10" fmla="*/ 3640588 w 3689758"/>
              <a:gd name="connsiteY10" fmla="*/ 2262145 h 2262145"/>
              <a:gd name="connsiteX11" fmla="*/ 49170 w 3689758"/>
              <a:gd name="connsiteY11" fmla="*/ 2262145 h 2262145"/>
              <a:gd name="connsiteX12" fmla="*/ 37482 w 3689758"/>
              <a:gd name="connsiteY12" fmla="*/ 2216687 h 2262145"/>
              <a:gd name="connsiteX13" fmla="*/ 0 w 3689758"/>
              <a:gd name="connsiteY13" fmla="*/ 1844879 h 2262145"/>
              <a:gd name="connsiteX14" fmla="*/ 1844879 w 3689758"/>
              <a:gd name="connsiteY14" fmla="*/ 0 h 226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9758" h="2262145">
                <a:moveTo>
                  <a:pt x="1844879" y="0"/>
                </a:moveTo>
                <a:cubicBezTo>
                  <a:pt x="2099604" y="0"/>
                  <a:pt x="2342271" y="51624"/>
                  <a:pt x="2562989" y="144980"/>
                </a:cubicBezTo>
                <a:lnTo>
                  <a:pt x="2678747" y="200743"/>
                </a:lnTo>
                <a:lnTo>
                  <a:pt x="2666708" y="247565"/>
                </a:lnTo>
                <a:cubicBezTo>
                  <a:pt x="2651234" y="323183"/>
                  <a:pt x="2643108" y="401477"/>
                  <a:pt x="2643108" y="481669"/>
                </a:cubicBezTo>
                <a:cubicBezTo>
                  <a:pt x="2643108" y="1043014"/>
                  <a:pt x="3041285" y="1511359"/>
                  <a:pt x="3570609" y="1619675"/>
                </a:cubicBezTo>
                <a:lnTo>
                  <a:pt x="3677132" y="1635932"/>
                </a:lnTo>
                <a:lnTo>
                  <a:pt x="3680233" y="1656251"/>
                </a:lnTo>
                <a:cubicBezTo>
                  <a:pt x="3686532" y="1718270"/>
                  <a:pt x="3689758" y="1781198"/>
                  <a:pt x="3689758" y="1844879"/>
                </a:cubicBezTo>
                <a:cubicBezTo>
                  <a:pt x="3689758" y="1972242"/>
                  <a:pt x="3676852" y="2096590"/>
                  <a:pt x="3652277" y="2216687"/>
                </a:cubicBezTo>
                <a:lnTo>
                  <a:pt x="3640588" y="2262145"/>
                </a:lnTo>
                <a:lnTo>
                  <a:pt x="49170" y="2262145"/>
                </a:lnTo>
                <a:lnTo>
                  <a:pt x="37482" y="2216687"/>
                </a:lnTo>
                <a:cubicBezTo>
                  <a:pt x="12906" y="2096590"/>
                  <a:pt x="0" y="1972242"/>
                  <a:pt x="0" y="1844879"/>
                </a:cubicBezTo>
                <a:cubicBezTo>
                  <a:pt x="0" y="825980"/>
                  <a:pt x="825980" y="0"/>
                  <a:pt x="1844879" y="0"/>
                </a:cubicBezTo>
                <a:close/>
              </a:path>
            </a:pathLst>
          </a:custGeom>
          <a:noFill/>
        </p:spPr>
        <p:txBody>
          <a:bodyPr wrap="square" anchor="ctr">
            <a:noAutofit/>
          </a:bodyPr>
          <a:lstStyle>
            <a:lvl1pPr marL="0" indent="0" algn="ctr">
              <a:buNone/>
              <a:defRPr sz="1200">
                <a:solidFill>
                  <a:schemeClr val="tx2"/>
                </a:solidFill>
              </a:defRPr>
            </a:lvl1pPr>
          </a:lstStyle>
          <a:p>
            <a:r>
              <a:rPr lang="en-US" dirty="0"/>
              <a:t>Click to insert image</a:t>
            </a:r>
          </a:p>
        </p:txBody>
      </p:sp>
    </p:spTree>
    <p:extLst>
      <p:ext uri="{BB962C8B-B14F-4D97-AF65-F5344CB8AC3E}">
        <p14:creationId xmlns:p14="http://schemas.microsoft.com/office/powerpoint/2010/main" val="2809021570"/>
      </p:ext>
    </p:extLst>
  </p:cSld>
  <p:clrMapOvr>
    <a:overrideClrMapping bg1="lt1" tx1="dk1" bg2="lt2" tx2="dk2" accent1="accent1" accent2="accent2" accent3="accent3" accent4="accent4" accent5="accent5" accent6="accent6" hlink="hlink" folHlink="folHlink"/>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ntent and image c">
    <p:bg>
      <p:bgPr>
        <a:solidFill>
          <a:schemeClr val="bg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8DB50B89-6BE5-C444-8A19-E77746E647F4}"/>
              </a:ext>
            </a:extLst>
          </p:cNvPr>
          <p:cNvSpPr>
            <a:spLocks noChangeAspect="1"/>
          </p:cNvSpPr>
          <p:nvPr userDrawn="1"/>
        </p:nvSpPr>
        <p:spPr>
          <a:xfrm>
            <a:off x="10114617" y="3915918"/>
            <a:ext cx="2077383" cy="2323210"/>
          </a:xfrm>
          <a:custGeom>
            <a:avLst/>
            <a:gdLst>
              <a:gd name="connsiteX0" fmla="*/ 1125966 w 2077383"/>
              <a:gd name="connsiteY0" fmla="*/ 0 h 2323210"/>
              <a:gd name="connsiteX1" fmla="*/ 2022317 w 2077383"/>
              <a:gd name="connsiteY1" fmla="*/ 422717 h 2323210"/>
              <a:gd name="connsiteX2" fmla="*/ 2077383 w 2077383"/>
              <a:gd name="connsiteY2" fmla="*/ 496355 h 2323210"/>
              <a:gd name="connsiteX3" fmla="*/ 2077383 w 2077383"/>
              <a:gd name="connsiteY3" fmla="*/ 1826855 h 2323210"/>
              <a:gd name="connsiteX4" fmla="*/ 2022317 w 2077383"/>
              <a:gd name="connsiteY4" fmla="*/ 1900494 h 2323210"/>
              <a:gd name="connsiteX5" fmla="*/ 1125966 w 2077383"/>
              <a:gd name="connsiteY5" fmla="*/ 2323210 h 2323210"/>
              <a:gd name="connsiteX6" fmla="*/ 1007199 w 2077383"/>
              <a:gd name="connsiteY6" fmla="*/ 2317213 h 2323210"/>
              <a:gd name="connsiteX7" fmla="*/ 998385 w 2077383"/>
              <a:gd name="connsiteY7" fmla="*/ 2315868 h 2323210"/>
              <a:gd name="connsiteX8" fmla="*/ 973530 w 2077383"/>
              <a:gd name="connsiteY8" fmla="*/ 2153008 h 2323210"/>
              <a:gd name="connsiteX9" fmla="*/ 45511 w 2077383"/>
              <a:gd name="connsiteY9" fmla="*/ 902603 h 2323210"/>
              <a:gd name="connsiteX10" fmla="*/ 0 w 2077383"/>
              <a:gd name="connsiteY10" fmla="*/ 880679 h 2323210"/>
              <a:gd name="connsiteX11" fmla="*/ 16584 w 2077383"/>
              <a:gd name="connsiteY11" fmla="*/ 816179 h 2323210"/>
              <a:gd name="connsiteX12" fmla="*/ 1125966 w 2077383"/>
              <a:gd name="connsiteY12" fmla="*/ 0 h 23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7383" h="2323210">
                <a:moveTo>
                  <a:pt x="1125966" y="0"/>
                </a:moveTo>
                <a:cubicBezTo>
                  <a:pt x="1486831" y="0"/>
                  <a:pt x="1809262" y="164553"/>
                  <a:pt x="2022317" y="422717"/>
                </a:cubicBezTo>
                <a:lnTo>
                  <a:pt x="2077383" y="496355"/>
                </a:lnTo>
                <a:lnTo>
                  <a:pt x="2077383" y="1826855"/>
                </a:lnTo>
                <a:lnTo>
                  <a:pt x="2022317" y="1900494"/>
                </a:lnTo>
                <a:cubicBezTo>
                  <a:pt x="1809262" y="2158657"/>
                  <a:pt x="1486831" y="2323210"/>
                  <a:pt x="1125966" y="2323210"/>
                </a:cubicBezTo>
                <a:cubicBezTo>
                  <a:pt x="1085870" y="2323210"/>
                  <a:pt x="1046248" y="2321179"/>
                  <a:pt x="1007199" y="2317213"/>
                </a:cubicBezTo>
                <a:lnTo>
                  <a:pt x="998385" y="2315868"/>
                </a:lnTo>
                <a:lnTo>
                  <a:pt x="973530" y="2153008"/>
                </a:lnTo>
                <a:cubicBezTo>
                  <a:pt x="862940" y="1612570"/>
                  <a:pt x="516044" y="1158212"/>
                  <a:pt x="45511" y="902603"/>
                </a:cubicBezTo>
                <a:lnTo>
                  <a:pt x="0" y="880679"/>
                </a:lnTo>
                <a:lnTo>
                  <a:pt x="16584" y="816179"/>
                </a:lnTo>
                <a:cubicBezTo>
                  <a:pt x="163657" y="343326"/>
                  <a:pt x="604717" y="0"/>
                  <a:pt x="1125966"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r>
              <a:rPr lang="en-GB" dirty="0"/>
              <a:t> (1-Column Text)</a:t>
            </a:r>
          </a:p>
        </p:txBody>
      </p:sp>
      <p:sp>
        <p:nvSpPr>
          <p:cNvPr id="15" name="Text Placeholder 12">
            <a:extLst>
              <a:ext uri="{FF2B5EF4-FFF2-40B4-BE49-F238E27FC236}">
                <a16:creationId xmlns:a16="http://schemas.microsoft.com/office/drawing/2014/main" id="{9F108E35-5977-7249-B722-24D7DF7655D7}"/>
              </a:ext>
            </a:extLst>
          </p:cNvPr>
          <p:cNvSpPr>
            <a:spLocks noGrp="1"/>
          </p:cNvSpPr>
          <p:nvPr>
            <p:ph type="body" sz="quarter" idx="10" hasCustomPrompt="1"/>
          </p:nvPr>
        </p:nvSpPr>
        <p:spPr>
          <a:xfrm>
            <a:off x="450850" y="1364975"/>
            <a:ext cx="8322088" cy="3088272"/>
          </a:xfrm>
        </p:spPr>
        <p:txBody>
          <a:bodyPr/>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indent="-285750">
              <a:spcAft>
                <a:spcPts val="1200"/>
              </a:spcAft>
              <a:buClr>
                <a:srgbClr val="991636"/>
              </a:buClr>
              <a:buFont typeface="Arial" panose="020B0604020202020204" pitchFamily="34" charset="0"/>
              <a:buChar char="•"/>
            </a:pPr>
            <a:endParaRPr lang="en-US" dirty="0">
              <a:solidFill>
                <a:schemeClr val="tx1">
                  <a:lumMod val="85000"/>
                  <a:lumOff val="15000"/>
                </a:schemeClr>
              </a:solidFill>
              <a:latin typeface="Cambria" panose="02040503050406030204" pitchFamily="18" charset="0"/>
            </a:endParaRP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0" name="Freeform 29">
            <a:extLst>
              <a:ext uri="{FF2B5EF4-FFF2-40B4-BE49-F238E27FC236}">
                <a16:creationId xmlns:a16="http://schemas.microsoft.com/office/drawing/2014/main" id="{C8259C1A-AA0A-6943-BCB2-F2A15E4AAE2A}"/>
              </a:ext>
            </a:extLst>
          </p:cNvPr>
          <p:cNvSpPr>
            <a:spLocks noChangeAspect="1"/>
          </p:cNvSpPr>
          <p:nvPr userDrawn="1"/>
        </p:nvSpPr>
        <p:spPr>
          <a:xfrm>
            <a:off x="10078978" y="4796598"/>
            <a:ext cx="1034024" cy="1435189"/>
          </a:xfrm>
          <a:custGeom>
            <a:avLst/>
            <a:gdLst>
              <a:gd name="connsiteX0" fmla="*/ 35639 w 1034024"/>
              <a:gd name="connsiteY0" fmla="*/ 0 h 1435189"/>
              <a:gd name="connsiteX1" fmla="*/ 81150 w 1034024"/>
              <a:gd name="connsiteY1" fmla="*/ 21924 h 1435189"/>
              <a:gd name="connsiteX2" fmla="*/ 1009169 w 1034024"/>
              <a:gd name="connsiteY2" fmla="*/ 1272329 h 1435189"/>
              <a:gd name="connsiteX3" fmla="*/ 1034024 w 1034024"/>
              <a:gd name="connsiteY3" fmla="*/ 1435189 h 1435189"/>
              <a:gd name="connsiteX4" fmla="*/ 927501 w 1034024"/>
              <a:gd name="connsiteY4" fmla="*/ 1418932 h 1435189"/>
              <a:gd name="connsiteX5" fmla="*/ 0 w 1034024"/>
              <a:gd name="connsiteY5" fmla="*/ 280926 h 1435189"/>
              <a:gd name="connsiteX6" fmla="*/ 23600 w 1034024"/>
              <a:gd name="connsiteY6" fmla="*/ 46822 h 143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24" h="1435189">
                <a:moveTo>
                  <a:pt x="35639" y="0"/>
                </a:moveTo>
                <a:lnTo>
                  <a:pt x="81150" y="21924"/>
                </a:lnTo>
                <a:cubicBezTo>
                  <a:pt x="551683" y="277533"/>
                  <a:pt x="898579" y="731891"/>
                  <a:pt x="1009169" y="1272329"/>
                </a:cubicBezTo>
                <a:lnTo>
                  <a:pt x="1034024" y="1435189"/>
                </a:lnTo>
                <a:lnTo>
                  <a:pt x="927501" y="1418932"/>
                </a:lnTo>
                <a:cubicBezTo>
                  <a:pt x="398177" y="1310616"/>
                  <a:pt x="0" y="842271"/>
                  <a:pt x="0" y="280926"/>
                </a:cubicBezTo>
                <a:cubicBezTo>
                  <a:pt x="0" y="200734"/>
                  <a:pt x="8126" y="122440"/>
                  <a:pt x="23600" y="4682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3412E2C9-4BED-734E-A58C-424E43BF4AD1}"/>
              </a:ext>
            </a:extLst>
          </p:cNvPr>
          <p:cNvSpPr>
            <a:spLocks noGrp="1"/>
          </p:cNvSpPr>
          <p:nvPr>
            <p:ph type="pic" sz="quarter" idx="14" hasCustomPrompt="1"/>
          </p:nvPr>
        </p:nvSpPr>
        <p:spPr>
          <a:xfrm>
            <a:off x="7435870" y="4595856"/>
            <a:ext cx="3689758" cy="2262145"/>
          </a:xfrm>
          <a:custGeom>
            <a:avLst/>
            <a:gdLst>
              <a:gd name="connsiteX0" fmla="*/ 1844879 w 3689758"/>
              <a:gd name="connsiteY0" fmla="*/ 0 h 2262145"/>
              <a:gd name="connsiteX1" fmla="*/ 2562989 w 3689758"/>
              <a:gd name="connsiteY1" fmla="*/ 144980 h 2262145"/>
              <a:gd name="connsiteX2" fmla="*/ 2678747 w 3689758"/>
              <a:gd name="connsiteY2" fmla="*/ 200743 h 2262145"/>
              <a:gd name="connsiteX3" fmla="*/ 2666708 w 3689758"/>
              <a:gd name="connsiteY3" fmla="*/ 247565 h 2262145"/>
              <a:gd name="connsiteX4" fmla="*/ 2643108 w 3689758"/>
              <a:gd name="connsiteY4" fmla="*/ 481669 h 2262145"/>
              <a:gd name="connsiteX5" fmla="*/ 3570609 w 3689758"/>
              <a:gd name="connsiteY5" fmla="*/ 1619675 h 2262145"/>
              <a:gd name="connsiteX6" fmla="*/ 3677132 w 3689758"/>
              <a:gd name="connsiteY6" fmla="*/ 1635932 h 2262145"/>
              <a:gd name="connsiteX7" fmla="*/ 3680233 w 3689758"/>
              <a:gd name="connsiteY7" fmla="*/ 1656251 h 2262145"/>
              <a:gd name="connsiteX8" fmla="*/ 3689758 w 3689758"/>
              <a:gd name="connsiteY8" fmla="*/ 1844879 h 2262145"/>
              <a:gd name="connsiteX9" fmla="*/ 3652277 w 3689758"/>
              <a:gd name="connsiteY9" fmla="*/ 2216687 h 2262145"/>
              <a:gd name="connsiteX10" fmla="*/ 3640588 w 3689758"/>
              <a:gd name="connsiteY10" fmla="*/ 2262145 h 2262145"/>
              <a:gd name="connsiteX11" fmla="*/ 49170 w 3689758"/>
              <a:gd name="connsiteY11" fmla="*/ 2262145 h 2262145"/>
              <a:gd name="connsiteX12" fmla="*/ 37482 w 3689758"/>
              <a:gd name="connsiteY12" fmla="*/ 2216687 h 2262145"/>
              <a:gd name="connsiteX13" fmla="*/ 0 w 3689758"/>
              <a:gd name="connsiteY13" fmla="*/ 1844879 h 2262145"/>
              <a:gd name="connsiteX14" fmla="*/ 1844879 w 3689758"/>
              <a:gd name="connsiteY14" fmla="*/ 0 h 226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9758" h="2262145">
                <a:moveTo>
                  <a:pt x="1844879" y="0"/>
                </a:moveTo>
                <a:cubicBezTo>
                  <a:pt x="2099604" y="0"/>
                  <a:pt x="2342271" y="51624"/>
                  <a:pt x="2562989" y="144980"/>
                </a:cubicBezTo>
                <a:lnTo>
                  <a:pt x="2678747" y="200743"/>
                </a:lnTo>
                <a:lnTo>
                  <a:pt x="2666708" y="247565"/>
                </a:lnTo>
                <a:cubicBezTo>
                  <a:pt x="2651234" y="323183"/>
                  <a:pt x="2643108" y="401477"/>
                  <a:pt x="2643108" y="481669"/>
                </a:cubicBezTo>
                <a:cubicBezTo>
                  <a:pt x="2643108" y="1043014"/>
                  <a:pt x="3041285" y="1511359"/>
                  <a:pt x="3570609" y="1619675"/>
                </a:cubicBezTo>
                <a:lnTo>
                  <a:pt x="3677132" y="1635932"/>
                </a:lnTo>
                <a:lnTo>
                  <a:pt x="3680233" y="1656251"/>
                </a:lnTo>
                <a:cubicBezTo>
                  <a:pt x="3686532" y="1718270"/>
                  <a:pt x="3689758" y="1781198"/>
                  <a:pt x="3689758" y="1844879"/>
                </a:cubicBezTo>
                <a:cubicBezTo>
                  <a:pt x="3689758" y="1972242"/>
                  <a:pt x="3676852" y="2096590"/>
                  <a:pt x="3652277" y="2216687"/>
                </a:cubicBezTo>
                <a:lnTo>
                  <a:pt x="3640588" y="2262145"/>
                </a:lnTo>
                <a:lnTo>
                  <a:pt x="49170" y="2262145"/>
                </a:lnTo>
                <a:lnTo>
                  <a:pt x="37482" y="2216687"/>
                </a:lnTo>
                <a:cubicBezTo>
                  <a:pt x="12906" y="2096590"/>
                  <a:pt x="0" y="1972242"/>
                  <a:pt x="0" y="1844879"/>
                </a:cubicBezTo>
                <a:cubicBezTo>
                  <a:pt x="0" y="825980"/>
                  <a:pt x="825980" y="0"/>
                  <a:pt x="1844879" y="0"/>
                </a:cubicBezTo>
                <a:close/>
              </a:path>
            </a:pathLst>
          </a:custGeom>
          <a:noFill/>
        </p:spPr>
        <p:txBody>
          <a:bodyPr wrap="square" anchor="ctr">
            <a:noAutofit/>
          </a:bodyPr>
          <a:lstStyle>
            <a:lvl1pPr marL="0" indent="0" algn="ctr">
              <a:buNone/>
              <a:defRPr sz="1200">
                <a:solidFill>
                  <a:schemeClr val="tx2"/>
                </a:solidFill>
              </a:defRPr>
            </a:lvl1pPr>
          </a:lstStyle>
          <a:p>
            <a:r>
              <a:rPr lang="en-US" dirty="0"/>
              <a:t>Click to insert image</a:t>
            </a:r>
          </a:p>
        </p:txBody>
      </p:sp>
    </p:spTree>
    <p:extLst>
      <p:ext uri="{BB962C8B-B14F-4D97-AF65-F5344CB8AC3E}">
        <p14:creationId xmlns:p14="http://schemas.microsoft.com/office/powerpoint/2010/main" val="2242709909"/>
      </p:ext>
    </p:extLst>
  </p:cSld>
  <p:clrMapOvr>
    <a:overrideClrMapping bg1="lt1" tx1="dk1" bg2="lt2" tx2="dk2" accent1="accent1" accent2="accent2" accent3="accent3" accent4="accent4" accent5="accent5" accent6="accent6" hlink="hlink" folHlink="folHlink"/>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8E2B9DBE-47B6-8349-A387-A6223FA6FA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r>
              <a:rPr lang="en-GB" dirty="0"/>
              <a:t> (1-Column Text)</a:t>
            </a:r>
          </a:p>
        </p:txBody>
      </p:sp>
      <p:sp>
        <p:nvSpPr>
          <p:cNvPr id="15" name="Text Placeholder 12">
            <a:extLst>
              <a:ext uri="{FF2B5EF4-FFF2-40B4-BE49-F238E27FC236}">
                <a16:creationId xmlns:a16="http://schemas.microsoft.com/office/drawing/2014/main" id="{9F108E35-5977-7249-B722-24D7DF7655D7}"/>
              </a:ext>
            </a:extLst>
          </p:cNvPr>
          <p:cNvSpPr>
            <a:spLocks noGrp="1"/>
          </p:cNvSpPr>
          <p:nvPr>
            <p:ph type="body" sz="quarter" idx="10" hasCustomPrompt="1"/>
          </p:nvPr>
        </p:nvSpPr>
        <p:spPr>
          <a:xfrm>
            <a:off x="450850" y="1364975"/>
            <a:ext cx="8322088" cy="3088272"/>
          </a:xfrm>
        </p:spPr>
        <p:txBody>
          <a:bodyPr/>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indent="-285750">
              <a:spcAft>
                <a:spcPts val="1200"/>
              </a:spcAft>
              <a:buClr>
                <a:srgbClr val="991636"/>
              </a:buClr>
              <a:buFont typeface="Arial" panose="020B0604020202020204" pitchFamily="34" charset="0"/>
              <a:buChar char="•"/>
            </a:pPr>
            <a:endParaRPr lang="en-US" dirty="0">
              <a:solidFill>
                <a:schemeClr val="tx1">
                  <a:lumMod val="85000"/>
                  <a:lumOff val="15000"/>
                </a:schemeClr>
              </a:solidFill>
              <a:latin typeface="Cambria" panose="02040503050406030204" pitchFamily="18" charset="0"/>
            </a:endParaRP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Tree>
    <p:extLst>
      <p:ext uri="{BB962C8B-B14F-4D97-AF65-F5344CB8AC3E}">
        <p14:creationId xmlns:p14="http://schemas.microsoft.com/office/powerpoint/2010/main" val="1710080716"/>
      </p:ext>
    </p:extLst>
  </p:cSld>
  <p:clrMapOvr>
    <a:overrideClrMapping bg1="lt1" tx1="dk1" bg2="lt2" tx2="dk2" accent1="accent1" accent2="accent2" accent3="accent3" accent4="accent4" accent5="accent5" accent6="accent6" hlink="hlink" folHlink="folHlink"/>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ntent with quote">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8E2B9DBE-47B6-8349-A387-A6223FA6FA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r>
              <a:rPr lang="en-GB" dirty="0"/>
              <a:t> (1-Column Text)</a:t>
            </a:r>
          </a:p>
        </p:txBody>
      </p:sp>
      <p:sp>
        <p:nvSpPr>
          <p:cNvPr id="15" name="Text Placeholder 12">
            <a:extLst>
              <a:ext uri="{FF2B5EF4-FFF2-40B4-BE49-F238E27FC236}">
                <a16:creationId xmlns:a16="http://schemas.microsoft.com/office/drawing/2014/main" id="{9F108E35-5977-7249-B722-24D7DF7655D7}"/>
              </a:ext>
            </a:extLst>
          </p:cNvPr>
          <p:cNvSpPr>
            <a:spLocks noGrp="1"/>
          </p:cNvSpPr>
          <p:nvPr>
            <p:ph type="body" sz="quarter" idx="10" hasCustomPrompt="1"/>
          </p:nvPr>
        </p:nvSpPr>
        <p:spPr>
          <a:xfrm>
            <a:off x="450850" y="1364975"/>
            <a:ext cx="6484340" cy="3088272"/>
          </a:xfrm>
        </p:spPr>
        <p:txBody>
          <a:bodyPr/>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indent="-285750">
              <a:spcAft>
                <a:spcPts val="1200"/>
              </a:spcAft>
              <a:buClr>
                <a:srgbClr val="991636"/>
              </a:buClr>
              <a:buFont typeface="Arial" panose="020B0604020202020204" pitchFamily="34" charset="0"/>
              <a:buChar char="•"/>
            </a:pPr>
            <a:endParaRPr lang="en-US" dirty="0">
              <a:solidFill>
                <a:schemeClr val="tx1">
                  <a:lumMod val="85000"/>
                  <a:lumOff val="15000"/>
                </a:schemeClr>
              </a:solidFill>
              <a:latin typeface="Cambria" panose="02040503050406030204" pitchFamily="18" charset="0"/>
            </a:endParaRP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27" name="Freeform 26">
            <a:extLst>
              <a:ext uri="{FF2B5EF4-FFF2-40B4-BE49-F238E27FC236}">
                <a16:creationId xmlns:a16="http://schemas.microsoft.com/office/drawing/2014/main" id="{BB8EE9AF-14BB-5C40-B068-869643B16C68}"/>
              </a:ext>
            </a:extLst>
          </p:cNvPr>
          <p:cNvSpPr/>
          <p:nvPr userDrawn="1"/>
        </p:nvSpPr>
        <p:spPr>
          <a:xfrm>
            <a:off x="6660778" y="2690272"/>
            <a:ext cx="5531222" cy="4167729"/>
          </a:xfrm>
          <a:custGeom>
            <a:avLst/>
            <a:gdLst>
              <a:gd name="connsiteX0" fmla="*/ 3259123 w 5531222"/>
              <a:gd name="connsiteY0" fmla="*/ 0 h 4167729"/>
              <a:gd name="connsiteX1" fmla="*/ 5332228 w 5531222"/>
              <a:gd name="connsiteY1" fmla="*/ 744226 h 4167729"/>
              <a:gd name="connsiteX2" fmla="*/ 5531222 w 5531222"/>
              <a:gd name="connsiteY2" fmla="*/ 925084 h 4167729"/>
              <a:gd name="connsiteX3" fmla="*/ 5531222 w 5531222"/>
              <a:gd name="connsiteY3" fmla="*/ 4167729 h 4167729"/>
              <a:gd name="connsiteX4" fmla="*/ 129328 w 5531222"/>
              <a:gd name="connsiteY4" fmla="*/ 4167729 h 4167729"/>
              <a:gd name="connsiteX5" fmla="*/ 102606 w 5531222"/>
              <a:gd name="connsiteY5" fmla="*/ 4073629 h 4167729"/>
              <a:gd name="connsiteX6" fmla="*/ 0 w 5531222"/>
              <a:gd name="connsiteY6" fmla="*/ 3259123 h 4167729"/>
              <a:gd name="connsiteX7" fmla="*/ 3259123 w 5531222"/>
              <a:gd name="connsiteY7" fmla="*/ 0 h 416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1222" h="4167729">
                <a:moveTo>
                  <a:pt x="3259123" y="0"/>
                </a:moveTo>
                <a:cubicBezTo>
                  <a:pt x="4046607" y="0"/>
                  <a:pt x="4768859" y="279292"/>
                  <a:pt x="5332228" y="744226"/>
                </a:cubicBezTo>
                <a:lnTo>
                  <a:pt x="5531222" y="925084"/>
                </a:lnTo>
                <a:lnTo>
                  <a:pt x="5531222" y="4167729"/>
                </a:lnTo>
                <a:lnTo>
                  <a:pt x="129328" y="4167729"/>
                </a:lnTo>
                <a:lnTo>
                  <a:pt x="102606" y="4073629"/>
                </a:lnTo>
                <a:cubicBezTo>
                  <a:pt x="35624" y="3813292"/>
                  <a:pt x="0" y="3540368"/>
                  <a:pt x="0" y="3259123"/>
                </a:cubicBezTo>
                <a:cubicBezTo>
                  <a:pt x="0" y="1459159"/>
                  <a:pt x="1459159" y="0"/>
                  <a:pt x="3259123" y="0"/>
                </a:cubicBezTo>
                <a:close/>
              </a:path>
            </a:pathLst>
          </a:custGeom>
          <a:solidFill>
            <a:srgbClr val="B9963A">
              <a:alpha val="96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 Placeholder 12">
            <a:extLst>
              <a:ext uri="{FF2B5EF4-FFF2-40B4-BE49-F238E27FC236}">
                <a16:creationId xmlns:a16="http://schemas.microsoft.com/office/drawing/2014/main" id="{5BD8ED58-8851-E14C-8C10-30CFCE20A139}"/>
              </a:ext>
            </a:extLst>
          </p:cNvPr>
          <p:cNvSpPr>
            <a:spLocks noGrp="1"/>
          </p:cNvSpPr>
          <p:nvPr>
            <p:ph type="body" sz="quarter" idx="14" hasCustomPrompt="1"/>
          </p:nvPr>
        </p:nvSpPr>
        <p:spPr>
          <a:xfrm>
            <a:off x="7293915" y="3608066"/>
            <a:ext cx="3676700" cy="2171502"/>
          </a:xfrm>
        </p:spPr>
        <p:txBody>
          <a:bodyPr wrap="square">
            <a:noAutofit/>
          </a:bodyPr>
          <a:lstStyle>
            <a:lvl1pPr marL="0" marR="0" indent="0" algn="r" defTabSz="914400" rtl="0" eaLnBrk="1" fontAlgn="auto" latinLnBrk="0" hangingPunct="1">
              <a:lnSpc>
                <a:spcPct val="100000"/>
              </a:lnSpc>
              <a:spcBef>
                <a:spcPts val="0"/>
              </a:spcBef>
              <a:spcAft>
                <a:spcPts val="0"/>
              </a:spcAft>
              <a:buClrTx/>
              <a:buSzTx/>
              <a:buFontTx/>
              <a:buNone/>
              <a:tabLst/>
              <a:defRPr sz="2800" b="1" i="0">
                <a:latin typeface="Century Gothic" panose="020B0502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“Ipsum dolor sit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eiusmod</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tempor</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incididunt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ut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labor.”</a:t>
            </a:r>
            <a:endParaRPr kumimoji="0" lang="en-US" sz="40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
        <p:nvSpPr>
          <p:cNvPr id="22" name="Text Placeholder 18">
            <a:extLst>
              <a:ext uri="{FF2B5EF4-FFF2-40B4-BE49-F238E27FC236}">
                <a16:creationId xmlns:a16="http://schemas.microsoft.com/office/drawing/2014/main" id="{F1CB230D-0E28-8247-B070-DCE0D2292612}"/>
              </a:ext>
            </a:extLst>
          </p:cNvPr>
          <p:cNvSpPr>
            <a:spLocks noGrp="1"/>
          </p:cNvSpPr>
          <p:nvPr>
            <p:ph type="body" sz="quarter" idx="15" hasCustomPrompt="1"/>
          </p:nvPr>
        </p:nvSpPr>
        <p:spPr>
          <a:xfrm>
            <a:off x="8188048" y="5970284"/>
            <a:ext cx="2778125" cy="379413"/>
          </a:xfrm>
        </p:spPr>
        <p:txBody>
          <a:bodyPr/>
          <a:lstStyle>
            <a:lvl1pPr marL="0" marR="0" indent="0" algn="r" defTabSz="914400" rtl="0" eaLnBrk="1" fontAlgn="auto" latinLnBrk="0" hangingPunct="1">
              <a:lnSpc>
                <a:spcPct val="100000"/>
              </a:lnSpc>
              <a:spcBef>
                <a:spcPts val="0"/>
              </a:spcBef>
              <a:spcAft>
                <a:spcPts val="0"/>
              </a:spcAft>
              <a:buClrTx/>
              <a:buSzTx/>
              <a:buFontTx/>
              <a:buNone/>
              <a:tabLst/>
              <a:defRPr b="0" i="0">
                <a:latin typeface="Century Gothic" panose="020B0502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Optional Source</a:t>
            </a:r>
            <a:endParaRPr kumimoji="0" lang="en-US" sz="20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28460362"/>
      </p:ext>
    </p:extLst>
  </p:cSld>
  <p:clrMapOvr>
    <a:overrideClrMapping bg1="lt1" tx1="dk1" bg2="lt2" tx2="dk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column content and image a">
    <p:bg>
      <p:bgPr>
        <a:solidFill>
          <a:schemeClr val="bg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869FA33E-39A2-D04B-AC36-E87A25456D9A}"/>
              </a:ext>
            </a:extLst>
          </p:cNvPr>
          <p:cNvSpPr>
            <a:spLocks noChangeAspect="1"/>
          </p:cNvSpPr>
          <p:nvPr userDrawn="1"/>
        </p:nvSpPr>
        <p:spPr>
          <a:xfrm>
            <a:off x="10114617" y="3915918"/>
            <a:ext cx="2077383" cy="2323210"/>
          </a:xfrm>
          <a:custGeom>
            <a:avLst/>
            <a:gdLst>
              <a:gd name="connsiteX0" fmla="*/ 1125966 w 2077383"/>
              <a:gd name="connsiteY0" fmla="*/ 0 h 2323210"/>
              <a:gd name="connsiteX1" fmla="*/ 2022317 w 2077383"/>
              <a:gd name="connsiteY1" fmla="*/ 422717 h 2323210"/>
              <a:gd name="connsiteX2" fmla="*/ 2077383 w 2077383"/>
              <a:gd name="connsiteY2" fmla="*/ 496355 h 2323210"/>
              <a:gd name="connsiteX3" fmla="*/ 2077383 w 2077383"/>
              <a:gd name="connsiteY3" fmla="*/ 1826855 h 2323210"/>
              <a:gd name="connsiteX4" fmla="*/ 2022317 w 2077383"/>
              <a:gd name="connsiteY4" fmla="*/ 1900494 h 2323210"/>
              <a:gd name="connsiteX5" fmla="*/ 1125966 w 2077383"/>
              <a:gd name="connsiteY5" fmla="*/ 2323210 h 2323210"/>
              <a:gd name="connsiteX6" fmla="*/ 1007199 w 2077383"/>
              <a:gd name="connsiteY6" fmla="*/ 2317213 h 2323210"/>
              <a:gd name="connsiteX7" fmla="*/ 998385 w 2077383"/>
              <a:gd name="connsiteY7" fmla="*/ 2315868 h 2323210"/>
              <a:gd name="connsiteX8" fmla="*/ 973530 w 2077383"/>
              <a:gd name="connsiteY8" fmla="*/ 2153008 h 2323210"/>
              <a:gd name="connsiteX9" fmla="*/ 45511 w 2077383"/>
              <a:gd name="connsiteY9" fmla="*/ 902603 h 2323210"/>
              <a:gd name="connsiteX10" fmla="*/ 0 w 2077383"/>
              <a:gd name="connsiteY10" fmla="*/ 880679 h 2323210"/>
              <a:gd name="connsiteX11" fmla="*/ 16584 w 2077383"/>
              <a:gd name="connsiteY11" fmla="*/ 816179 h 2323210"/>
              <a:gd name="connsiteX12" fmla="*/ 1125966 w 2077383"/>
              <a:gd name="connsiteY12" fmla="*/ 0 h 23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7383" h="2323210">
                <a:moveTo>
                  <a:pt x="1125966" y="0"/>
                </a:moveTo>
                <a:cubicBezTo>
                  <a:pt x="1486831" y="0"/>
                  <a:pt x="1809262" y="164553"/>
                  <a:pt x="2022317" y="422717"/>
                </a:cubicBezTo>
                <a:lnTo>
                  <a:pt x="2077383" y="496355"/>
                </a:lnTo>
                <a:lnTo>
                  <a:pt x="2077383" y="1826855"/>
                </a:lnTo>
                <a:lnTo>
                  <a:pt x="2022317" y="1900494"/>
                </a:lnTo>
                <a:cubicBezTo>
                  <a:pt x="1809262" y="2158657"/>
                  <a:pt x="1486831" y="2323210"/>
                  <a:pt x="1125966" y="2323210"/>
                </a:cubicBezTo>
                <a:cubicBezTo>
                  <a:pt x="1085870" y="2323210"/>
                  <a:pt x="1046248" y="2321179"/>
                  <a:pt x="1007199" y="2317213"/>
                </a:cubicBezTo>
                <a:lnTo>
                  <a:pt x="998385" y="2315868"/>
                </a:lnTo>
                <a:lnTo>
                  <a:pt x="973530" y="2153008"/>
                </a:lnTo>
                <a:cubicBezTo>
                  <a:pt x="862940" y="1612570"/>
                  <a:pt x="516044" y="1158212"/>
                  <a:pt x="45511" y="902603"/>
                </a:cubicBezTo>
                <a:lnTo>
                  <a:pt x="0" y="880679"/>
                </a:lnTo>
                <a:lnTo>
                  <a:pt x="16584" y="816179"/>
                </a:lnTo>
                <a:cubicBezTo>
                  <a:pt x="163657" y="343326"/>
                  <a:pt x="604717" y="0"/>
                  <a:pt x="112596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r>
              <a:rPr lang="en-GB" dirty="0"/>
              <a:t> (2-Column Text)</a:t>
            </a:r>
          </a:p>
        </p:txBody>
      </p:sp>
      <p:sp>
        <p:nvSpPr>
          <p:cNvPr id="15" name="Text Placeholder 12">
            <a:extLst>
              <a:ext uri="{FF2B5EF4-FFF2-40B4-BE49-F238E27FC236}">
                <a16:creationId xmlns:a16="http://schemas.microsoft.com/office/drawing/2014/main" id="{9F108E35-5977-7249-B722-24D7DF7655D7}"/>
              </a:ext>
            </a:extLst>
          </p:cNvPr>
          <p:cNvSpPr>
            <a:spLocks noGrp="1"/>
          </p:cNvSpPr>
          <p:nvPr>
            <p:ph type="body" sz="quarter" idx="10" hasCustomPrompt="1"/>
          </p:nvPr>
        </p:nvSpPr>
        <p:spPr>
          <a:xfrm>
            <a:off x="450850" y="1364975"/>
            <a:ext cx="9383114" cy="3230882"/>
          </a:xfrm>
        </p:spPr>
        <p:txBody>
          <a:bodyPr numCol="2" spcCol="180000"/>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0" name="Freeform 29">
            <a:extLst>
              <a:ext uri="{FF2B5EF4-FFF2-40B4-BE49-F238E27FC236}">
                <a16:creationId xmlns:a16="http://schemas.microsoft.com/office/drawing/2014/main" id="{C8259C1A-AA0A-6943-BCB2-F2A15E4AAE2A}"/>
              </a:ext>
            </a:extLst>
          </p:cNvPr>
          <p:cNvSpPr>
            <a:spLocks noChangeAspect="1"/>
          </p:cNvSpPr>
          <p:nvPr userDrawn="1"/>
        </p:nvSpPr>
        <p:spPr>
          <a:xfrm>
            <a:off x="10078978" y="4796598"/>
            <a:ext cx="1034024" cy="1435189"/>
          </a:xfrm>
          <a:custGeom>
            <a:avLst/>
            <a:gdLst>
              <a:gd name="connsiteX0" fmla="*/ 35639 w 1034024"/>
              <a:gd name="connsiteY0" fmla="*/ 0 h 1435189"/>
              <a:gd name="connsiteX1" fmla="*/ 81150 w 1034024"/>
              <a:gd name="connsiteY1" fmla="*/ 21924 h 1435189"/>
              <a:gd name="connsiteX2" fmla="*/ 1009169 w 1034024"/>
              <a:gd name="connsiteY2" fmla="*/ 1272329 h 1435189"/>
              <a:gd name="connsiteX3" fmla="*/ 1034024 w 1034024"/>
              <a:gd name="connsiteY3" fmla="*/ 1435189 h 1435189"/>
              <a:gd name="connsiteX4" fmla="*/ 927501 w 1034024"/>
              <a:gd name="connsiteY4" fmla="*/ 1418932 h 1435189"/>
              <a:gd name="connsiteX5" fmla="*/ 0 w 1034024"/>
              <a:gd name="connsiteY5" fmla="*/ 280926 h 1435189"/>
              <a:gd name="connsiteX6" fmla="*/ 23600 w 1034024"/>
              <a:gd name="connsiteY6" fmla="*/ 46822 h 143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24" h="1435189">
                <a:moveTo>
                  <a:pt x="35639" y="0"/>
                </a:moveTo>
                <a:lnTo>
                  <a:pt x="81150" y="21924"/>
                </a:lnTo>
                <a:cubicBezTo>
                  <a:pt x="551683" y="277533"/>
                  <a:pt x="898579" y="731891"/>
                  <a:pt x="1009169" y="1272329"/>
                </a:cubicBezTo>
                <a:lnTo>
                  <a:pt x="1034024" y="1435189"/>
                </a:lnTo>
                <a:lnTo>
                  <a:pt x="927501" y="1418932"/>
                </a:lnTo>
                <a:cubicBezTo>
                  <a:pt x="398177" y="1310616"/>
                  <a:pt x="0" y="842271"/>
                  <a:pt x="0" y="280926"/>
                </a:cubicBezTo>
                <a:cubicBezTo>
                  <a:pt x="0" y="200734"/>
                  <a:pt x="8126" y="122440"/>
                  <a:pt x="23600" y="46822"/>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3412E2C9-4BED-734E-A58C-424E43BF4AD1}"/>
              </a:ext>
            </a:extLst>
          </p:cNvPr>
          <p:cNvSpPr>
            <a:spLocks noGrp="1"/>
          </p:cNvSpPr>
          <p:nvPr>
            <p:ph type="pic" sz="quarter" idx="14" hasCustomPrompt="1"/>
          </p:nvPr>
        </p:nvSpPr>
        <p:spPr>
          <a:xfrm>
            <a:off x="7435870" y="4595856"/>
            <a:ext cx="3689758" cy="2262145"/>
          </a:xfrm>
          <a:custGeom>
            <a:avLst/>
            <a:gdLst>
              <a:gd name="connsiteX0" fmla="*/ 1844879 w 3689758"/>
              <a:gd name="connsiteY0" fmla="*/ 0 h 2262145"/>
              <a:gd name="connsiteX1" fmla="*/ 2562989 w 3689758"/>
              <a:gd name="connsiteY1" fmla="*/ 144980 h 2262145"/>
              <a:gd name="connsiteX2" fmla="*/ 2678747 w 3689758"/>
              <a:gd name="connsiteY2" fmla="*/ 200743 h 2262145"/>
              <a:gd name="connsiteX3" fmla="*/ 2666708 w 3689758"/>
              <a:gd name="connsiteY3" fmla="*/ 247565 h 2262145"/>
              <a:gd name="connsiteX4" fmla="*/ 2643108 w 3689758"/>
              <a:gd name="connsiteY4" fmla="*/ 481669 h 2262145"/>
              <a:gd name="connsiteX5" fmla="*/ 3570609 w 3689758"/>
              <a:gd name="connsiteY5" fmla="*/ 1619675 h 2262145"/>
              <a:gd name="connsiteX6" fmla="*/ 3677132 w 3689758"/>
              <a:gd name="connsiteY6" fmla="*/ 1635932 h 2262145"/>
              <a:gd name="connsiteX7" fmla="*/ 3680233 w 3689758"/>
              <a:gd name="connsiteY7" fmla="*/ 1656251 h 2262145"/>
              <a:gd name="connsiteX8" fmla="*/ 3689758 w 3689758"/>
              <a:gd name="connsiteY8" fmla="*/ 1844879 h 2262145"/>
              <a:gd name="connsiteX9" fmla="*/ 3652277 w 3689758"/>
              <a:gd name="connsiteY9" fmla="*/ 2216687 h 2262145"/>
              <a:gd name="connsiteX10" fmla="*/ 3640588 w 3689758"/>
              <a:gd name="connsiteY10" fmla="*/ 2262145 h 2262145"/>
              <a:gd name="connsiteX11" fmla="*/ 49170 w 3689758"/>
              <a:gd name="connsiteY11" fmla="*/ 2262145 h 2262145"/>
              <a:gd name="connsiteX12" fmla="*/ 37482 w 3689758"/>
              <a:gd name="connsiteY12" fmla="*/ 2216687 h 2262145"/>
              <a:gd name="connsiteX13" fmla="*/ 0 w 3689758"/>
              <a:gd name="connsiteY13" fmla="*/ 1844879 h 2262145"/>
              <a:gd name="connsiteX14" fmla="*/ 1844879 w 3689758"/>
              <a:gd name="connsiteY14" fmla="*/ 0 h 226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9758" h="2262145">
                <a:moveTo>
                  <a:pt x="1844879" y="0"/>
                </a:moveTo>
                <a:cubicBezTo>
                  <a:pt x="2099604" y="0"/>
                  <a:pt x="2342271" y="51624"/>
                  <a:pt x="2562989" y="144980"/>
                </a:cubicBezTo>
                <a:lnTo>
                  <a:pt x="2678747" y="200743"/>
                </a:lnTo>
                <a:lnTo>
                  <a:pt x="2666708" y="247565"/>
                </a:lnTo>
                <a:cubicBezTo>
                  <a:pt x="2651234" y="323183"/>
                  <a:pt x="2643108" y="401477"/>
                  <a:pt x="2643108" y="481669"/>
                </a:cubicBezTo>
                <a:cubicBezTo>
                  <a:pt x="2643108" y="1043014"/>
                  <a:pt x="3041285" y="1511359"/>
                  <a:pt x="3570609" y="1619675"/>
                </a:cubicBezTo>
                <a:lnTo>
                  <a:pt x="3677132" y="1635932"/>
                </a:lnTo>
                <a:lnTo>
                  <a:pt x="3680233" y="1656251"/>
                </a:lnTo>
                <a:cubicBezTo>
                  <a:pt x="3686532" y="1718270"/>
                  <a:pt x="3689758" y="1781198"/>
                  <a:pt x="3689758" y="1844879"/>
                </a:cubicBezTo>
                <a:cubicBezTo>
                  <a:pt x="3689758" y="1972242"/>
                  <a:pt x="3676852" y="2096590"/>
                  <a:pt x="3652277" y="2216687"/>
                </a:cubicBezTo>
                <a:lnTo>
                  <a:pt x="3640588" y="2262145"/>
                </a:lnTo>
                <a:lnTo>
                  <a:pt x="49170" y="2262145"/>
                </a:lnTo>
                <a:lnTo>
                  <a:pt x="37482" y="2216687"/>
                </a:lnTo>
                <a:cubicBezTo>
                  <a:pt x="12906" y="2096590"/>
                  <a:pt x="0" y="1972242"/>
                  <a:pt x="0" y="1844879"/>
                </a:cubicBezTo>
                <a:cubicBezTo>
                  <a:pt x="0" y="825980"/>
                  <a:pt x="825980" y="0"/>
                  <a:pt x="1844879" y="0"/>
                </a:cubicBezTo>
                <a:close/>
              </a:path>
            </a:pathLst>
          </a:custGeom>
          <a:noFill/>
        </p:spPr>
        <p:txBody>
          <a:bodyPr wrap="square" anchor="ctr">
            <a:noAutofit/>
          </a:bodyPr>
          <a:lstStyle>
            <a:lvl1pPr marL="0" indent="0" algn="ctr">
              <a:buNone/>
              <a:defRPr sz="1200">
                <a:solidFill>
                  <a:schemeClr val="tx2"/>
                </a:solidFill>
              </a:defRPr>
            </a:lvl1pPr>
          </a:lstStyle>
          <a:p>
            <a:r>
              <a:rPr lang="en-US" dirty="0"/>
              <a:t>Click to insert image</a:t>
            </a:r>
          </a:p>
        </p:txBody>
      </p:sp>
    </p:spTree>
    <p:extLst>
      <p:ext uri="{BB962C8B-B14F-4D97-AF65-F5344CB8AC3E}">
        <p14:creationId xmlns:p14="http://schemas.microsoft.com/office/powerpoint/2010/main" val="165585893"/>
      </p:ext>
    </p:extLst>
  </p:cSld>
  <p:clrMapOvr>
    <a:overrideClrMapping bg1="lt1" tx1="dk1" bg2="lt2" tx2="dk2" accent1="accent1" accent2="accent2" accent3="accent3" accent4="accent4" accent5="accent5" accent6="accent6" hlink="hlink" folHlink="folHlink"/>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column content and image b">
    <p:bg>
      <p:bgPr>
        <a:solidFill>
          <a:schemeClr val="bg1"/>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A3AA2FAD-259D-904E-AFC3-05018DCD4997}"/>
              </a:ext>
            </a:extLst>
          </p:cNvPr>
          <p:cNvSpPr>
            <a:spLocks noChangeAspect="1"/>
          </p:cNvSpPr>
          <p:nvPr userDrawn="1"/>
        </p:nvSpPr>
        <p:spPr>
          <a:xfrm>
            <a:off x="10114617" y="3915918"/>
            <a:ext cx="2077383" cy="2323210"/>
          </a:xfrm>
          <a:custGeom>
            <a:avLst/>
            <a:gdLst>
              <a:gd name="connsiteX0" fmla="*/ 1125966 w 2077383"/>
              <a:gd name="connsiteY0" fmla="*/ 0 h 2323210"/>
              <a:gd name="connsiteX1" fmla="*/ 2022317 w 2077383"/>
              <a:gd name="connsiteY1" fmla="*/ 422717 h 2323210"/>
              <a:gd name="connsiteX2" fmla="*/ 2077383 w 2077383"/>
              <a:gd name="connsiteY2" fmla="*/ 496355 h 2323210"/>
              <a:gd name="connsiteX3" fmla="*/ 2077383 w 2077383"/>
              <a:gd name="connsiteY3" fmla="*/ 1826855 h 2323210"/>
              <a:gd name="connsiteX4" fmla="*/ 2022317 w 2077383"/>
              <a:gd name="connsiteY4" fmla="*/ 1900494 h 2323210"/>
              <a:gd name="connsiteX5" fmla="*/ 1125966 w 2077383"/>
              <a:gd name="connsiteY5" fmla="*/ 2323210 h 2323210"/>
              <a:gd name="connsiteX6" fmla="*/ 1007199 w 2077383"/>
              <a:gd name="connsiteY6" fmla="*/ 2317213 h 2323210"/>
              <a:gd name="connsiteX7" fmla="*/ 998385 w 2077383"/>
              <a:gd name="connsiteY7" fmla="*/ 2315868 h 2323210"/>
              <a:gd name="connsiteX8" fmla="*/ 973530 w 2077383"/>
              <a:gd name="connsiteY8" fmla="*/ 2153008 h 2323210"/>
              <a:gd name="connsiteX9" fmla="*/ 45511 w 2077383"/>
              <a:gd name="connsiteY9" fmla="*/ 902603 h 2323210"/>
              <a:gd name="connsiteX10" fmla="*/ 0 w 2077383"/>
              <a:gd name="connsiteY10" fmla="*/ 880679 h 2323210"/>
              <a:gd name="connsiteX11" fmla="*/ 16584 w 2077383"/>
              <a:gd name="connsiteY11" fmla="*/ 816179 h 2323210"/>
              <a:gd name="connsiteX12" fmla="*/ 1125966 w 2077383"/>
              <a:gd name="connsiteY12" fmla="*/ 0 h 23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7383" h="2323210">
                <a:moveTo>
                  <a:pt x="1125966" y="0"/>
                </a:moveTo>
                <a:cubicBezTo>
                  <a:pt x="1486831" y="0"/>
                  <a:pt x="1809262" y="164553"/>
                  <a:pt x="2022317" y="422717"/>
                </a:cubicBezTo>
                <a:lnTo>
                  <a:pt x="2077383" y="496355"/>
                </a:lnTo>
                <a:lnTo>
                  <a:pt x="2077383" y="1826855"/>
                </a:lnTo>
                <a:lnTo>
                  <a:pt x="2022317" y="1900494"/>
                </a:lnTo>
                <a:cubicBezTo>
                  <a:pt x="1809262" y="2158657"/>
                  <a:pt x="1486831" y="2323210"/>
                  <a:pt x="1125966" y="2323210"/>
                </a:cubicBezTo>
                <a:cubicBezTo>
                  <a:pt x="1085870" y="2323210"/>
                  <a:pt x="1046248" y="2321179"/>
                  <a:pt x="1007199" y="2317213"/>
                </a:cubicBezTo>
                <a:lnTo>
                  <a:pt x="998385" y="2315868"/>
                </a:lnTo>
                <a:lnTo>
                  <a:pt x="973530" y="2153008"/>
                </a:lnTo>
                <a:cubicBezTo>
                  <a:pt x="862940" y="1612570"/>
                  <a:pt x="516044" y="1158212"/>
                  <a:pt x="45511" y="902603"/>
                </a:cubicBezTo>
                <a:lnTo>
                  <a:pt x="0" y="880679"/>
                </a:lnTo>
                <a:lnTo>
                  <a:pt x="16584" y="816179"/>
                </a:lnTo>
                <a:cubicBezTo>
                  <a:pt x="163657" y="343326"/>
                  <a:pt x="604717" y="0"/>
                  <a:pt x="112596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r>
              <a:rPr lang="en-GB" dirty="0"/>
              <a:t> (2-Column Text)</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0" name="Freeform 29">
            <a:extLst>
              <a:ext uri="{FF2B5EF4-FFF2-40B4-BE49-F238E27FC236}">
                <a16:creationId xmlns:a16="http://schemas.microsoft.com/office/drawing/2014/main" id="{C8259C1A-AA0A-6943-BCB2-F2A15E4AAE2A}"/>
              </a:ext>
            </a:extLst>
          </p:cNvPr>
          <p:cNvSpPr>
            <a:spLocks noChangeAspect="1"/>
          </p:cNvSpPr>
          <p:nvPr userDrawn="1"/>
        </p:nvSpPr>
        <p:spPr>
          <a:xfrm>
            <a:off x="10078978" y="4796598"/>
            <a:ext cx="1034024" cy="1435189"/>
          </a:xfrm>
          <a:custGeom>
            <a:avLst/>
            <a:gdLst>
              <a:gd name="connsiteX0" fmla="*/ 35639 w 1034024"/>
              <a:gd name="connsiteY0" fmla="*/ 0 h 1435189"/>
              <a:gd name="connsiteX1" fmla="*/ 81150 w 1034024"/>
              <a:gd name="connsiteY1" fmla="*/ 21924 h 1435189"/>
              <a:gd name="connsiteX2" fmla="*/ 1009169 w 1034024"/>
              <a:gd name="connsiteY2" fmla="*/ 1272329 h 1435189"/>
              <a:gd name="connsiteX3" fmla="*/ 1034024 w 1034024"/>
              <a:gd name="connsiteY3" fmla="*/ 1435189 h 1435189"/>
              <a:gd name="connsiteX4" fmla="*/ 927501 w 1034024"/>
              <a:gd name="connsiteY4" fmla="*/ 1418932 h 1435189"/>
              <a:gd name="connsiteX5" fmla="*/ 0 w 1034024"/>
              <a:gd name="connsiteY5" fmla="*/ 280926 h 1435189"/>
              <a:gd name="connsiteX6" fmla="*/ 23600 w 1034024"/>
              <a:gd name="connsiteY6" fmla="*/ 46822 h 143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24" h="1435189">
                <a:moveTo>
                  <a:pt x="35639" y="0"/>
                </a:moveTo>
                <a:lnTo>
                  <a:pt x="81150" y="21924"/>
                </a:lnTo>
                <a:cubicBezTo>
                  <a:pt x="551683" y="277533"/>
                  <a:pt x="898579" y="731891"/>
                  <a:pt x="1009169" y="1272329"/>
                </a:cubicBezTo>
                <a:lnTo>
                  <a:pt x="1034024" y="1435189"/>
                </a:lnTo>
                <a:lnTo>
                  <a:pt x="927501" y="1418932"/>
                </a:lnTo>
                <a:cubicBezTo>
                  <a:pt x="398177" y="1310616"/>
                  <a:pt x="0" y="842271"/>
                  <a:pt x="0" y="280926"/>
                </a:cubicBezTo>
                <a:cubicBezTo>
                  <a:pt x="0" y="200734"/>
                  <a:pt x="8126" y="122440"/>
                  <a:pt x="23600" y="4682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3412E2C9-4BED-734E-A58C-424E43BF4AD1}"/>
              </a:ext>
            </a:extLst>
          </p:cNvPr>
          <p:cNvSpPr>
            <a:spLocks noGrp="1"/>
          </p:cNvSpPr>
          <p:nvPr>
            <p:ph type="pic" sz="quarter" idx="14" hasCustomPrompt="1"/>
          </p:nvPr>
        </p:nvSpPr>
        <p:spPr>
          <a:xfrm>
            <a:off x="7435870" y="4595856"/>
            <a:ext cx="3689758" cy="2262145"/>
          </a:xfrm>
          <a:custGeom>
            <a:avLst/>
            <a:gdLst>
              <a:gd name="connsiteX0" fmla="*/ 1844879 w 3689758"/>
              <a:gd name="connsiteY0" fmla="*/ 0 h 2262145"/>
              <a:gd name="connsiteX1" fmla="*/ 2562989 w 3689758"/>
              <a:gd name="connsiteY1" fmla="*/ 144980 h 2262145"/>
              <a:gd name="connsiteX2" fmla="*/ 2678747 w 3689758"/>
              <a:gd name="connsiteY2" fmla="*/ 200743 h 2262145"/>
              <a:gd name="connsiteX3" fmla="*/ 2666708 w 3689758"/>
              <a:gd name="connsiteY3" fmla="*/ 247565 h 2262145"/>
              <a:gd name="connsiteX4" fmla="*/ 2643108 w 3689758"/>
              <a:gd name="connsiteY4" fmla="*/ 481669 h 2262145"/>
              <a:gd name="connsiteX5" fmla="*/ 3570609 w 3689758"/>
              <a:gd name="connsiteY5" fmla="*/ 1619675 h 2262145"/>
              <a:gd name="connsiteX6" fmla="*/ 3677132 w 3689758"/>
              <a:gd name="connsiteY6" fmla="*/ 1635932 h 2262145"/>
              <a:gd name="connsiteX7" fmla="*/ 3680233 w 3689758"/>
              <a:gd name="connsiteY7" fmla="*/ 1656251 h 2262145"/>
              <a:gd name="connsiteX8" fmla="*/ 3689758 w 3689758"/>
              <a:gd name="connsiteY8" fmla="*/ 1844879 h 2262145"/>
              <a:gd name="connsiteX9" fmla="*/ 3652277 w 3689758"/>
              <a:gd name="connsiteY9" fmla="*/ 2216687 h 2262145"/>
              <a:gd name="connsiteX10" fmla="*/ 3640588 w 3689758"/>
              <a:gd name="connsiteY10" fmla="*/ 2262145 h 2262145"/>
              <a:gd name="connsiteX11" fmla="*/ 49170 w 3689758"/>
              <a:gd name="connsiteY11" fmla="*/ 2262145 h 2262145"/>
              <a:gd name="connsiteX12" fmla="*/ 37482 w 3689758"/>
              <a:gd name="connsiteY12" fmla="*/ 2216687 h 2262145"/>
              <a:gd name="connsiteX13" fmla="*/ 0 w 3689758"/>
              <a:gd name="connsiteY13" fmla="*/ 1844879 h 2262145"/>
              <a:gd name="connsiteX14" fmla="*/ 1844879 w 3689758"/>
              <a:gd name="connsiteY14" fmla="*/ 0 h 226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9758" h="2262145">
                <a:moveTo>
                  <a:pt x="1844879" y="0"/>
                </a:moveTo>
                <a:cubicBezTo>
                  <a:pt x="2099604" y="0"/>
                  <a:pt x="2342271" y="51624"/>
                  <a:pt x="2562989" y="144980"/>
                </a:cubicBezTo>
                <a:lnTo>
                  <a:pt x="2678747" y="200743"/>
                </a:lnTo>
                <a:lnTo>
                  <a:pt x="2666708" y="247565"/>
                </a:lnTo>
                <a:cubicBezTo>
                  <a:pt x="2651234" y="323183"/>
                  <a:pt x="2643108" y="401477"/>
                  <a:pt x="2643108" y="481669"/>
                </a:cubicBezTo>
                <a:cubicBezTo>
                  <a:pt x="2643108" y="1043014"/>
                  <a:pt x="3041285" y="1511359"/>
                  <a:pt x="3570609" y="1619675"/>
                </a:cubicBezTo>
                <a:lnTo>
                  <a:pt x="3677132" y="1635932"/>
                </a:lnTo>
                <a:lnTo>
                  <a:pt x="3680233" y="1656251"/>
                </a:lnTo>
                <a:cubicBezTo>
                  <a:pt x="3686532" y="1718270"/>
                  <a:pt x="3689758" y="1781198"/>
                  <a:pt x="3689758" y="1844879"/>
                </a:cubicBezTo>
                <a:cubicBezTo>
                  <a:pt x="3689758" y="1972242"/>
                  <a:pt x="3676852" y="2096590"/>
                  <a:pt x="3652277" y="2216687"/>
                </a:cubicBezTo>
                <a:lnTo>
                  <a:pt x="3640588" y="2262145"/>
                </a:lnTo>
                <a:lnTo>
                  <a:pt x="49170" y="2262145"/>
                </a:lnTo>
                <a:lnTo>
                  <a:pt x="37482" y="2216687"/>
                </a:lnTo>
                <a:cubicBezTo>
                  <a:pt x="12906" y="2096590"/>
                  <a:pt x="0" y="1972242"/>
                  <a:pt x="0" y="1844879"/>
                </a:cubicBezTo>
                <a:cubicBezTo>
                  <a:pt x="0" y="825980"/>
                  <a:pt x="825980" y="0"/>
                  <a:pt x="1844879" y="0"/>
                </a:cubicBezTo>
                <a:close/>
              </a:path>
            </a:pathLst>
          </a:custGeom>
          <a:noFill/>
        </p:spPr>
        <p:txBody>
          <a:bodyPr wrap="square" anchor="ctr">
            <a:noAutofit/>
          </a:bodyPr>
          <a:lstStyle>
            <a:lvl1pPr marL="0" indent="0" algn="ctr">
              <a:buNone/>
              <a:defRPr sz="1200">
                <a:solidFill>
                  <a:schemeClr val="tx2"/>
                </a:solidFill>
              </a:defRPr>
            </a:lvl1pPr>
          </a:lstStyle>
          <a:p>
            <a:r>
              <a:rPr lang="en-US" dirty="0"/>
              <a:t>Click to insert image</a:t>
            </a:r>
          </a:p>
        </p:txBody>
      </p:sp>
      <p:sp>
        <p:nvSpPr>
          <p:cNvPr id="12" name="Text Placeholder 12">
            <a:extLst>
              <a:ext uri="{FF2B5EF4-FFF2-40B4-BE49-F238E27FC236}">
                <a16:creationId xmlns:a16="http://schemas.microsoft.com/office/drawing/2014/main" id="{F1A229E3-E998-7D44-8CE0-00DB7893DFD7}"/>
              </a:ext>
            </a:extLst>
          </p:cNvPr>
          <p:cNvSpPr>
            <a:spLocks noGrp="1"/>
          </p:cNvSpPr>
          <p:nvPr>
            <p:ph type="body" sz="quarter" idx="10" hasCustomPrompt="1"/>
          </p:nvPr>
        </p:nvSpPr>
        <p:spPr>
          <a:xfrm>
            <a:off x="450850" y="1364975"/>
            <a:ext cx="9383114" cy="3230882"/>
          </a:xfrm>
        </p:spPr>
        <p:txBody>
          <a:bodyPr numCol="2" spcCol="180000"/>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p:txBody>
      </p:sp>
    </p:spTree>
    <p:extLst>
      <p:ext uri="{BB962C8B-B14F-4D97-AF65-F5344CB8AC3E}">
        <p14:creationId xmlns:p14="http://schemas.microsoft.com/office/powerpoint/2010/main" val="1175753904"/>
      </p:ext>
    </p:extLst>
  </p:cSld>
  <p:clrMapOvr>
    <a:overrideClrMapping bg1="lt1" tx1="dk1" bg2="lt2" tx2="dk2" accent1="accent1" accent2="accent2" accent3="accent3" accent4="accent4" accent5="accent5" accent6="accent6" hlink="hlink" folHlink="folHlink"/>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column content and image c">
    <p:bg>
      <p:bgPr>
        <a:solidFill>
          <a:schemeClr val="bg1"/>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42B48F6C-632B-6245-92C6-A84ED8F946B2}"/>
              </a:ext>
            </a:extLst>
          </p:cNvPr>
          <p:cNvSpPr>
            <a:spLocks noChangeAspect="1"/>
          </p:cNvSpPr>
          <p:nvPr userDrawn="1"/>
        </p:nvSpPr>
        <p:spPr>
          <a:xfrm>
            <a:off x="10114617" y="3915918"/>
            <a:ext cx="2077383" cy="2323210"/>
          </a:xfrm>
          <a:custGeom>
            <a:avLst/>
            <a:gdLst>
              <a:gd name="connsiteX0" fmla="*/ 1125966 w 2077383"/>
              <a:gd name="connsiteY0" fmla="*/ 0 h 2323210"/>
              <a:gd name="connsiteX1" fmla="*/ 2022317 w 2077383"/>
              <a:gd name="connsiteY1" fmla="*/ 422717 h 2323210"/>
              <a:gd name="connsiteX2" fmla="*/ 2077383 w 2077383"/>
              <a:gd name="connsiteY2" fmla="*/ 496355 h 2323210"/>
              <a:gd name="connsiteX3" fmla="*/ 2077383 w 2077383"/>
              <a:gd name="connsiteY3" fmla="*/ 1826855 h 2323210"/>
              <a:gd name="connsiteX4" fmla="*/ 2022317 w 2077383"/>
              <a:gd name="connsiteY4" fmla="*/ 1900494 h 2323210"/>
              <a:gd name="connsiteX5" fmla="*/ 1125966 w 2077383"/>
              <a:gd name="connsiteY5" fmla="*/ 2323210 h 2323210"/>
              <a:gd name="connsiteX6" fmla="*/ 1007199 w 2077383"/>
              <a:gd name="connsiteY6" fmla="*/ 2317213 h 2323210"/>
              <a:gd name="connsiteX7" fmla="*/ 998385 w 2077383"/>
              <a:gd name="connsiteY7" fmla="*/ 2315868 h 2323210"/>
              <a:gd name="connsiteX8" fmla="*/ 973530 w 2077383"/>
              <a:gd name="connsiteY8" fmla="*/ 2153008 h 2323210"/>
              <a:gd name="connsiteX9" fmla="*/ 45511 w 2077383"/>
              <a:gd name="connsiteY9" fmla="*/ 902603 h 2323210"/>
              <a:gd name="connsiteX10" fmla="*/ 0 w 2077383"/>
              <a:gd name="connsiteY10" fmla="*/ 880679 h 2323210"/>
              <a:gd name="connsiteX11" fmla="*/ 16584 w 2077383"/>
              <a:gd name="connsiteY11" fmla="*/ 816179 h 2323210"/>
              <a:gd name="connsiteX12" fmla="*/ 1125966 w 2077383"/>
              <a:gd name="connsiteY12" fmla="*/ 0 h 23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7383" h="2323210">
                <a:moveTo>
                  <a:pt x="1125966" y="0"/>
                </a:moveTo>
                <a:cubicBezTo>
                  <a:pt x="1486831" y="0"/>
                  <a:pt x="1809262" y="164553"/>
                  <a:pt x="2022317" y="422717"/>
                </a:cubicBezTo>
                <a:lnTo>
                  <a:pt x="2077383" y="496355"/>
                </a:lnTo>
                <a:lnTo>
                  <a:pt x="2077383" y="1826855"/>
                </a:lnTo>
                <a:lnTo>
                  <a:pt x="2022317" y="1900494"/>
                </a:lnTo>
                <a:cubicBezTo>
                  <a:pt x="1809262" y="2158657"/>
                  <a:pt x="1486831" y="2323210"/>
                  <a:pt x="1125966" y="2323210"/>
                </a:cubicBezTo>
                <a:cubicBezTo>
                  <a:pt x="1085870" y="2323210"/>
                  <a:pt x="1046248" y="2321179"/>
                  <a:pt x="1007199" y="2317213"/>
                </a:cubicBezTo>
                <a:lnTo>
                  <a:pt x="998385" y="2315868"/>
                </a:lnTo>
                <a:lnTo>
                  <a:pt x="973530" y="2153008"/>
                </a:lnTo>
                <a:cubicBezTo>
                  <a:pt x="862940" y="1612570"/>
                  <a:pt x="516044" y="1158212"/>
                  <a:pt x="45511" y="902603"/>
                </a:cubicBezTo>
                <a:lnTo>
                  <a:pt x="0" y="880679"/>
                </a:lnTo>
                <a:lnTo>
                  <a:pt x="16584" y="816179"/>
                </a:lnTo>
                <a:cubicBezTo>
                  <a:pt x="163657" y="343326"/>
                  <a:pt x="604717" y="0"/>
                  <a:pt x="1125966"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r>
              <a:rPr lang="en-GB" dirty="0"/>
              <a:t> (2-Column Text)</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0" name="Freeform 29">
            <a:extLst>
              <a:ext uri="{FF2B5EF4-FFF2-40B4-BE49-F238E27FC236}">
                <a16:creationId xmlns:a16="http://schemas.microsoft.com/office/drawing/2014/main" id="{C8259C1A-AA0A-6943-BCB2-F2A15E4AAE2A}"/>
              </a:ext>
            </a:extLst>
          </p:cNvPr>
          <p:cNvSpPr>
            <a:spLocks noChangeAspect="1"/>
          </p:cNvSpPr>
          <p:nvPr userDrawn="1"/>
        </p:nvSpPr>
        <p:spPr>
          <a:xfrm>
            <a:off x="10078978" y="4796598"/>
            <a:ext cx="1034024" cy="1435189"/>
          </a:xfrm>
          <a:custGeom>
            <a:avLst/>
            <a:gdLst>
              <a:gd name="connsiteX0" fmla="*/ 35639 w 1034024"/>
              <a:gd name="connsiteY0" fmla="*/ 0 h 1435189"/>
              <a:gd name="connsiteX1" fmla="*/ 81150 w 1034024"/>
              <a:gd name="connsiteY1" fmla="*/ 21924 h 1435189"/>
              <a:gd name="connsiteX2" fmla="*/ 1009169 w 1034024"/>
              <a:gd name="connsiteY2" fmla="*/ 1272329 h 1435189"/>
              <a:gd name="connsiteX3" fmla="*/ 1034024 w 1034024"/>
              <a:gd name="connsiteY3" fmla="*/ 1435189 h 1435189"/>
              <a:gd name="connsiteX4" fmla="*/ 927501 w 1034024"/>
              <a:gd name="connsiteY4" fmla="*/ 1418932 h 1435189"/>
              <a:gd name="connsiteX5" fmla="*/ 0 w 1034024"/>
              <a:gd name="connsiteY5" fmla="*/ 280926 h 1435189"/>
              <a:gd name="connsiteX6" fmla="*/ 23600 w 1034024"/>
              <a:gd name="connsiteY6" fmla="*/ 46822 h 143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24" h="1435189">
                <a:moveTo>
                  <a:pt x="35639" y="0"/>
                </a:moveTo>
                <a:lnTo>
                  <a:pt x="81150" y="21924"/>
                </a:lnTo>
                <a:cubicBezTo>
                  <a:pt x="551683" y="277533"/>
                  <a:pt x="898579" y="731891"/>
                  <a:pt x="1009169" y="1272329"/>
                </a:cubicBezTo>
                <a:lnTo>
                  <a:pt x="1034024" y="1435189"/>
                </a:lnTo>
                <a:lnTo>
                  <a:pt x="927501" y="1418932"/>
                </a:lnTo>
                <a:cubicBezTo>
                  <a:pt x="398177" y="1310616"/>
                  <a:pt x="0" y="842271"/>
                  <a:pt x="0" y="280926"/>
                </a:cubicBezTo>
                <a:cubicBezTo>
                  <a:pt x="0" y="200734"/>
                  <a:pt x="8126" y="122440"/>
                  <a:pt x="23600" y="4682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3412E2C9-4BED-734E-A58C-424E43BF4AD1}"/>
              </a:ext>
            </a:extLst>
          </p:cNvPr>
          <p:cNvSpPr>
            <a:spLocks noGrp="1"/>
          </p:cNvSpPr>
          <p:nvPr>
            <p:ph type="pic" sz="quarter" idx="14" hasCustomPrompt="1"/>
          </p:nvPr>
        </p:nvSpPr>
        <p:spPr>
          <a:xfrm>
            <a:off x="7435870" y="4595856"/>
            <a:ext cx="3689758" cy="2262145"/>
          </a:xfrm>
          <a:custGeom>
            <a:avLst/>
            <a:gdLst>
              <a:gd name="connsiteX0" fmla="*/ 1844879 w 3689758"/>
              <a:gd name="connsiteY0" fmla="*/ 0 h 2262145"/>
              <a:gd name="connsiteX1" fmla="*/ 2562989 w 3689758"/>
              <a:gd name="connsiteY1" fmla="*/ 144980 h 2262145"/>
              <a:gd name="connsiteX2" fmla="*/ 2678747 w 3689758"/>
              <a:gd name="connsiteY2" fmla="*/ 200743 h 2262145"/>
              <a:gd name="connsiteX3" fmla="*/ 2666708 w 3689758"/>
              <a:gd name="connsiteY3" fmla="*/ 247565 h 2262145"/>
              <a:gd name="connsiteX4" fmla="*/ 2643108 w 3689758"/>
              <a:gd name="connsiteY4" fmla="*/ 481669 h 2262145"/>
              <a:gd name="connsiteX5" fmla="*/ 3570609 w 3689758"/>
              <a:gd name="connsiteY5" fmla="*/ 1619675 h 2262145"/>
              <a:gd name="connsiteX6" fmla="*/ 3677132 w 3689758"/>
              <a:gd name="connsiteY6" fmla="*/ 1635932 h 2262145"/>
              <a:gd name="connsiteX7" fmla="*/ 3680233 w 3689758"/>
              <a:gd name="connsiteY7" fmla="*/ 1656251 h 2262145"/>
              <a:gd name="connsiteX8" fmla="*/ 3689758 w 3689758"/>
              <a:gd name="connsiteY8" fmla="*/ 1844879 h 2262145"/>
              <a:gd name="connsiteX9" fmla="*/ 3652277 w 3689758"/>
              <a:gd name="connsiteY9" fmla="*/ 2216687 h 2262145"/>
              <a:gd name="connsiteX10" fmla="*/ 3640588 w 3689758"/>
              <a:gd name="connsiteY10" fmla="*/ 2262145 h 2262145"/>
              <a:gd name="connsiteX11" fmla="*/ 49170 w 3689758"/>
              <a:gd name="connsiteY11" fmla="*/ 2262145 h 2262145"/>
              <a:gd name="connsiteX12" fmla="*/ 37482 w 3689758"/>
              <a:gd name="connsiteY12" fmla="*/ 2216687 h 2262145"/>
              <a:gd name="connsiteX13" fmla="*/ 0 w 3689758"/>
              <a:gd name="connsiteY13" fmla="*/ 1844879 h 2262145"/>
              <a:gd name="connsiteX14" fmla="*/ 1844879 w 3689758"/>
              <a:gd name="connsiteY14" fmla="*/ 0 h 226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9758" h="2262145">
                <a:moveTo>
                  <a:pt x="1844879" y="0"/>
                </a:moveTo>
                <a:cubicBezTo>
                  <a:pt x="2099604" y="0"/>
                  <a:pt x="2342271" y="51624"/>
                  <a:pt x="2562989" y="144980"/>
                </a:cubicBezTo>
                <a:lnTo>
                  <a:pt x="2678747" y="200743"/>
                </a:lnTo>
                <a:lnTo>
                  <a:pt x="2666708" y="247565"/>
                </a:lnTo>
                <a:cubicBezTo>
                  <a:pt x="2651234" y="323183"/>
                  <a:pt x="2643108" y="401477"/>
                  <a:pt x="2643108" y="481669"/>
                </a:cubicBezTo>
                <a:cubicBezTo>
                  <a:pt x="2643108" y="1043014"/>
                  <a:pt x="3041285" y="1511359"/>
                  <a:pt x="3570609" y="1619675"/>
                </a:cubicBezTo>
                <a:lnTo>
                  <a:pt x="3677132" y="1635932"/>
                </a:lnTo>
                <a:lnTo>
                  <a:pt x="3680233" y="1656251"/>
                </a:lnTo>
                <a:cubicBezTo>
                  <a:pt x="3686532" y="1718270"/>
                  <a:pt x="3689758" y="1781198"/>
                  <a:pt x="3689758" y="1844879"/>
                </a:cubicBezTo>
                <a:cubicBezTo>
                  <a:pt x="3689758" y="1972242"/>
                  <a:pt x="3676852" y="2096590"/>
                  <a:pt x="3652277" y="2216687"/>
                </a:cubicBezTo>
                <a:lnTo>
                  <a:pt x="3640588" y="2262145"/>
                </a:lnTo>
                <a:lnTo>
                  <a:pt x="49170" y="2262145"/>
                </a:lnTo>
                <a:lnTo>
                  <a:pt x="37482" y="2216687"/>
                </a:lnTo>
                <a:cubicBezTo>
                  <a:pt x="12906" y="2096590"/>
                  <a:pt x="0" y="1972242"/>
                  <a:pt x="0" y="1844879"/>
                </a:cubicBezTo>
                <a:cubicBezTo>
                  <a:pt x="0" y="825980"/>
                  <a:pt x="825980" y="0"/>
                  <a:pt x="1844879" y="0"/>
                </a:cubicBezTo>
                <a:close/>
              </a:path>
            </a:pathLst>
          </a:custGeom>
          <a:noFill/>
        </p:spPr>
        <p:txBody>
          <a:bodyPr wrap="square" anchor="ctr">
            <a:noAutofit/>
          </a:bodyPr>
          <a:lstStyle>
            <a:lvl1pPr marL="0" indent="0" algn="ctr">
              <a:buNone/>
              <a:defRPr sz="1200">
                <a:solidFill>
                  <a:schemeClr val="tx2"/>
                </a:solidFill>
              </a:defRPr>
            </a:lvl1pPr>
          </a:lstStyle>
          <a:p>
            <a:r>
              <a:rPr lang="en-US" dirty="0"/>
              <a:t>Click to insert image</a:t>
            </a:r>
          </a:p>
        </p:txBody>
      </p:sp>
      <p:sp>
        <p:nvSpPr>
          <p:cNvPr id="12" name="Text Placeholder 12">
            <a:extLst>
              <a:ext uri="{FF2B5EF4-FFF2-40B4-BE49-F238E27FC236}">
                <a16:creationId xmlns:a16="http://schemas.microsoft.com/office/drawing/2014/main" id="{CBFBE764-E070-AB4F-AEAB-6C5DF03BC754}"/>
              </a:ext>
            </a:extLst>
          </p:cNvPr>
          <p:cNvSpPr>
            <a:spLocks noGrp="1"/>
          </p:cNvSpPr>
          <p:nvPr>
            <p:ph type="body" sz="quarter" idx="10" hasCustomPrompt="1"/>
          </p:nvPr>
        </p:nvSpPr>
        <p:spPr>
          <a:xfrm>
            <a:off x="450850" y="1364975"/>
            <a:ext cx="9383114" cy="3230882"/>
          </a:xfrm>
        </p:spPr>
        <p:txBody>
          <a:bodyPr numCol="2" spcCol="180000"/>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p:txBody>
      </p:sp>
    </p:spTree>
    <p:extLst>
      <p:ext uri="{BB962C8B-B14F-4D97-AF65-F5344CB8AC3E}">
        <p14:creationId xmlns:p14="http://schemas.microsoft.com/office/powerpoint/2010/main" val="3475493499"/>
      </p:ext>
    </p:extLst>
  </p:cSld>
  <p:clrMapOvr>
    <a:overrideClrMapping bg1="lt1" tx1="dk1" bg2="lt2" tx2="dk2" accent1="accent1" accent2="accent2" accent3="accent3" accent4="accent4" accent5="accent5" accent6="accent6" hlink="hlink" folHlink="folHlink"/>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column content">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8E2B9DBE-47B6-8349-A387-A6223FA6FA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r>
              <a:rPr lang="en-GB" dirty="0"/>
              <a:t> (2-Column Text)</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9" name="Text Placeholder 12">
            <a:extLst>
              <a:ext uri="{FF2B5EF4-FFF2-40B4-BE49-F238E27FC236}">
                <a16:creationId xmlns:a16="http://schemas.microsoft.com/office/drawing/2014/main" id="{56FD8352-BF55-D44F-B7E2-5C3E593BB52A}"/>
              </a:ext>
            </a:extLst>
          </p:cNvPr>
          <p:cNvSpPr>
            <a:spLocks noGrp="1"/>
          </p:cNvSpPr>
          <p:nvPr>
            <p:ph type="body" sz="quarter" idx="10" hasCustomPrompt="1"/>
          </p:nvPr>
        </p:nvSpPr>
        <p:spPr>
          <a:xfrm>
            <a:off x="450850" y="1364974"/>
            <a:ext cx="9383114" cy="4299555"/>
          </a:xfrm>
        </p:spPr>
        <p:txBody>
          <a:bodyPr numCol="2" spcCol="180000"/>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p:txBody>
      </p:sp>
    </p:spTree>
    <p:extLst>
      <p:ext uri="{BB962C8B-B14F-4D97-AF65-F5344CB8AC3E}">
        <p14:creationId xmlns:p14="http://schemas.microsoft.com/office/powerpoint/2010/main" val="133332708"/>
      </p:ext>
    </p:extLst>
  </p:cSld>
  <p:clrMapOvr>
    <a:overrideClrMapping bg1="lt1" tx1="dk1" bg2="lt2" tx2="dk2" accent1="accent1" accent2="accent2" accent3="accent3" accent4="accent4" accent5="accent5" accent6="accent6" hlink="hlink" folHlink="folHlink"/>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column content with quote">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8E2B9DBE-47B6-8349-A387-A6223FA6FA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r>
              <a:rPr lang="en-GB" dirty="0"/>
              <a:t> (2-Column Text)</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19" name="Freeform 18">
            <a:extLst>
              <a:ext uri="{FF2B5EF4-FFF2-40B4-BE49-F238E27FC236}">
                <a16:creationId xmlns:a16="http://schemas.microsoft.com/office/drawing/2014/main" id="{CC502748-D861-1F49-852E-AAB8E8F412C0}"/>
              </a:ext>
            </a:extLst>
          </p:cNvPr>
          <p:cNvSpPr/>
          <p:nvPr userDrawn="1"/>
        </p:nvSpPr>
        <p:spPr>
          <a:xfrm>
            <a:off x="6660778" y="2690272"/>
            <a:ext cx="5531222" cy="4167729"/>
          </a:xfrm>
          <a:custGeom>
            <a:avLst/>
            <a:gdLst>
              <a:gd name="connsiteX0" fmla="*/ 3259123 w 5531222"/>
              <a:gd name="connsiteY0" fmla="*/ 0 h 4167729"/>
              <a:gd name="connsiteX1" fmla="*/ 5332228 w 5531222"/>
              <a:gd name="connsiteY1" fmla="*/ 744226 h 4167729"/>
              <a:gd name="connsiteX2" fmla="*/ 5531222 w 5531222"/>
              <a:gd name="connsiteY2" fmla="*/ 925084 h 4167729"/>
              <a:gd name="connsiteX3" fmla="*/ 5531222 w 5531222"/>
              <a:gd name="connsiteY3" fmla="*/ 4167729 h 4167729"/>
              <a:gd name="connsiteX4" fmla="*/ 130953 w 5531222"/>
              <a:gd name="connsiteY4" fmla="*/ 4167729 h 4167729"/>
              <a:gd name="connsiteX5" fmla="*/ 66214 w 5531222"/>
              <a:gd name="connsiteY5" fmla="*/ 3915950 h 4167729"/>
              <a:gd name="connsiteX6" fmla="*/ 0 w 5531222"/>
              <a:gd name="connsiteY6" fmla="*/ 3259123 h 4167729"/>
              <a:gd name="connsiteX7" fmla="*/ 3259123 w 5531222"/>
              <a:gd name="connsiteY7" fmla="*/ 0 h 416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1222" h="4167729">
                <a:moveTo>
                  <a:pt x="3259123" y="0"/>
                </a:moveTo>
                <a:cubicBezTo>
                  <a:pt x="4046607" y="0"/>
                  <a:pt x="4768859" y="279292"/>
                  <a:pt x="5332228" y="744226"/>
                </a:cubicBezTo>
                <a:lnTo>
                  <a:pt x="5531222" y="925084"/>
                </a:lnTo>
                <a:lnTo>
                  <a:pt x="5531222" y="4167729"/>
                </a:lnTo>
                <a:lnTo>
                  <a:pt x="130953" y="4167729"/>
                </a:lnTo>
                <a:lnTo>
                  <a:pt x="66214" y="3915950"/>
                </a:lnTo>
                <a:cubicBezTo>
                  <a:pt x="22800" y="3703789"/>
                  <a:pt x="0" y="3484119"/>
                  <a:pt x="0" y="3259123"/>
                </a:cubicBezTo>
                <a:cubicBezTo>
                  <a:pt x="0" y="1459159"/>
                  <a:pt x="1459159" y="0"/>
                  <a:pt x="3259123" y="0"/>
                </a:cubicBezTo>
                <a:close/>
              </a:path>
            </a:pathLst>
          </a:custGeom>
          <a:solidFill>
            <a:srgbClr val="B9963A">
              <a:alpha val="96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 Placeholder 18">
            <a:extLst>
              <a:ext uri="{FF2B5EF4-FFF2-40B4-BE49-F238E27FC236}">
                <a16:creationId xmlns:a16="http://schemas.microsoft.com/office/drawing/2014/main" id="{F1CB230D-0E28-8247-B070-DCE0D2292612}"/>
              </a:ext>
            </a:extLst>
          </p:cNvPr>
          <p:cNvSpPr>
            <a:spLocks noGrp="1"/>
          </p:cNvSpPr>
          <p:nvPr>
            <p:ph type="body" sz="quarter" idx="15" hasCustomPrompt="1"/>
          </p:nvPr>
        </p:nvSpPr>
        <p:spPr>
          <a:xfrm>
            <a:off x="8188048" y="5970284"/>
            <a:ext cx="2778125" cy="379413"/>
          </a:xfrm>
        </p:spPr>
        <p:txBody>
          <a:bodyPr/>
          <a:lstStyle>
            <a:lvl1pPr marL="0" marR="0" indent="0" algn="r" defTabSz="914400" rtl="0" eaLnBrk="1" fontAlgn="auto" latinLnBrk="0" hangingPunct="1">
              <a:lnSpc>
                <a:spcPct val="100000"/>
              </a:lnSpc>
              <a:spcBef>
                <a:spcPts val="0"/>
              </a:spcBef>
              <a:spcAft>
                <a:spcPts val="0"/>
              </a:spcAft>
              <a:buClrTx/>
              <a:buSzTx/>
              <a:buFontTx/>
              <a:buNone/>
              <a:tabLst/>
              <a:defRPr b="0" i="0">
                <a:latin typeface="Century Gothic" panose="020B0502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Optional Source</a:t>
            </a:r>
            <a:endParaRPr kumimoji="0" lang="en-US" sz="20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
        <p:nvSpPr>
          <p:cNvPr id="13" name="Text Placeholder 12">
            <a:extLst>
              <a:ext uri="{FF2B5EF4-FFF2-40B4-BE49-F238E27FC236}">
                <a16:creationId xmlns:a16="http://schemas.microsoft.com/office/drawing/2014/main" id="{FD2CE370-A809-1A4E-9DB1-4A49F64E6ADD}"/>
              </a:ext>
            </a:extLst>
          </p:cNvPr>
          <p:cNvSpPr>
            <a:spLocks noGrp="1"/>
          </p:cNvSpPr>
          <p:nvPr>
            <p:ph type="body" sz="quarter" idx="10" hasCustomPrompt="1"/>
          </p:nvPr>
        </p:nvSpPr>
        <p:spPr>
          <a:xfrm>
            <a:off x="450850" y="1364974"/>
            <a:ext cx="9383114" cy="4299555"/>
          </a:xfrm>
        </p:spPr>
        <p:txBody>
          <a:bodyPr numCol="2" spcCol="180000"/>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p:txBody>
      </p:sp>
      <p:sp>
        <p:nvSpPr>
          <p:cNvPr id="17" name="Text Placeholder 12">
            <a:extLst>
              <a:ext uri="{FF2B5EF4-FFF2-40B4-BE49-F238E27FC236}">
                <a16:creationId xmlns:a16="http://schemas.microsoft.com/office/drawing/2014/main" id="{5BD8ED58-8851-E14C-8C10-30CFCE20A139}"/>
              </a:ext>
            </a:extLst>
          </p:cNvPr>
          <p:cNvSpPr>
            <a:spLocks noGrp="1"/>
          </p:cNvSpPr>
          <p:nvPr>
            <p:ph type="body" sz="quarter" idx="14" hasCustomPrompt="1"/>
          </p:nvPr>
        </p:nvSpPr>
        <p:spPr>
          <a:xfrm>
            <a:off x="7293915" y="3608066"/>
            <a:ext cx="3676700" cy="2171502"/>
          </a:xfrm>
        </p:spPr>
        <p:txBody>
          <a:bodyPr wrap="square">
            <a:noAutofit/>
          </a:bodyPr>
          <a:lstStyle>
            <a:lvl1pPr marL="0" marR="0" indent="0" algn="r" defTabSz="914400" rtl="0" eaLnBrk="1" fontAlgn="auto" latinLnBrk="0" hangingPunct="1">
              <a:lnSpc>
                <a:spcPct val="100000"/>
              </a:lnSpc>
              <a:spcBef>
                <a:spcPts val="0"/>
              </a:spcBef>
              <a:spcAft>
                <a:spcPts val="0"/>
              </a:spcAft>
              <a:buClrTx/>
              <a:buSzTx/>
              <a:buFontTx/>
              <a:buNone/>
              <a:tabLst/>
              <a:defRPr sz="2800" b="1" i="0">
                <a:latin typeface="Century Gothic" panose="020B0502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“Ipsum dolor sit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eiusmod</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tempor</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incididunt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ut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labor.”</a:t>
            </a:r>
            <a:endParaRPr kumimoji="0" lang="en-US" sz="40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3411469"/>
      </p:ext>
    </p:extLst>
  </p:cSld>
  <p:clrMapOvr>
    <a:overrideClrMapping bg1="lt1" tx1="dk1" bg2="lt2" tx2="dk2" accent1="accent1" accent2="accent2" accent3="accent3" accent4="accent4" accent5="accent5" accent6="accent6" hlink="hlink" folHlink="folHlink"/>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pic>
        <p:nvPicPr>
          <p:cNvPr id="14" name="Picture 13" descr="Diagram, venn diagram&#10;&#10;Description automatically generated">
            <a:extLst>
              <a:ext uri="{FF2B5EF4-FFF2-40B4-BE49-F238E27FC236}">
                <a16:creationId xmlns:a16="http://schemas.microsoft.com/office/drawing/2014/main" id="{206E2287-C825-4240-BD63-4A3BAA95069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dirty="0"/>
          </a:p>
        </p:txBody>
      </p:sp>
      <p:sp>
        <p:nvSpPr>
          <p:cNvPr id="22" name="Text Placeholder 18">
            <a:extLst>
              <a:ext uri="{FF2B5EF4-FFF2-40B4-BE49-F238E27FC236}">
                <a16:creationId xmlns:a16="http://schemas.microsoft.com/office/drawing/2014/main" id="{F1CB230D-0E28-8247-B070-DCE0D2292612}"/>
              </a:ext>
            </a:extLst>
          </p:cNvPr>
          <p:cNvSpPr>
            <a:spLocks noGrp="1"/>
          </p:cNvSpPr>
          <p:nvPr>
            <p:ph type="body" sz="quarter" idx="15" hasCustomPrompt="1"/>
          </p:nvPr>
        </p:nvSpPr>
        <p:spPr>
          <a:xfrm>
            <a:off x="774362" y="4165234"/>
            <a:ext cx="5139550" cy="37941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400" b="0" i="0">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Optional Source</a:t>
            </a:r>
            <a:endParaRPr kumimoji="0" lang="en-US" sz="20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
        <p:nvSpPr>
          <p:cNvPr id="16" name="Text Placeholder 12">
            <a:extLst>
              <a:ext uri="{FF2B5EF4-FFF2-40B4-BE49-F238E27FC236}">
                <a16:creationId xmlns:a16="http://schemas.microsoft.com/office/drawing/2014/main" id="{D1CBE443-1D27-2F48-B1DF-4A18BB4DC492}"/>
              </a:ext>
            </a:extLst>
          </p:cNvPr>
          <p:cNvSpPr>
            <a:spLocks noGrp="1"/>
          </p:cNvSpPr>
          <p:nvPr>
            <p:ph type="body" sz="quarter" idx="14" hasCustomPrompt="1"/>
          </p:nvPr>
        </p:nvSpPr>
        <p:spPr>
          <a:xfrm>
            <a:off x="774362" y="610456"/>
            <a:ext cx="7494495" cy="3415276"/>
          </a:xfrm>
        </p:spPr>
        <p:txBody>
          <a:bodyPr wrap="square">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b="1" i="0">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“Ipsum dolor sit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eiusmod</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tempor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incididunt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ut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labor. Ipsum dolor sit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eiusmod</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tempor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incididunt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ut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labor.</a:t>
            </a:r>
            <a:b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b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Ipsum dolor sit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a:t>
            </a:r>
            <a:endParaRPr kumimoji="0" lang="en-US" sz="40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9805368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 with image b">
    <p:bg>
      <p:bgPr>
        <a:solidFill>
          <a:schemeClr val="accent2"/>
        </a:solidFill>
        <a:effectLst/>
      </p:bgPr>
    </p:bg>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C07B3EEE-30F0-CE4F-B8E8-A7BD8EEB2B55}"/>
              </a:ext>
            </a:extLst>
          </p:cNvPr>
          <p:cNvSpPr>
            <a:spLocks noGrp="1"/>
          </p:cNvSpPr>
          <p:nvPr>
            <p:ph type="pic" sz="quarter" idx="14" hasCustomPrompt="1"/>
          </p:nvPr>
        </p:nvSpPr>
        <p:spPr>
          <a:xfrm>
            <a:off x="8046911" y="2475599"/>
            <a:ext cx="3630086" cy="3762984"/>
          </a:xfrm>
          <a:custGeom>
            <a:avLst/>
            <a:gdLst>
              <a:gd name="connsiteX0" fmla="*/ 1487338 w 3630086"/>
              <a:gd name="connsiteY0" fmla="*/ 20227 h 3762984"/>
              <a:gd name="connsiteX1" fmla="*/ 1481874 w 3630086"/>
              <a:gd name="connsiteY1" fmla="*/ 236332 h 3762984"/>
              <a:gd name="connsiteX2" fmla="*/ 944603 w 3630086"/>
              <a:gd name="connsiteY2" fmla="*/ 2149730 h 3762984"/>
              <a:gd name="connsiteX3" fmla="*/ 721252 w 3630086"/>
              <a:gd name="connsiteY3" fmla="*/ 2517377 h 3762984"/>
              <a:gd name="connsiteX4" fmla="*/ 696500 w 3630086"/>
              <a:gd name="connsiteY4" fmla="*/ 2500688 h 3762984"/>
              <a:gd name="connsiteX5" fmla="*/ 645164 w 3630086"/>
              <a:gd name="connsiteY5" fmla="*/ 2490324 h 3762984"/>
              <a:gd name="connsiteX6" fmla="*/ 513278 w 3630086"/>
              <a:gd name="connsiteY6" fmla="*/ 2622210 h 3762984"/>
              <a:gd name="connsiteX7" fmla="*/ 551906 w 3630086"/>
              <a:gd name="connsiteY7" fmla="*/ 2715468 h 3762984"/>
              <a:gd name="connsiteX8" fmla="*/ 566326 w 3630086"/>
              <a:gd name="connsiteY8" fmla="*/ 2725190 h 3762984"/>
              <a:gd name="connsiteX9" fmla="*/ 460148 w 3630086"/>
              <a:gd name="connsiteY9" fmla="*/ 2867181 h 3762984"/>
              <a:gd name="connsiteX10" fmla="*/ 284248 w 3630086"/>
              <a:gd name="connsiteY10" fmla="*/ 3060720 h 3762984"/>
              <a:gd name="connsiteX11" fmla="*/ 139492 w 3630086"/>
              <a:gd name="connsiteY11" fmla="*/ 2857115 h 3762984"/>
              <a:gd name="connsiteX12" fmla="*/ 14959 w 3630086"/>
              <a:gd name="connsiteY12" fmla="*/ 2613854 h 3762984"/>
              <a:gd name="connsiteX13" fmla="*/ 0 w 3630086"/>
              <a:gd name="connsiteY13" fmla="*/ 2572981 h 3762984"/>
              <a:gd name="connsiteX14" fmla="*/ 39729 w 3630086"/>
              <a:gd name="connsiteY14" fmla="*/ 2535103 h 3762984"/>
              <a:gd name="connsiteX15" fmla="*/ 1333615 w 3630086"/>
              <a:gd name="connsiteY15" fmla="*/ 272174 h 3762984"/>
              <a:gd name="connsiteX16" fmla="*/ 1388275 w 3630086"/>
              <a:gd name="connsiteY16" fmla="*/ 35346 h 3762984"/>
              <a:gd name="connsiteX17" fmla="*/ 1748594 w 3630086"/>
              <a:gd name="connsiteY17" fmla="*/ 0 h 3762984"/>
              <a:gd name="connsiteX18" fmla="*/ 3630086 w 3630086"/>
              <a:gd name="connsiteY18" fmla="*/ 1881492 h 3762984"/>
              <a:gd name="connsiteX19" fmla="*/ 1748594 w 3630086"/>
              <a:gd name="connsiteY19" fmla="*/ 3762984 h 3762984"/>
              <a:gd name="connsiteX20" fmla="*/ 296744 w 3630086"/>
              <a:gd name="connsiteY20" fmla="*/ 3078296 h 3762984"/>
              <a:gd name="connsiteX21" fmla="*/ 291712 w 3630086"/>
              <a:gd name="connsiteY21" fmla="*/ 3071219 h 3762984"/>
              <a:gd name="connsiteX22" fmla="*/ 469870 w 3630086"/>
              <a:gd name="connsiteY22" fmla="*/ 2875196 h 3762984"/>
              <a:gd name="connsiteX23" fmla="*/ 576775 w 3630086"/>
              <a:gd name="connsiteY23" fmla="*/ 2732235 h 3762984"/>
              <a:gd name="connsiteX24" fmla="*/ 593828 w 3630086"/>
              <a:gd name="connsiteY24" fmla="*/ 2743732 h 3762984"/>
              <a:gd name="connsiteX25" fmla="*/ 645164 w 3630086"/>
              <a:gd name="connsiteY25" fmla="*/ 2754096 h 3762984"/>
              <a:gd name="connsiteX26" fmla="*/ 777050 w 3630086"/>
              <a:gd name="connsiteY26" fmla="*/ 2622210 h 3762984"/>
              <a:gd name="connsiteX27" fmla="*/ 738422 w 3630086"/>
              <a:gd name="connsiteY27" fmla="*/ 2528953 h 3762984"/>
              <a:gd name="connsiteX28" fmla="*/ 731701 w 3630086"/>
              <a:gd name="connsiteY28" fmla="*/ 2524421 h 3762984"/>
              <a:gd name="connsiteX29" fmla="*/ 955682 w 3630086"/>
              <a:gd name="connsiteY29" fmla="*/ 2155736 h 3762984"/>
              <a:gd name="connsiteX30" fmla="*/ 1494457 w 3630086"/>
              <a:gd name="connsiteY30" fmla="*/ 236981 h 3762984"/>
              <a:gd name="connsiteX31" fmla="*/ 1499987 w 3630086"/>
              <a:gd name="connsiteY31" fmla="*/ 18297 h 3762984"/>
              <a:gd name="connsiteX32" fmla="*/ 1556222 w 3630086"/>
              <a:gd name="connsiteY32" fmla="*/ 9714 h 3762984"/>
              <a:gd name="connsiteX33" fmla="*/ 1748594 w 3630086"/>
              <a:gd name="connsiteY33" fmla="*/ 0 h 376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30086" h="3762984">
                <a:moveTo>
                  <a:pt x="1487338" y="20227"/>
                </a:moveTo>
                <a:lnTo>
                  <a:pt x="1481874" y="236332"/>
                </a:lnTo>
                <a:cubicBezTo>
                  <a:pt x="1446883" y="926622"/>
                  <a:pt x="1256342" y="1575872"/>
                  <a:pt x="944603" y="2149730"/>
                </a:cubicBezTo>
                <a:lnTo>
                  <a:pt x="721252" y="2517377"/>
                </a:lnTo>
                <a:lnTo>
                  <a:pt x="696500" y="2500688"/>
                </a:lnTo>
                <a:cubicBezTo>
                  <a:pt x="680722" y="2494015"/>
                  <a:pt x="663374" y="2490324"/>
                  <a:pt x="645164" y="2490324"/>
                </a:cubicBezTo>
                <a:cubicBezTo>
                  <a:pt x="572325" y="2490324"/>
                  <a:pt x="513278" y="2549371"/>
                  <a:pt x="513278" y="2622210"/>
                </a:cubicBezTo>
                <a:cubicBezTo>
                  <a:pt x="513278" y="2658630"/>
                  <a:pt x="528040" y="2691601"/>
                  <a:pt x="551906" y="2715468"/>
                </a:cubicBezTo>
                <a:lnTo>
                  <a:pt x="566326" y="2725190"/>
                </a:lnTo>
                <a:lnTo>
                  <a:pt x="460148" y="2867181"/>
                </a:lnTo>
                <a:lnTo>
                  <a:pt x="284248" y="3060720"/>
                </a:lnTo>
                <a:lnTo>
                  <a:pt x="139492" y="2857115"/>
                </a:lnTo>
                <a:cubicBezTo>
                  <a:pt x="92351" y="2779530"/>
                  <a:pt x="50662" y="2698266"/>
                  <a:pt x="14959" y="2613854"/>
                </a:cubicBezTo>
                <a:lnTo>
                  <a:pt x="0" y="2572981"/>
                </a:lnTo>
                <a:lnTo>
                  <a:pt x="39729" y="2535103"/>
                </a:lnTo>
                <a:cubicBezTo>
                  <a:pt x="655528" y="1919304"/>
                  <a:pt x="1109820" y="1141998"/>
                  <a:pt x="1333615" y="272174"/>
                </a:cubicBezTo>
                <a:lnTo>
                  <a:pt x="1388275" y="35346"/>
                </a:lnTo>
                <a:close/>
                <a:moveTo>
                  <a:pt x="1748594" y="0"/>
                </a:moveTo>
                <a:cubicBezTo>
                  <a:pt x="2787713" y="0"/>
                  <a:pt x="3630086" y="842373"/>
                  <a:pt x="3630086" y="1881492"/>
                </a:cubicBezTo>
                <a:cubicBezTo>
                  <a:pt x="3630086" y="2920611"/>
                  <a:pt x="2787713" y="3762984"/>
                  <a:pt x="1748594" y="3762984"/>
                </a:cubicBezTo>
                <a:cubicBezTo>
                  <a:pt x="1164090" y="3762984"/>
                  <a:pt x="641837" y="3496452"/>
                  <a:pt x="296744" y="3078296"/>
                </a:cubicBezTo>
                <a:lnTo>
                  <a:pt x="291712" y="3071219"/>
                </a:lnTo>
                <a:lnTo>
                  <a:pt x="469870" y="2875196"/>
                </a:lnTo>
                <a:lnTo>
                  <a:pt x="576775" y="2732235"/>
                </a:lnTo>
                <a:lnTo>
                  <a:pt x="593828" y="2743732"/>
                </a:lnTo>
                <a:cubicBezTo>
                  <a:pt x="609606" y="2750406"/>
                  <a:pt x="626954" y="2754096"/>
                  <a:pt x="645164" y="2754096"/>
                </a:cubicBezTo>
                <a:cubicBezTo>
                  <a:pt x="718003" y="2754096"/>
                  <a:pt x="777050" y="2695049"/>
                  <a:pt x="777050" y="2622210"/>
                </a:cubicBezTo>
                <a:cubicBezTo>
                  <a:pt x="777050" y="2585791"/>
                  <a:pt x="762288" y="2552819"/>
                  <a:pt x="738422" y="2528953"/>
                </a:cubicBezTo>
                <a:lnTo>
                  <a:pt x="731701" y="2524421"/>
                </a:lnTo>
                <a:lnTo>
                  <a:pt x="955682" y="2155736"/>
                </a:lnTo>
                <a:cubicBezTo>
                  <a:pt x="1268294" y="1580272"/>
                  <a:pt x="1459368" y="929203"/>
                  <a:pt x="1494457" y="236981"/>
                </a:cubicBezTo>
                <a:lnTo>
                  <a:pt x="1499987" y="18297"/>
                </a:lnTo>
                <a:lnTo>
                  <a:pt x="1556222" y="9714"/>
                </a:lnTo>
                <a:cubicBezTo>
                  <a:pt x="1619473" y="3291"/>
                  <a:pt x="1683649" y="0"/>
                  <a:pt x="1748594" y="0"/>
                </a:cubicBezTo>
                <a:close/>
              </a:path>
            </a:pathLst>
          </a:custGeom>
          <a:noFill/>
        </p:spPr>
        <p:txBody>
          <a:bodyPr wrap="square" anchor="ctr">
            <a:noAutofit/>
          </a:bodyPr>
          <a:lstStyle>
            <a:lvl1pPr marL="0" indent="0" algn="ctr">
              <a:buNone/>
              <a:defRPr sz="1200">
                <a:solidFill>
                  <a:schemeClr val="bg1"/>
                </a:solidFill>
              </a:defRPr>
            </a:lvl1pPr>
          </a:lstStyle>
          <a:p>
            <a:r>
              <a:rPr lang="en-US" dirty="0"/>
              <a:t>Click to insert image</a:t>
            </a:r>
          </a:p>
        </p:txBody>
      </p:sp>
      <p:sp>
        <p:nvSpPr>
          <p:cNvPr id="19" name="Freeform 18">
            <a:extLst>
              <a:ext uri="{FF2B5EF4-FFF2-40B4-BE49-F238E27FC236}">
                <a16:creationId xmlns:a16="http://schemas.microsoft.com/office/drawing/2014/main" id="{7A9F96EA-4C96-D449-9D50-CA0AB91093A5}"/>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66222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66222"/>
                </a:lnTo>
                <a:close/>
              </a:path>
            </a:pathLst>
          </a:custGeom>
          <a:solidFill>
            <a:srgbClr val="DD857E">
              <a:alpha val="500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22" name="Freeform 21">
            <a:extLst>
              <a:ext uri="{FF2B5EF4-FFF2-40B4-BE49-F238E27FC236}">
                <a16:creationId xmlns:a16="http://schemas.microsoft.com/office/drawing/2014/main" id="{191940F1-15A5-3D48-9979-2FD65582AC06}"/>
              </a:ext>
            </a:extLst>
          </p:cNvPr>
          <p:cNvSpPr/>
          <p:nvPr userDrawn="1"/>
        </p:nvSpPr>
        <p:spPr>
          <a:xfrm>
            <a:off x="7914014" y="2510946"/>
            <a:ext cx="1521173" cy="2537635"/>
          </a:xfrm>
          <a:custGeom>
            <a:avLst/>
            <a:gdLst>
              <a:gd name="connsiteX0" fmla="*/ 1521173 w 1521173"/>
              <a:gd name="connsiteY0" fmla="*/ 0 h 2537635"/>
              <a:gd name="connsiteX1" fmla="*/ 1466513 w 1521173"/>
              <a:gd name="connsiteY1" fmla="*/ 236828 h 2537635"/>
              <a:gd name="connsiteX2" fmla="*/ 172627 w 1521173"/>
              <a:gd name="connsiteY2" fmla="*/ 2499757 h 2537635"/>
              <a:gd name="connsiteX3" fmla="*/ 132898 w 1521173"/>
              <a:gd name="connsiteY3" fmla="*/ 2537635 h 2537635"/>
              <a:gd name="connsiteX4" fmla="*/ 84588 w 1521173"/>
              <a:gd name="connsiteY4" fmla="*/ 2405644 h 2537635"/>
              <a:gd name="connsiteX5" fmla="*/ 0 w 1521173"/>
              <a:gd name="connsiteY5" fmla="*/ 1846146 h 2537635"/>
              <a:gd name="connsiteX6" fmla="*/ 1502306 w 1521173"/>
              <a:gd name="connsiteY6" fmla="*/ 2879 h 253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173" h="2537635">
                <a:moveTo>
                  <a:pt x="1521173" y="0"/>
                </a:moveTo>
                <a:lnTo>
                  <a:pt x="1466513" y="236828"/>
                </a:lnTo>
                <a:cubicBezTo>
                  <a:pt x="1242718" y="1106652"/>
                  <a:pt x="788426" y="1883958"/>
                  <a:pt x="172627" y="2499757"/>
                </a:cubicBezTo>
                <a:lnTo>
                  <a:pt x="132898" y="2537635"/>
                </a:lnTo>
                <a:lnTo>
                  <a:pt x="84588" y="2405644"/>
                </a:lnTo>
                <a:cubicBezTo>
                  <a:pt x="29615" y="2228899"/>
                  <a:pt x="0" y="2040981"/>
                  <a:pt x="0" y="1846146"/>
                </a:cubicBezTo>
                <a:cubicBezTo>
                  <a:pt x="0" y="936917"/>
                  <a:pt x="644942" y="178322"/>
                  <a:pt x="1502306" y="287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p:spPr>
        <p:txBody>
          <a:bodyPr>
            <a:normAutofit/>
          </a:bodyPr>
          <a:lstStyle>
            <a:lvl1pPr marL="0" indent="0">
              <a:buNone/>
              <a:defRPr sz="1800">
                <a:solidFill>
                  <a:schemeClr val="bg1"/>
                </a:solidFill>
                <a:latin typeface="+mj-lt"/>
              </a:defRPr>
            </a:lvl1pPr>
          </a:lstStyle>
          <a:p>
            <a:pPr lvl="0"/>
            <a:r>
              <a:rPr lang="en-GB" dirty="0"/>
              <a:t>Subtitle</a:t>
            </a:r>
          </a:p>
        </p:txBody>
      </p:sp>
      <p:sp>
        <p:nvSpPr>
          <p:cNvPr id="17" name="Freeform 16">
            <a:extLst>
              <a:ext uri="{FF2B5EF4-FFF2-40B4-BE49-F238E27FC236}">
                <a16:creationId xmlns:a16="http://schemas.microsoft.com/office/drawing/2014/main" id="{9200DDD8-593D-CF4E-9DE9-65B0FAF7394C}"/>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Oval 36">
            <a:extLst>
              <a:ext uri="{FF2B5EF4-FFF2-40B4-BE49-F238E27FC236}">
                <a16:creationId xmlns:a16="http://schemas.microsoft.com/office/drawing/2014/main" id="{4A5BC532-ECF1-5646-96DA-29E61B588DFB}"/>
              </a:ext>
            </a:extLst>
          </p:cNvPr>
          <p:cNvSpPr/>
          <p:nvPr userDrawn="1"/>
        </p:nvSpPr>
        <p:spPr>
          <a:xfrm>
            <a:off x="8560189" y="4965923"/>
            <a:ext cx="263771" cy="2637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0256934"/>
      </p:ext>
    </p:extLst>
  </p:cSld>
  <p:clrMapOvr>
    <a:overrideClrMapping bg1="lt1" tx1="dk1" bg2="lt2" tx2="dk2" accent1="accent1" accent2="accent2" accent3="accent3" accent4="accent4" accent5="accent5" accent6="accent6" hlink="hlink" folHlink="folHlink"/>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ection divider a">
    <p:bg>
      <p:bgPr>
        <a:solidFill>
          <a:schemeClr val="tx2"/>
        </a:solidFill>
        <a:effectLst/>
      </p:bgPr>
    </p:bg>
    <p:spTree>
      <p:nvGrpSpPr>
        <p:cNvPr id="1" name=""/>
        <p:cNvGrpSpPr/>
        <p:nvPr/>
      </p:nvGrpSpPr>
      <p:grpSpPr>
        <a:xfrm>
          <a:off x="0" y="0"/>
          <a:ext cx="0" cy="0"/>
          <a:chOff x="0" y="0"/>
          <a:chExt cx="0" cy="0"/>
        </a:xfrm>
      </p:grpSpPr>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17" name="Oval 16">
            <a:extLst>
              <a:ext uri="{FF2B5EF4-FFF2-40B4-BE49-F238E27FC236}">
                <a16:creationId xmlns:a16="http://schemas.microsoft.com/office/drawing/2014/main" id="{91ECD678-AB7C-7F4D-AAF4-8A7C5B12B588}"/>
              </a:ext>
            </a:extLst>
          </p:cNvPr>
          <p:cNvSpPr/>
          <p:nvPr userDrawn="1"/>
        </p:nvSpPr>
        <p:spPr>
          <a:xfrm>
            <a:off x="7914013" y="2475599"/>
            <a:ext cx="3762984" cy="37629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D104B4CF-A99E-2A49-8232-0C4F74BA6D28}"/>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66221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66221"/>
                </a:lnTo>
                <a:close/>
              </a:path>
            </a:pathLst>
          </a:custGeom>
          <a:solidFill>
            <a:schemeClr val="bg2">
              <a:alpha val="5002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p:spPr>
        <p:txBody>
          <a:bodyPr>
            <a:normAutofit/>
          </a:bodyPr>
          <a:lstStyle>
            <a:lvl1pPr marL="0" indent="0">
              <a:buNone/>
              <a:defRPr sz="1800">
                <a:solidFill>
                  <a:schemeClr val="bg1"/>
                </a:solidFill>
                <a:latin typeface="+mj-lt"/>
              </a:defRPr>
            </a:lvl1pPr>
          </a:lstStyle>
          <a:p>
            <a:pPr lvl="0"/>
            <a:r>
              <a:rPr lang="en-GB" dirty="0"/>
              <a:t>Subtitle</a:t>
            </a:r>
          </a:p>
        </p:txBody>
      </p:sp>
      <p:sp>
        <p:nvSpPr>
          <p:cNvPr id="22" name="Freeform 21">
            <a:extLst>
              <a:ext uri="{FF2B5EF4-FFF2-40B4-BE49-F238E27FC236}">
                <a16:creationId xmlns:a16="http://schemas.microsoft.com/office/drawing/2014/main" id="{1555BD1B-BCDB-BA48-A535-A8ED7548D279}"/>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351EF8D2-FEC5-6D4F-B24B-46E2C4F871CD}"/>
              </a:ext>
            </a:extLst>
          </p:cNvPr>
          <p:cNvSpPr/>
          <p:nvPr userDrawn="1"/>
        </p:nvSpPr>
        <p:spPr>
          <a:xfrm>
            <a:off x="8560189" y="4965923"/>
            <a:ext cx="263771" cy="263771"/>
          </a:xfrm>
          <a:prstGeom prst="ellipse">
            <a:avLst/>
          </a:prstGeom>
          <a:solidFill>
            <a:srgbClr val="67A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507710"/>
      </p:ext>
    </p:extLst>
  </p:cSld>
  <p:clrMapOvr>
    <a:overrideClrMapping bg1="lt1" tx1="dk1" bg2="lt2" tx2="dk2" accent1="accent1" accent2="accent2" accent3="accent3" accent4="accent4" accent5="accent5" accent6="accent6" hlink="hlink" folHlink="folHlink"/>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ection divider with image a">
    <p:bg>
      <p:bgPr>
        <a:solidFill>
          <a:schemeClr val="tx2"/>
        </a:solidFill>
        <a:effectLst/>
      </p:bgPr>
    </p:bg>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C07B3EEE-30F0-CE4F-B8E8-A7BD8EEB2B55}"/>
              </a:ext>
            </a:extLst>
          </p:cNvPr>
          <p:cNvSpPr>
            <a:spLocks noGrp="1"/>
          </p:cNvSpPr>
          <p:nvPr>
            <p:ph type="pic" sz="quarter" idx="14" hasCustomPrompt="1"/>
          </p:nvPr>
        </p:nvSpPr>
        <p:spPr>
          <a:xfrm>
            <a:off x="8046911" y="2475599"/>
            <a:ext cx="3630086" cy="3762984"/>
          </a:xfrm>
          <a:custGeom>
            <a:avLst/>
            <a:gdLst>
              <a:gd name="connsiteX0" fmla="*/ 1487338 w 3630086"/>
              <a:gd name="connsiteY0" fmla="*/ 20227 h 3762984"/>
              <a:gd name="connsiteX1" fmla="*/ 1481874 w 3630086"/>
              <a:gd name="connsiteY1" fmla="*/ 236332 h 3762984"/>
              <a:gd name="connsiteX2" fmla="*/ 944603 w 3630086"/>
              <a:gd name="connsiteY2" fmla="*/ 2149730 h 3762984"/>
              <a:gd name="connsiteX3" fmla="*/ 721252 w 3630086"/>
              <a:gd name="connsiteY3" fmla="*/ 2517377 h 3762984"/>
              <a:gd name="connsiteX4" fmla="*/ 696500 w 3630086"/>
              <a:gd name="connsiteY4" fmla="*/ 2500688 h 3762984"/>
              <a:gd name="connsiteX5" fmla="*/ 645164 w 3630086"/>
              <a:gd name="connsiteY5" fmla="*/ 2490324 h 3762984"/>
              <a:gd name="connsiteX6" fmla="*/ 513278 w 3630086"/>
              <a:gd name="connsiteY6" fmla="*/ 2622210 h 3762984"/>
              <a:gd name="connsiteX7" fmla="*/ 551906 w 3630086"/>
              <a:gd name="connsiteY7" fmla="*/ 2715468 h 3762984"/>
              <a:gd name="connsiteX8" fmla="*/ 566326 w 3630086"/>
              <a:gd name="connsiteY8" fmla="*/ 2725190 h 3762984"/>
              <a:gd name="connsiteX9" fmla="*/ 460148 w 3630086"/>
              <a:gd name="connsiteY9" fmla="*/ 2867181 h 3762984"/>
              <a:gd name="connsiteX10" fmla="*/ 284248 w 3630086"/>
              <a:gd name="connsiteY10" fmla="*/ 3060720 h 3762984"/>
              <a:gd name="connsiteX11" fmla="*/ 139492 w 3630086"/>
              <a:gd name="connsiteY11" fmla="*/ 2857115 h 3762984"/>
              <a:gd name="connsiteX12" fmla="*/ 14959 w 3630086"/>
              <a:gd name="connsiteY12" fmla="*/ 2613854 h 3762984"/>
              <a:gd name="connsiteX13" fmla="*/ 0 w 3630086"/>
              <a:gd name="connsiteY13" fmla="*/ 2572981 h 3762984"/>
              <a:gd name="connsiteX14" fmla="*/ 39729 w 3630086"/>
              <a:gd name="connsiteY14" fmla="*/ 2535103 h 3762984"/>
              <a:gd name="connsiteX15" fmla="*/ 1333615 w 3630086"/>
              <a:gd name="connsiteY15" fmla="*/ 272174 h 3762984"/>
              <a:gd name="connsiteX16" fmla="*/ 1388275 w 3630086"/>
              <a:gd name="connsiteY16" fmla="*/ 35346 h 3762984"/>
              <a:gd name="connsiteX17" fmla="*/ 1748594 w 3630086"/>
              <a:gd name="connsiteY17" fmla="*/ 0 h 3762984"/>
              <a:gd name="connsiteX18" fmla="*/ 3630086 w 3630086"/>
              <a:gd name="connsiteY18" fmla="*/ 1881492 h 3762984"/>
              <a:gd name="connsiteX19" fmla="*/ 1748594 w 3630086"/>
              <a:gd name="connsiteY19" fmla="*/ 3762984 h 3762984"/>
              <a:gd name="connsiteX20" fmla="*/ 296744 w 3630086"/>
              <a:gd name="connsiteY20" fmla="*/ 3078296 h 3762984"/>
              <a:gd name="connsiteX21" fmla="*/ 291712 w 3630086"/>
              <a:gd name="connsiteY21" fmla="*/ 3071219 h 3762984"/>
              <a:gd name="connsiteX22" fmla="*/ 469870 w 3630086"/>
              <a:gd name="connsiteY22" fmla="*/ 2875196 h 3762984"/>
              <a:gd name="connsiteX23" fmla="*/ 576775 w 3630086"/>
              <a:gd name="connsiteY23" fmla="*/ 2732235 h 3762984"/>
              <a:gd name="connsiteX24" fmla="*/ 593828 w 3630086"/>
              <a:gd name="connsiteY24" fmla="*/ 2743732 h 3762984"/>
              <a:gd name="connsiteX25" fmla="*/ 645164 w 3630086"/>
              <a:gd name="connsiteY25" fmla="*/ 2754096 h 3762984"/>
              <a:gd name="connsiteX26" fmla="*/ 777050 w 3630086"/>
              <a:gd name="connsiteY26" fmla="*/ 2622210 h 3762984"/>
              <a:gd name="connsiteX27" fmla="*/ 738422 w 3630086"/>
              <a:gd name="connsiteY27" fmla="*/ 2528953 h 3762984"/>
              <a:gd name="connsiteX28" fmla="*/ 731701 w 3630086"/>
              <a:gd name="connsiteY28" fmla="*/ 2524421 h 3762984"/>
              <a:gd name="connsiteX29" fmla="*/ 955682 w 3630086"/>
              <a:gd name="connsiteY29" fmla="*/ 2155736 h 3762984"/>
              <a:gd name="connsiteX30" fmla="*/ 1494457 w 3630086"/>
              <a:gd name="connsiteY30" fmla="*/ 236981 h 3762984"/>
              <a:gd name="connsiteX31" fmla="*/ 1499987 w 3630086"/>
              <a:gd name="connsiteY31" fmla="*/ 18297 h 3762984"/>
              <a:gd name="connsiteX32" fmla="*/ 1556222 w 3630086"/>
              <a:gd name="connsiteY32" fmla="*/ 9714 h 3762984"/>
              <a:gd name="connsiteX33" fmla="*/ 1748594 w 3630086"/>
              <a:gd name="connsiteY33" fmla="*/ 0 h 376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30086" h="3762984">
                <a:moveTo>
                  <a:pt x="1487338" y="20227"/>
                </a:moveTo>
                <a:lnTo>
                  <a:pt x="1481874" y="236332"/>
                </a:lnTo>
                <a:cubicBezTo>
                  <a:pt x="1446883" y="926622"/>
                  <a:pt x="1256342" y="1575872"/>
                  <a:pt x="944603" y="2149730"/>
                </a:cubicBezTo>
                <a:lnTo>
                  <a:pt x="721252" y="2517377"/>
                </a:lnTo>
                <a:lnTo>
                  <a:pt x="696500" y="2500688"/>
                </a:lnTo>
                <a:cubicBezTo>
                  <a:pt x="680722" y="2494015"/>
                  <a:pt x="663374" y="2490324"/>
                  <a:pt x="645164" y="2490324"/>
                </a:cubicBezTo>
                <a:cubicBezTo>
                  <a:pt x="572325" y="2490324"/>
                  <a:pt x="513278" y="2549371"/>
                  <a:pt x="513278" y="2622210"/>
                </a:cubicBezTo>
                <a:cubicBezTo>
                  <a:pt x="513278" y="2658630"/>
                  <a:pt x="528040" y="2691601"/>
                  <a:pt x="551906" y="2715468"/>
                </a:cubicBezTo>
                <a:lnTo>
                  <a:pt x="566326" y="2725190"/>
                </a:lnTo>
                <a:lnTo>
                  <a:pt x="460148" y="2867181"/>
                </a:lnTo>
                <a:lnTo>
                  <a:pt x="284248" y="3060720"/>
                </a:lnTo>
                <a:lnTo>
                  <a:pt x="139492" y="2857115"/>
                </a:lnTo>
                <a:cubicBezTo>
                  <a:pt x="92351" y="2779530"/>
                  <a:pt x="50662" y="2698266"/>
                  <a:pt x="14959" y="2613854"/>
                </a:cubicBezTo>
                <a:lnTo>
                  <a:pt x="0" y="2572981"/>
                </a:lnTo>
                <a:lnTo>
                  <a:pt x="39729" y="2535103"/>
                </a:lnTo>
                <a:cubicBezTo>
                  <a:pt x="655528" y="1919304"/>
                  <a:pt x="1109820" y="1141998"/>
                  <a:pt x="1333615" y="272174"/>
                </a:cubicBezTo>
                <a:lnTo>
                  <a:pt x="1388275" y="35346"/>
                </a:lnTo>
                <a:close/>
                <a:moveTo>
                  <a:pt x="1748594" y="0"/>
                </a:moveTo>
                <a:cubicBezTo>
                  <a:pt x="2787713" y="0"/>
                  <a:pt x="3630086" y="842373"/>
                  <a:pt x="3630086" y="1881492"/>
                </a:cubicBezTo>
                <a:cubicBezTo>
                  <a:pt x="3630086" y="2920611"/>
                  <a:pt x="2787713" y="3762984"/>
                  <a:pt x="1748594" y="3762984"/>
                </a:cubicBezTo>
                <a:cubicBezTo>
                  <a:pt x="1164090" y="3762984"/>
                  <a:pt x="641837" y="3496452"/>
                  <a:pt x="296744" y="3078296"/>
                </a:cubicBezTo>
                <a:lnTo>
                  <a:pt x="291712" y="3071219"/>
                </a:lnTo>
                <a:lnTo>
                  <a:pt x="469870" y="2875196"/>
                </a:lnTo>
                <a:lnTo>
                  <a:pt x="576775" y="2732235"/>
                </a:lnTo>
                <a:lnTo>
                  <a:pt x="593828" y="2743732"/>
                </a:lnTo>
                <a:cubicBezTo>
                  <a:pt x="609606" y="2750406"/>
                  <a:pt x="626954" y="2754096"/>
                  <a:pt x="645164" y="2754096"/>
                </a:cubicBezTo>
                <a:cubicBezTo>
                  <a:pt x="718003" y="2754096"/>
                  <a:pt x="777050" y="2695049"/>
                  <a:pt x="777050" y="2622210"/>
                </a:cubicBezTo>
                <a:cubicBezTo>
                  <a:pt x="777050" y="2585791"/>
                  <a:pt x="762288" y="2552819"/>
                  <a:pt x="738422" y="2528953"/>
                </a:cubicBezTo>
                <a:lnTo>
                  <a:pt x="731701" y="2524421"/>
                </a:lnTo>
                <a:lnTo>
                  <a:pt x="955682" y="2155736"/>
                </a:lnTo>
                <a:cubicBezTo>
                  <a:pt x="1268294" y="1580272"/>
                  <a:pt x="1459368" y="929203"/>
                  <a:pt x="1494457" y="236981"/>
                </a:cubicBezTo>
                <a:lnTo>
                  <a:pt x="1499987" y="18297"/>
                </a:lnTo>
                <a:lnTo>
                  <a:pt x="1556222" y="9714"/>
                </a:lnTo>
                <a:cubicBezTo>
                  <a:pt x="1619473" y="3291"/>
                  <a:pt x="1683649" y="0"/>
                  <a:pt x="1748594"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19" name="Freeform 18">
            <a:extLst>
              <a:ext uri="{FF2B5EF4-FFF2-40B4-BE49-F238E27FC236}">
                <a16:creationId xmlns:a16="http://schemas.microsoft.com/office/drawing/2014/main" id="{5965685A-4812-8A46-8627-7EE7F97EAAFE}"/>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66221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66221"/>
                </a:lnTo>
                <a:close/>
              </a:path>
            </a:pathLst>
          </a:custGeom>
          <a:solidFill>
            <a:schemeClr val="bg2">
              <a:alpha val="5002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22" name="Freeform 21">
            <a:extLst>
              <a:ext uri="{FF2B5EF4-FFF2-40B4-BE49-F238E27FC236}">
                <a16:creationId xmlns:a16="http://schemas.microsoft.com/office/drawing/2014/main" id="{191940F1-15A5-3D48-9979-2FD65582AC06}"/>
              </a:ext>
            </a:extLst>
          </p:cNvPr>
          <p:cNvSpPr/>
          <p:nvPr userDrawn="1"/>
        </p:nvSpPr>
        <p:spPr>
          <a:xfrm>
            <a:off x="7914014" y="2510946"/>
            <a:ext cx="1521173" cy="2537635"/>
          </a:xfrm>
          <a:custGeom>
            <a:avLst/>
            <a:gdLst>
              <a:gd name="connsiteX0" fmla="*/ 1521173 w 1521173"/>
              <a:gd name="connsiteY0" fmla="*/ 0 h 2537635"/>
              <a:gd name="connsiteX1" fmla="*/ 1466513 w 1521173"/>
              <a:gd name="connsiteY1" fmla="*/ 236828 h 2537635"/>
              <a:gd name="connsiteX2" fmla="*/ 172627 w 1521173"/>
              <a:gd name="connsiteY2" fmla="*/ 2499757 h 2537635"/>
              <a:gd name="connsiteX3" fmla="*/ 132898 w 1521173"/>
              <a:gd name="connsiteY3" fmla="*/ 2537635 h 2537635"/>
              <a:gd name="connsiteX4" fmla="*/ 84588 w 1521173"/>
              <a:gd name="connsiteY4" fmla="*/ 2405644 h 2537635"/>
              <a:gd name="connsiteX5" fmla="*/ 0 w 1521173"/>
              <a:gd name="connsiteY5" fmla="*/ 1846146 h 2537635"/>
              <a:gd name="connsiteX6" fmla="*/ 1502306 w 1521173"/>
              <a:gd name="connsiteY6" fmla="*/ 2879 h 253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173" h="2537635">
                <a:moveTo>
                  <a:pt x="1521173" y="0"/>
                </a:moveTo>
                <a:lnTo>
                  <a:pt x="1466513" y="236828"/>
                </a:lnTo>
                <a:cubicBezTo>
                  <a:pt x="1242718" y="1106652"/>
                  <a:pt x="788426" y="1883958"/>
                  <a:pt x="172627" y="2499757"/>
                </a:cubicBezTo>
                <a:lnTo>
                  <a:pt x="132898" y="2537635"/>
                </a:lnTo>
                <a:lnTo>
                  <a:pt x="84588" y="2405644"/>
                </a:lnTo>
                <a:cubicBezTo>
                  <a:pt x="29615" y="2228899"/>
                  <a:pt x="0" y="2040981"/>
                  <a:pt x="0" y="1846146"/>
                </a:cubicBezTo>
                <a:cubicBezTo>
                  <a:pt x="0" y="936917"/>
                  <a:pt x="644942" y="178322"/>
                  <a:pt x="1502306" y="2879"/>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p:spPr>
        <p:txBody>
          <a:bodyPr>
            <a:normAutofit/>
          </a:bodyPr>
          <a:lstStyle>
            <a:lvl1pPr marL="0" indent="0">
              <a:buNone/>
              <a:defRPr sz="1800">
                <a:solidFill>
                  <a:schemeClr val="bg1"/>
                </a:solidFill>
                <a:latin typeface="+mj-lt"/>
              </a:defRPr>
            </a:lvl1pPr>
          </a:lstStyle>
          <a:p>
            <a:pPr lvl="0"/>
            <a:r>
              <a:rPr lang="en-GB" dirty="0"/>
              <a:t>Subtitle</a:t>
            </a:r>
          </a:p>
        </p:txBody>
      </p:sp>
      <p:sp>
        <p:nvSpPr>
          <p:cNvPr id="17" name="Freeform 16">
            <a:extLst>
              <a:ext uri="{FF2B5EF4-FFF2-40B4-BE49-F238E27FC236}">
                <a16:creationId xmlns:a16="http://schemas.microsoft.com/office/drawing/2014/main" id="{26E76502-70F8-E945-A27D-5618F88B954D}"/>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Oval 36">
            <a:extLst>
              <a:ext uri="{FF2B5EF4-FFF2-40B4-BE49-F238E27FC236}">
                <a16:creationId xmlns:a16="http://schemas.microsoft.com/office/drawing/2014/main" id="{4A5BC532-ECF1-5646-96DA-29E61B588DFB}"/>
              </a:ext>
            </a:extLst>
          </p:cNvPr>
          <p:cNvSpPr/>
          <p:nvPr userDrawn="1"/>
        </p:nvSpPr>
        <p:spPr>
          <a:xfrm>
            <a:off x="8560189" y="4965923"/>
            <a:ext cx="263771" cy="263771"/>
          </a:xfrm>
          <a:prstGeom prst="ellipse">
            <a:avLst/>
          </a:prstGeom>
          <a:solidFill>
            <a:srgbClr val="67A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836766"/>
      </p:ext>
    </p:extLst>
  </p:cSld>
  <p:clrMapOvr>
    <a:overrideClrMapping bg1="lt1" tx1="dk1" bg2="lt2" tx2="dk2" accent1="accent1" accent2="accent2" accent3="accent3" accent4="accent4" accent5="accent5" accent6="accent6" hlink="hlink" folHlink="folHlink"/>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ection divider b">
    <p:bg>
      <p:bgPr>
        <a:solidFill>
          <a:schemeClr val="accent2"/>
        </a:solidFill>
        <a:effectLst/>
      </p:bgPr>
    </p:bg>
    <p:spTree>
      <p:nvGrpSpPr>
        <p:cNvPr id="1" name=""/>
        <p:cNvGrpSpPr/>
        <p:nvPr/>
      </p:nvGrpSpPr>
      <p:grpSpPr>
        <a:xfrm>
          <a:off x="0" y="0"/>
          <a:ext cx="0" cy="0"/>
          <a:chOff x="0" y="0"/>
          <a:chExt cx="0" cy="0"/>
        </a:xfrm>
      </p:grpSpPr>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17" name="Oval 16">
            <a:extLst>
              <a:ext uri="{FF2B5EF4-FFF2-40B4-BE49-F238E27FC236}">
                <a16:creationId xmlns:a16="http://schemas.microsoft.com/office/drawing/2014/main" id="{91ECD678-AB7C-7F4D-AAF4-8A7C5B12B588}"/>
              </a:ext>
            </a:extLst>
          </p:cNvPr>
          <p:cNvSpPr/>
          <p:nvPr userDrawn="1"/>
        </p:nvSpPr>
        <p:spPr>
          <a:xfrm>
            <a:off x="7914013" y="2475599"/>
            <a:ext cx="3762984" cy="3762984"/>
          </a:xfrm>
          <a:prstGeom prst="ellipse">
            <a:avLst/>
          </a:prstGeom>
          <a:solidFill>
            <a:srgbClr val="102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B3798606-5C8B-CE4F-97D4-B1F6F94E517B}"/>
              </a:ext>
            </a:extLst>
          </p:cNvPr>
          <p:cNvSpPr/>
          <p:nvPr userDrawn="1"/>
        </p:nvSpPr>
        <p:spPr>
          <a:xfrm>
            <a:off x="1" y="0"/>
            <a:ext cx="9405725" cy="6460416"/>
          </a:xfrm>
          <a:custGeom>
            <a:avLst/>
            <a:gdLst>
              <a:gd name="connsiteX0" fmla="*/ 0 w 9405725"/>
              <a:gd name="connsiteY0" fmla="*/ 0 h 6460416"/>
              <a:gd name="connsiteX1" fmla="*/ 9170033 w 9405725"/>
              <a:gd name="connsiteY1" fmla="*/ 0 h 6460416"/>
              <a:gd name="connsiteX2" fmla="*/ 9183199 w 9405725"/>
              <a:gd name="connsiteY2" fmla="*/ 38913 h 6460416"/>
              <a:gd name="connsiteX3" fmla="*/ 9405725 w 9405725"/>
              <a:gd name="connsiteY3" fmla="*/ 1510782 h 6460416"/>
              <a:gd name="connsiteX4" fmla="*/ 4456091 w 9405725"/>
              <a:gd name="connsiteY4" fmla="*/ 6460416 h 6460416"/>
              <a:gd name="connsiteX5" fmla="*/ 103851 w 9405725"/>
              <a:gd name="connsiteY5" fmla="*/ 3870072 h 6460416"/>
              <a:gd name="connsiteX6" fmla="*/ 0 w 9405725"/>
              <a:gd name="connsiteY6" fmla="*/ 3654489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5725" h="6460416">
                <a:moveTo>
                  <a:pt x="0" y="0"/>
                </a:moveTo>
                <a:lnTo>
                  <a:pt x="9170033" y="0"/>
                </a:lnTo>
                <a:lnTo>
                  <a:pt x="9183199" y="38913"/>
                </a:lnTo>
                <a:cubicBezTo>
                  <a:pt x="9327818" y="503876"/>
                  <a:pt x="9405725" y="998231"/>
                  <a:pt x="9405725" y="1510782"/>
                </a:cubicBezTo>
                <a:cubicBezTo>
                  <a:pt x="9405725" y="4244389"/>
                  <a:pt x="7189698" y="6460416"/>
                  <a:pt x="4456091" y="6460416"/>
                </a:cubicBezTo>
                <a:cubicBezTo>
                  <a:pt x="2576736" y="6460416"/>
                  <a:pt x="942019" y="5412997"/>
                  <a:pt x="103851" y="3870072"/>
                </a:cubicBezTo>
                <a:lnTo>
                  <a:pt x="0" y="3654489"/>
                </a:lnTo>
                <a:close/>
              </a:path>
            </a:pathLst>
          </a:custGeom>
          <a:solidFill>
            <a:srgbClr val="DD857E">
              <a:alpha val="500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p:spPr>
        <p:txBody>
          <a:bodyPr>
            <a:normAutofit/>
          </a:bodyPr>
          <a:lstStyle>
            <a:lvl1pPr marL="0" indent="0">
              <a:buNone/>
              <a:defRPr sz="1800">
                <a:solidFill>
                  <a:schemeClr val="bg1"/>
                </a:solidFill>
                <a:latin typeface="+mj-lt"/>
              </a:defRPr>
            </a:lvl1pPr>
          </a:lstStyle>
          <a:p>
            <a:pPr lvl="0"/>
            <a:r>
              <a:rPr lang="en-GB" dirty="0"/>
              <a:t>Subtitle</a:t>
            </a:r>
          </a:p>
        </p:txBody>
      </p:sp>
      <p:sp>
        <p:nvSpPr>
          <p:cNvPr id="16" name="Freeform 15">
            <a:extLst>
              <a:ext uri="{FF2B5EF4-FFF2-40B4-BE49-F238E27FC236}">
                <a16:creationId xmlns:a16="http://schemas.microsoft.com/office/drawing/2014/main" id="{1DB850DC-B575-3247-9219-F08AD74C6A8A}"/>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351EF8D2-FEC5-6D4F-B24B-46E2C4F871CD}"/>
              </a:ext>
            </a:extLst>
          </p:cNvPr>
          <p:cNvSpPr/>
          <p:nvPr userDrawn="1"/>
        </p:nvSpPr>
        <p:spPr>
          <a:xfrm>
            <a:off x="8560189" y="4965923"/>
            <a:ext cx="263771" cy="2637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3601673"/>
      </p:ext>
    </p:extLst>
  </p:cSld>
  <p:clrMapOvr>
    <a:overrideClrMapping bg1="lt1" tx1="dk1" bg2="lt2" tx2="dk2" accent1="accent1" accent2="accent2" accent3="accent3" accent4="accent4" accent5="accent5" accent6="accent6" hlink="hlink" folHlink="folHlink"/>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ection divider with image b">
    <p:bg>
      <p:bgPr>
        <a:solidFill>
          <a:schemeClr val="accent2"/>
        </a:solidFill>
        <a:effectLst/>
      </p:bgPr>
    </p:bg>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C07B3EEE-30F0-CE4F-B8E8-A7BD8EEB2B55}"/>
              </a:ext>
            </a:extLst>
          </p:cNvPr>
          <p:cNvSpPr>
            <a:spLocks noGrp="1"/>
          </p:cNvSpPr>
          <p:nvPr>
            <p:ph type="pic" sz="quarter" idx="14" hasCustomPrompt="1"/>
          </p:nvPr>
        </p:nvSpPr>
        <p:spPr>
          <a:xfrm>
            <a:off x="8046911" y="2475599"/>
            <a:ext cx="3630086" cy="3762984"/>
          </a:xfrm>
          <a:custGeom>
            <a:avLst/>
            <a:gdLst>
              <a:gd name="connsiteX0" fmla="*/ 1487338 w 3630086"/>
              <a:gd name="connsiteY0" fmla="*/ 20227 h 3762984"/>
              <a:gd name="connsiteX1" fmla="*/ 1481874 w 3630086"/>
              <a:gd name="connsiteY1" fmla="*/ 236332 h 3762984"/>
              <a:gd name="connsiteX2" fmla="*/ 944603 w 3630086"/>
              <a:gd name="connsiteY2" fmla="*/ 2149730 h 3762984"/>
              <a:gd name="connsiteX3" fmla="*/ 721252 w 3630086"/>
              <a:gd name="connsiteY3" fmla="*/ 2517377 h 3762984"/>
              <a:gd name="connsiteX4" fmla="*/ 696500 w 3630086"/>
              <a:gd name="connsiteY4" fmla="*/ 2500688 h 3762984"/>
              <a:gd name="connsiteX5" fmla="*/ 645164 w 3630086"/>
              <a:gd name="connsiteY5" fmla="*/ 2490324 h 3762984"/>
              <a:gd name="connsiteX6" fmla="*/ 513278 w 3630086"/>
              <a:gd name="connsiteY6" fmla="*/ 2622210 h 3762984"/>
              <a:gd name="connsiteX7" fmla="*/ 551906 w 3630086"/>
              <a:gd name="connsiteY7" fmla="*/ 2715468 h 3762984"/>
              <a:gd name="connsiteX8" fmla="*/ 566326 w 3630086"/>
              <a:gd name="connsiteY8" fmla="*/ 2725190 h 3762984"/>
              <a:gd name="connsiteX9" fmla="*/ 460148 w 3630086"/>
              <a:gd name="connsiteY9" fmla="*/ 2867181 h 3762984"/>
              <a:gd name="connsiteX10" fmla="*/ 284248 w 3630086"/>
              <a:gd name="connsiteY10" fmla="*/ 3060720 h 3762984"/>
              <a:gd name="connsiteX11" fmla="*/ 139492 w 3630086"/>
              <a:gd name="connsiteY11" fmla="*/ 2857115 h 3762984"/>
              <a:gd name="connsiteX12" fmla="*/ 14959 w 3630086"/>
              <a:gd name="connsiteY12" fmla="*/ 2613854 h 3762984"/>
              <a:gd name="connsiteX13" fmla="*/ 0 w 3630086"/>
              <a:gd name="connsiteY13" fmla="*/ 2572981 h 3762984"/>
              <a:gd name="connsiteX14" fmla="*/ 39729 w 3630086"/>
              <a:gd name="connsiteY14" fmla="*/ 2535103 h 3762984"/>
              <a:gd name="connsiteX15" fmla="*/ 1333615 w 3630086"/>
              <a:gd name="connsiteY15" fmla="*/ 272174 h 3762984"/>
              <a:gd name="connsiteX16" fmla="*/ 1388275 w 3630086"/>
              <a:gd name="connsiteY16" fmla="*/ 35346 h 3762984"/>
              <a:gd name="connsiteX17" fmla="*/ 1748594 w 3630086"/>
              <a:gd name="connsiteY17" fmla="*/ 0 h 3762984"/>
              <a:gd name="connsiteX18" fmla="*/ 3630086 w 3630086"/>
              <a:gd name="connsiteY18" fmla="*/ 1881492 h 3762984"/>
              <a:gd name="connsiteX19" fmla="*/ 1748594 w 3630086"/>
              <a:gd name="connsiteY19" fmla="*/ 3762984 h 3762984"/>
              <a:gd name="connsiteX20" fmla="*/ 296744 w 3630086"/>
              <a:gd name="connsiteY20" fmla="*/ 3078296 h 3762984"/>
              <a:gd name="connsiteX21" fmla="*/ 291712 w 3630086"/>
              <a:gd name="connsiteY21" fmla="*/ 3071219 h 3762984"/>
              <a:gd name="connsiteX22" fmla="*/ 469870 w 3630086"/>
              <a:gd name="connsiteY22" fmla="*/ 2875196 h 3762984"/>
              <a:gd name="connsiteX23" fmla="*/ 576775 w 3630086"/>
              <a:gd name="connsiteY23" fmla="*/ 2732235 h 3762984"/>
              <a:gd name="connsiteX24" fmla="*/ 593828 w 3630086"/>
              <a:gd name="connsiteY24" fmla="*/ 2743732 h 3762984"/>
              <a:gd name="connsiteX25" fmla="*/ 645164 w 3630086"/>
              <a:gd name="connsiteY25" fmla="*/ 2754096 h 3762984"/>
              <a:gd name="connsiteX26" fmla="*/ 777050 w 3630086"/>
              <a:gd name="connsiteY26" fmla="*/ 2622210 h 3762984"/>
              <a:gd name="connsiteX27" fmla="*/ 738422 w 3630086"/>
              <a:gd name="connsiteY27" fmla="*/ 2528953 h 3762984"/>
              <a:gd name="connsiteX28" fmla="*/ 731701 w 3630086"/>
              <a:gd name="connsiteY28" fmla="*/ 2524421 h 3762984"/>
              <a:gd name="connsiteX29" fmla="*/ 955682 w 3630086"/>
              <a:gd name="connsiteY29" fmla="*/ 2155736 h 3762984"/>
              <a:gd name="connsiteX30" fmla="*/ 1494457 w 3630086"/>
              <a:gd name="connsiteY30" fmla="*/ 236981 h 3762984"/>
              <a:gd name="connsiteX31" fmla="*/ 1499987 w 3630086"/>
              <a:gd name="connsiteY31" fmla="*/ 18297 h 3762984"/>
              <a:gd name="connsiteX32" fmla="*/ 1556222 w 3630086"/>
              <a:gd name="connsiteY32" fmla="*/ 9714 h 3762984"/>
              <a:gd name="connsiteX33" fmla="*/ 1748594 w 3630086"/>
              <a:gd name="connsiteY33" fmla="*/ 0 h 376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30086" h="3762984">
                <a:moveTo>
                  <a:pt x="1487338" y="20227"/>
                </a:moveTo>
                <a:lnTo>
                  <a:pt x="1481874" y="236332"/>
                </a:lnTo>
                <a:cubicBezTo>
                  <a:pt x="1446883" y="926622"/>
                  <a:pt x="1256342" y="1575872"/>
                  <a:pt x="944603" y="2149730"/>
                </a:cubicBezTo>
                <a:lnTo>
                  <a:pt x="721252" y="2517377"/>
                </a:lnTo>
                <a:lnTo>
                  <a:pt x="696500" y="2500688"/>
                </a:lnTo>
                <a:cubicBezTo>
                  <a:pt x="680722" y="2494015"/>
                  <a:pt x="663374" y="2490324"/>
                  <a:pt x="645164" y="2490324"/>
                </a:cubicBezTo>
                <a:cubicBezTo>
                  <a:pt x="572325" y="2490324"/>
                  <a:pt x="513278" y="2549371"/>
                  <a:pt x="513278" y="2622210"/>
                </a:cubicBezTo>
                <a:cubicBezTo>
                  <a:pt x="513278" y="2658630"/>
                  <a:pt x="528040" y="2691601"/>
                  <a:pt x="551906" y="2715468"/>
                </a:cubicBezTo>
                <a:lnTo>
                  <a:pt x="566326" y="2725190"/>
                </a:lnTo>
                <a:lnTo>
                  <a:pt x="460148" y="2867181"/>
                </a:lnTo>
                <a:lnTo>
                  <a:pt x="284248" y="3060720"/>
                </a:lnTo>
                <a:lnTo>
                  <a:pt x="139492" y="2857115"/>
                </a:lnTo>
                <a:cubicBezTo>
                  <a:pt x="92351" y="2779530"/>
                  <a:pt x="50662" y="2698266"/>
                  <a:pt x="14959" y="2613854"/>
                </a:cubicBezTo>
                <a:lnTo>
                  <a:pt x="0" y="2572981"/>
                </a:lnTo>
                <a:lnTo>
                  <a:pt x="39729" y="2535103"/>
                </a:lnTo>
                <a:cubicBezTo>
                  <a:pt x="655528" y="1919304"/>
                  <a:pt x="1109820" y="1141998"/>
                  <a:pt x="1333615" y="272174"/>
                </a:cubicBezTo>
                <a:lnTo>
                  <a:pt x="1388275" y="35346"/>
                </a:lnTo>
                <a:close/>
                <a:moveTo>
                  <a:pt x="1748594" y="0"/>
                </a:moveTo>
                <a:cubicBezTo>
                  <a:pt x="2787713" y="0"/>
                  <a:pt x="3630086" y="842373"/>
                  <a:pt x="3630086" y="1881492"/>
                </a:cubicBezTo>
                <a:cubicBezTo>
                  <a:pt x="3630086" y="2920611"/>
                  <a:pt x="2787713" y="3762984"/>
                  <a:pt x="1748594" y="3762984"/>
                </a:cubicBezTo>
                <a:cubicBezTo>
                  <a:pt x="1164090" y="3762984"/>
                  <a:pt x="641837" y="3496452"/>
                  <a:pt x="296744" y="3078296"/>
                </a:cubicBezTo>
                <a:lnTo>
                  <a:pt x="291712" y="3071219"/>
                </a:lnTo>
                <a:lnTo>
                  <a:pt x="469870" y="2875196"/>
                </a:lnTo>
                <a:lnTo>
                  <a:pt x="576775" y="2732235"/>
                </a:lnTo>
                <a:lnTo>
                  <a:pt x="593828" y="2743732"/>
                </a:lnTo>
                <a:cubicBezTo>
                  <a:pt x="609606" y="2750406"/>
                  <a:pt x="626954" y="2754096"/>
                  <a:pt x="645164" y="2754096"/>
                </a:cubicBezTo>
                <a:cubicBezTo>
                  <a:pt x="718003" y="2754096"/>
                  <a:pt x="777050" y="2695049"/>
                  <a:pt x="777050" y="2622210"/>
                </a:cubicBezTo>
                <a:cubicBezTo>
                  <a:pt x="777050" y="2585791"/>
                  <a:pt x="762288" y="2552819"/>
                  <a:pt x="738422" y="2528953"/>
                </a:cubicBezTo>
                <a:lnTo>
                  <a:pt x="731701" y="2524421"/>
                </a:lnTo>
                <a:lnTo>
                  <a:pt x="955682" y="2155736"/>
                </a:lnTo>
                <a:cubicBezTo>
                  <a:pt x="1268294" y="1580272"/>
                  <a:pt x="1459368" y="929203"/>
                  <a:pt x="1494457" y="236981"/>
                </a:cubicBezTo>
                <a:lnTo>
                  <a:pt x="1499987" y="18297"/>
                </a:lnTo>
                <a:lnTo>
                  <a:pt x="1556222" y="9714"/>
                </a:lnTo>
                <a:cubicBezTo>
                  <a:pt x="1619473" y="3291"/>
                  <a:pt x="1683649" y="0"/>
                  <a:pt x="1748594" y="0"/>
                </a:cubicBezTo>
                <a:close/>
              </a:path>
            </a:pathLst>
          </a:custGeom>
          <a:noFill/>
        </p:spPr>
        <p:txBody>
          <a:bodyPr wrap="square" anchor="ctr">
            <a:noAutofit/>
          </a:bodyPr>
          <a:lstStyle>
            <a:lvl1pPr marL="0" indent="0" algn="ctr">
              <a:buNone/>
              <a:defRPr sz="1200">
                <a:solidFill>
                  <a:schemeClr val="bg1"/>
                </a:solidFill>
              </a:defRPr>
            </a:lvl1pPr>
          </a:lstStyle>
          <a:p>
            <a:r>
              <a:rPr lang="en-US" dirty="0"/>
              <a:t>Click to insert image</a:t>
            </a:r>
          </a:p>
        </p:txBody>
      </p:sp>
      <p:sp>
        <p:nvSpPr>
          <p:cNvPr id="19" name="Freeform 18">
            <a:extLst>
              <a:ext uri="{FF2B5EF4-FFF2-40B4-BE49-F238E27FC236}">
                <a16:creationId xmlns:a16="http://schemas.microsoft.com/office/drawing/2014/main" id="{7A9F96EA-4C96-D449-9D50-CA0AB91093A5}"/>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66222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66222"/>
                </a:lnTo>
                <a:close/>
              </a:path>
            </a:pathLst>
          </a:custGeom>
          <a:solidFill>
            <a:srgbClr val="DD857E">
              <a:alpha val="500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22" name="Freeform 21">
            <a:extLst>
              <a:ext uri="{FF2B5EF4-FFF2-40B4-BE49-F238E27FC236}">
                <a16:creationId xmlns:a16="http://schemas.microsoft.com/office/drawing/2014/main" id="{191940F1-15A5-3D48-9979-2FD65582AC06}"/>
              </a:ext>
            </a:extLst>
          </p:cNvPr>
          <p:cNvSpPr/>
          <p:nvPr userDrawn="1"/>
        </p:nvSpPr>
        <p:spPr>
          <a:xfrm>
            <a:off x="7914014" y="2510946"/>
            <a:ext cx="1521173" cy="2537635"/>
          </a:xfrm>
          <a:custGeom>
            <a:avLst/>
            <a:gdLst>
              <a:gd name="connsiteX0" fmla="*/ 1521173 w 1521173"/>
              <a:gd name="connsiteY0" fmla="*/ 0 h 2537635"/>
              <a:gd name="connsiteX1" fmla="*/ 1466513 w 1521173"/>
              <a:gd name="connsiteY1" fmla="*/ 236828 h 2537635"/>
              <a:gd name="connsiteX2" fmla="*/ 172627 w 1521173"/>
              <a:gd name="connsiteY2" fmla="*/ 2499757 h 2537635"/>
              <a:gd name="connsiteX3" fmla="*/ 132898 w 1521173"/>
              <a:gd name="connsiteY3" fmla="*/ 2537635 h 2537635"/>
              <a:gd name="connsiteX4" fmla="*/ 84588 w 1521173"/>
              <a:gd name="connsiteY4" fmla="*/ 2405644 h 2537635"/>
              <a:gd name="connsiteX5" fmla="*/ 0 w 1521173"/>
              <a:gd name="connsiteY5" fmla="*/ 1846146 h 2537635"/>
              <a:gd name="connsiteX6" fmla="*/ 1502306 w 1521173"/>
              <a:gd name="connsiteY6" fmla="*/ 2879 h 253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173" h="2537635">
                <a:moveTo>
                  <a:pt x="1521173" y="0"/>
                </a:moveTo>
                <a:lnTo>
                  <a:pt x="1466513" y="236828"/>
                </a:lnTo>
                <a:cubicBezTo>
                  <a:pt x="1242718" y="1106652"/>
                  <a:pt x="788426" y="1883958"/>
                  <a:pt x="172627" y="2499757"/>
                </a:cubicBezTo>
                <a:lnTo>
                  <a:pt x="132898" y="2537635"/>
                </a:lnTo>
                <a:lnTo>
                  <a:pt x="84588" y="2405644"/>
                </a:lnTo>
                <a:cubicBezTo>
                  <a:pt x="29615" y="2228899"/>
                  <a:pt x="0" y="2040981"/>
                  <a:pt x="0" y="1846146"/>
                </a:cubicBezTo>
                <a:cubicBezTo>
                  <a:pt x="0" y="936917"/>
                  <a:pt x="644942" y="178322"/>
                  <a:pt x="1502306" y="287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p:spPr>
        <p:txBody>
          <a:bodyPr>
            <a:normAutofit/>
          </a:bodyPr>
          <a:lstStyle>
            <a:lvl1pPr marL="0" indent="0">
              <a:buNone/>
              <a:defRPr sz="1800">
                <a:solidFill>
                  <a:schemeClr val="bg1"/>
                </a:solidFill>
                <a:latin typeface="+mj-lt"/>
              </a:defRPr>
            </a:lvl1pPr>
          </a:lstStyle>
          <a:p>
            <a:pPr lvl="0"/>
            <a:r>
              <a:rPr lang="en-GB" dirty="0"/>
              <a:t>Subtitle</a:t>
            </a:r>
          </a:p>
        </p:txBody>
      </p:sp>
      <p:sp>
        <p:nvSpPr>
          <p:cNvPr id="17" name="Freeform 16">
            <a:extLst>
              <a:ext uri="{FF2B5EF4-FFF2-40B4-BE49-F238E27FC236}">
                <a16:creationId xmlns:a16="http://schemas.microsoft.com/office/drawing/2014/main" id="{9200DDD8-593D-CF4E-9DE9-65B0FAF7394C}"/>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Oval 36">
            <a:extLst>
              <a:ext uri="{FF2B5EF4-FFF2-40B4-BE49-F238E27FC236}">
                <a16:creationId xmlns:a16="http://schemas.microsoft.com/office/drawing/2014/main" id="{4A5BC532-ECF1-5646-96DA-29E61B588DFB}"/>
              </a:ext>
            </a:extLst>
          </p:cNvPr>
          <p:cNvSpPr/>
          <p:nvPr userDrawn="1"/>
        </p:nvSpPr>
        <p:spPr>
          <a:xfrm>
            <a:off x="8560189" y="4965923"/>
            <a:ext cx="263771" cy="2637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89423"/>
      </p:ext>
    </p:extLst>
  </p:cSld>
  <p:clrMapOvr>
    <a:overrideClrMapping bg1="lt1" tx1="dk1" bg2="lt2" tx2="dk2" accent1="accent1" accent2="accent2" accent3="accent3" accent4="accent4" accent5="accent5" accent6="accent6" hlink="hlink" folHlink="folHlink"/>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ection divider c">
    <p:bg>
      <p:bgPr>
        <a:solidFill>
          <a:schemeClr val="accent4"/>
        </a:solidFill>
        <a:effectLst/>
      </p:bgPr>
    </p:bg>
    <p:spTree>
      <p:nvGrpSpPr>
        <p:cNvPr id="1" name=""/>
        <p:cNvGrpSpPr/>
        <p:nvPr/>
      </p:nvGrpSpPr>
      <p:grpSpPr>
        <a:xfrm>
          <a:off x="0" y="0"/>
          <a:ext cx="0" cy="0"/>
          <a:chOff x="0" y="0"/>
          <a:chExt cx="0" cy="0"/>
        </a:xfrm>
      </p:grpSpPr>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17" name="Oval 16">
            <a:extLst>
              <a:ext uri="{FF2B5EF4-FFF2-40B4-BE49-F238E27FC236}">
                <a16:creationId xmlns:a16="http://schemas.microsoft.com/office/drawing/2014/main" id="{91ECD678-AB7C-7F4D-AAF4-8A7C5B12B588}"/>
              </a:ext>
            </a:extLst>
          </p:cNvPr>
          <p:cNvSpPr/>
          <p:nvPr userDrawn="1"/>
        </p:nvSpPr>
        <p:spPr>
          <a:xfrm>
            <a:off x="7914013" y="2475599"/>
            <a:ext cx="3762984" cy="3762984"/>
          </a:xfrm>
          <a:prstGeom prst="ellipse">
            <a:avLst/>
          </a:prstGeom>
          <a:solidFill>
            <a:srgbClr val="102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5D5FA546-DF3E-7742-A743-188F1F951F76}"/>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71327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71327"/>
                </a:lnTo>
                <a:close/>
              </a:path>
            </a:pathLst>
          </a:custGeom>
          <a:solidFill>
            <a:srgbClr val="67AF9D">
              <a:alpha val="500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p:spPr>
        <p:txBody>
          <a:bodyPr>
            <a:normAutofit/>
          </a:bodyPr>
          <a:lstStyle>
            <a:lvl1pPr marL="0" indent="0">
              <a:buNone/>
              <a:defRPr sz="1800">
                <a:solidFill>
                  <a:schemeClr val="bg1"/>
                </a:solidFill>
                <a:latin typeface="+mj-lt"/>
              </a:defRPr>
            </a:lvl1pPr>
          </a:lstStyle>
          <a:p>
            <a:pPr lvl="0"/>
            <a:r>
              <a:rPr lang="en-GB" dirty="0"/>
              <a:t>Subtitle</a:t>
            </a:r>
          </a:p>
        </p:txBody>
      </p:sp>
      <p:sp>
        <p:nvSpPr>
          <p:cNvPr id="41" name="Freeform 40">
            <a:extLst>
              <a:ext uri="{FF2B5EF4-FFF2-40B4-BE49-F238E27FC236}">
                <a16:creationId xmlns:a16="http://schemas.microsoft.com/office/drawing/2014/main" id="{D08BF27F-8FE1-3446-9467-73119F88FC38}"/>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351EF8D2-FEC5-6D4F-B24B-46E2C4F871CD}"/>
              </a:ext>
            </a:extLst>
          </p:cNvPr>
          <p:cNvSpPr/>
          <p:nvPr userDrawn="1"/>
        </p:nvSpPr>
        <p:spPr>
          <a:xfrm>
            <a:off x="8560189" y="4965923"/>
            <a:ext cx="263771" cy="263771"/>
          </a:xfrm>
          <a:prstGeom prst="ellipse">
            <a:avLst/>
          </a:prstGeom>
          <a:solidFill>
            <a:srgbClr val="D8A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337415"/>
      </p:ext>
    </p:extLst>
  </p:cSld>
  <p:clrMapOvr>
    <a:overrideClrMapping bg1="lt1" tx1="dk1" bg2="lt2" tx2="dk2" accent1="accent1" accent2="accent2" accent3="accent3" accent4="accent4" accent5="accent5" accent6="accent6" hlink="hlink" folHlink="folHlink"/>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ection divider with image c">
    <p:bg>
      <p:bgPr>
        <a:solidFill>
          <a:schemeClr val="accent4"/>
        </a:solidFill>
        <a:effectLst/>
      </p:bgPr>
    </p:bg>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C07B3EEE-30F0-CE4F-B8E8-A7BD8EEB2B55}"/>
              </a:ext>
            </a:extLst>
          </p:cNvPr>
          <p:cNvSpPr>
            <a:spLocks noGrp="1"/>
          </p:cNvSpPr>
          <p:nvPr>
            <p:ph type="pic" sz="quarter" idx="14" hasCustomPrompt="1"/>
          </p:nvPr>
        </p:nvSpPr>
        <p:spPr>
          <a:xfrm>
            <a:off x="8046911" y="2475599"/>
            <a:ext cx="3630086" cy="3762984"/>
          </a:xfrm>
          <a:custGeom>
            <a:avLst/>
            <a:gdLst>
              <a:gd name="connsiteX0" fmla="*/ 1487338 w 3630086"/>
              <a:gd name="connsiteY0" fmla="*/ 20227 h 3762984"/>
              <a:gd name="connsiteX1" fmla="*/ 1481874 w 3630086"/>
              <a:gd name="connsiteY1" fmla="*/ 236332 h 3762984"/>
              <a:gd name="connsiteX2" fmla="*/ 944603 w 3630086"/>
              <a:gd name="connsiteY2" fmla="*/ 2149730 h 3762984"/>
              <a:gd name="connsiteX3" fmla="*/ 721252 w 3630086"/>
              <a:gd name="connsiteY3" fmla="*/ 2517377 h 3762984"/>
              <a:gd name="connsiteX4" fmla="*/ 696500 w 3630086"/>
              <a:gd name="connsiteY4" fmla="*/ 2500688 h 3762984"/>
              <a:gd name="connsiteX5" fmla="*/ 645164 w 3630086"/>
              <a:gd name="connsiteY5" fmla="*/ 2490324 h 3762984"/>
              <a:gd name="connsiteX6" fmla="*/ 513278 w 3630086"/>
              <a:gd name="connsiteY6" fmla="*/ 2622210 h 3762984"/>
              <a:gd name="connsiteX7" fmla="*/ 551906 w 3630086"/>
              <a:gd name="connsiteY7" fmla="*/ 2715468 h 3762984"/>
              <a:gd name="connsiteX8" fmla="*/ 566326 w 3630086"/>
              <a:gd name="connsiteY8" fmla="*/ 2725190 h 3762984"/>
              <a:gd name="connsiteX9" fmla="*/ 460148 w 3630086"/>
              <a:gd name="connsiteY9" fmla="*/ 2867181 h 3762984"/>
              <a:gd name="connsiteX10" fmla="*/ 284248 w 3630086"/>
              <a:gd name="connsiteY10" fmla="*/ 3060720 h 3762984"/>
              <a:gd name="connsiteX11" fmla="*/ 139492 w 3630086"/>
              <a:gd name="connsiteY11" fmla="*/ 2857115 h 3762984"/>
              <a:gd name="connsiteX12" fmla="*/ 14959 w 3630086"/>
              <a:gd name="connsiteY12" fmla="*/ 2613854 h 3762984"/>
              <a:gd name="connsiteX13" fmla="*/ 0 w 3630086"/>
              <a:gd name="connsiteY13" fmla="*/ 2572981 h 3762984"/>
              <a:gd name="connsiteX14" fmla="*/ 39729 w 3630086"/>
              <a:gd name="connsiteY14" fmla="*/ 2535103 h 3762984"/>
              <a:gd name="connsiteX15" fmla="*/ 1333615 w 3630086"/>
              <a:gd name="connsiteY15" fmla="*/ 272174 h 3762984"/>
              <a:gd name="connsiteX16" fmla="*/ 1388275 w 3630086"/>
              <a:gd name="connsiteY16" fmla="*/ 35346 h 3762984"/>
              <a:gd name="connsiteX17" fmla="*/ 1748594 w 3630086"/>
              <a:gd name="connsiteY17" fmla="*/ 0 h 3762984"/>
              <a:gd name="connsiteX18" fmla="*/ 3630086 w 3630086"/>
              <a:gd name="connsiteY18" fmla="*/ 1881492 h 3762984"/>
              <a:gd name="connsiteX19" fmla="*/ 1748594 w 3630086"/>
              <a:gd name="connsiteY19" fmla="*/ 3762984 h 3762984"/>
              <a:gd name="connsiteX20" fmla="*/ 296744 w 3630086"/>
              <a:gd name="connsiteY20" fmla="*/ 3078296 h 3762984"/>
              <a:gd name="connsiteX21" fmla="*/ 291712 w 3630086"/>
              <a:gd name="connsiteY21" fmla="*/ 3071219 h 3762984"/>
              <a:gd name="connsiteX22" fmla="*/ 469870 w 3630086"/>
              <a:gd name="connsiteY22" fmla="*/ 2875196 h 3762984"/>
              <a:gd name="connsiteX23" fmla="*/ 576775 w 3630086"/>
              <a:gd name="connsiteY23" fmla="*/ 2732235 h 3762984"/>
              <a:gd name="connsiteX24" fmla="*/ 593828 w 3630086"/>
              <a:gd name="connsiteY24" fmla="*/ 2743732 h 3762984"/>
              <a:gd name="connsiteX25" fmla="*/ 645164 w 3630086"/>
              <a:gd name="connsiteY25" fmla="*/ 2754096 h 3762984"/>
              <a:gd name="connsiteX26" fmla="*/ 777050 w 3630086"/>
              <a:gd name="connsiteY26" fmla="*/ 2622210 h 3762984"/>
              <a:gd name="connsiteX27" fmla="*/ 738422 w 3630086"/>
              <a:gd name="connsiteY27" fmla="*/ 2528953 h 3762984"/>
              <a:gd name="connsiteX28" fmla="*/ 731701 w 3630086"/>
              <a:gd name="connsiteY28" fmla="*/ 2524421 h 3762984"/>
              <a:gd name="connsiteX29" fmla="*/ 955682 w 3630086"/>
              <a:gd name="connsiteY29" fmla="*/ 2155736 h 3762984"/>
              <a:gd name="connsiteX30" fmla="*/ 1494457 w 3630086"/>
              <a:gd name="connsiteY30" fmla="*/ 236981 h 3762984"/>
              <a:gd name="connsiteX31" fmla="*/ 1499987 w 3630086"/>
              <a:gd name="connsiteY31" fmla="*/ 18297 h 3762984"/>
              <a:gd name="connsiteX32" fmla="*/ 1556222 w 3630086"/>
              <a:gd name="connsiteY32" fmla="*/ 9714 h 3762984"/>
              <a:gd name="connsiteX33" fmla="*/ 1748594 w 3630086"/>
              <a:gd name="connsiteY33" fmla="*/ 0 h 376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30086" h="3762984">
                <a:moveTo>
                  <a:pt x="1487338" y="20227"/>
                </a:moveTo>
                <a:lnTo>
                  <a:pt x="1481874" y="236332"/>
                </a:lnTo>
                <a:cubicBezTo>
                  <a:pt x="1446883" y="926622"/>
                  <a:pt x="1256342" y="1575872"/>
                  <a:pt x="944603" y="2149730"/>
                </a:cubicBezTo>
                <a:lnTo>
                  <a:pt x="721252" y="2517377"/>
                </a:lnTo>
                <a:lnTo>
                  <a:pt x="696500" y="2500688"/>
                </a:lnTo>
                <a:cubicBezTo>
                  <a:pt x="680722" y="2494015"/>
                  <a:pt x="663374" y="2490324"/>
                  <a:pt x="645164" y="2490324"/>
                </a:cubicBezTo>
                <a:cubicBezTo>
                  <a:pt x="572325" y="2490324"/>
                  <a:pt x="513278" y="2549371"/>
                  <a:pt x="513278" y="2622210"/>
                </a:cubicBezTo>
                <a:cubicBezTo>
                  <a:pt x="513278" y="2658630"/>
                  <a:pt x="528040" y="2691601"/>
                  <a:pt x="551906" y="2715468"/>
                </a:cubicBezTo>
                <a:lnTo>
                  <a:pt x="566326" y="2725190"/>
                </a:lnTo>
                <a:lnTo>
                  <a:pt x="460148" y="2867181"/>
                </a:lnTo>
                <a:lnTo>
                  <a:pt x="284248" y="3060720"/>
                </a:lnTo>
                <a:lnTo>
                  <a:pt x="139492" y="2857115"/>
                </a:lnTo>
                <a:cubicBezTo>
                  <a:pt x="92351" y="2779530"/>
                  <a:pt x="50662" y="2698266"/>
                  <a:pt x="14959" y="2613854"/>
                </a:cubicBezTo>
                <a:lnTo>
                  <a:pt x="0" y="2572981"/>
                </a:lnTo>
                <a:lnTo>
                  <a:pt x="39729" y="2535103"/>
                </a:lnTo>
                <a:cubicBezTo>
                  <a:pt x="655528" y="1919304"/>
                  <a:pt x="1109820" y="1141998"/>
                  <a:pt x="1333615" y="272174"/>
                </a:cubicBezTo>
                <a:lnTo>
                  <a:pt x="1388275" y="35346"/>
                </a:lnTo>
                <a:close/>
                <a:moveTo>
                  <a:pt x="1748594" y="0"/>
                </a:moveTo>
                <a:cubicBezTo>
                  <a:pt x="2787713" y="0"/>
                  <a:pt x="3630086" y="842373"/>
                  <a:pt x="3630086" y="1881492"/>
                </a:cubicBezTo>
                <a:cubicBezTo>
                  <a:pt x="3630086" y="2920611"/>
                  <a:pt x="2787713" y="3762984"/>
                  <a:pt x="1748594" y="3762984"/>
                </a:cubicBezTo>
                <a:cubicBezTo>
                  <a:pt x="1164090" y="3762984"/>
                  <a:pt x="641837" y="3496452"/>
                  <a:pt x="296744" y="3078296"/>
                </a:cubicBezTo>
                <a:lnTo>
                  <a:pt x="291712" y="3071219"/>
                </a:lnTo>
                <a:lnTo>
                  <a:pt x="469870" y="2875196"/>
                </a:lnTo>
                <a:lnTo>
                  <a:pt x="576775" y="2732235"/>
                </a:lnTo>
                <a:lnTo>
                  <a:pt x="593828" y="2743732"/>
                </a:lnTo>
                <a:cubicBezTo>
                  <a:pt x="609606" y="2750406"/>
                  <a:pt x="626954" y="2754096"/>
                  <a:pt x="645164" y="2754096"/>
                </a:cubicBezTo>
                <a:cubicBezTo>
                  <a:pt x="718003" y="2754096"/>
                  <a:pt x="777050" y="2695049"/>
                  <a:pt x="777050" y="2622210"/>
                </a:cubicBezTo>
                <a:cubicBezTo>
                  <a:pt x="777050" y="2585791"/>
                  <a:pt x="762288" y="2552819"/>
                  <a:pt x="738422" y="2528953"/>
                </a:cubicBezTo>
                <a:lnTo>
                  <a:pt x="731701" y="2524421"/>
                </a:lnTo>
                <a:lnTo>
                  <a:pt x="955682" y="2155736"/>
                </a:lnTo>
                <a:cubicBezTo>
                  <a:pt x="1268294" y="1580272"/>
                  <a:pt x="1459368" y="929203"/>
                  <a:pt x="1494457" y="236981"/>
                </a:cubicBezTo>
                <a:lnTo>
                  <a:pt x="1499987" y="18297"/>
                </a:lnTo>
                <a:lnTo>
                  <a:pt x="1556222" y="9714"/>
                </a:lnTo>
                <a:cubicBezTo>
                  <a:pt x="1619473" y="3291"/>
                  <a:pt x="1683649" y="0"/>
                  <a:pt x="1748594" y="0"/>
                </a:cubicBezTo>
                <a:close/>
              </a:path>
            </a:pathLst>
          </a:custGeom>
          <a:noFill/>
        </p:spPr>
        <p:txBody>
          <a:bodyPr wrap="square" anchor="ctr">
            <a:noAutofit/>
          </a:bodyPr>
          <a:lstStyle>
            <a:lvl1pPr marL="0" indent="0" algn="ctr">
              <a:buNone/>
              <a:defRPr sz="1200">
                <a:solidFill>
                  <a:schemeClr val="bg1"/>
                </a:solidFill>
              </a:defRPr>
            </a:lvl1pPr>
          </a:lstStyle>
          <a:p>
            <a:r>
              <a:rPr lang="en-US" dirty="0"/>
              <a:t>Click to insert image</a:t>
            </a:r>
          </a:p>
        </p:txBody>
      </p:sp>
      <p:sp>
        <p:nvSpPr>
          <p:cNvPr id="66" name="Freeform 65">
            <a:extLst>
              <a:ext uri="{FF2B5EF4-FFF2-40B4-BE49-F238E27FC236}">
                <a16:creationId xmlns:a16="http://schemas.microsoft.com/office/drawing/2014/main" id="{0D701BE7-44E8-F242-8BA6-8BE453537B12}"/>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66221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66221"/>
                </a:lnTo>
                <a:close/>
              </a:path>
            </a:pathLst>
          </a:custGeom>
          <a:solidFill>
            <a:srgbClr val="67AF9D">
              <a:alpha val="500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22" name="Freeform 21">
            <a:extLst>
              <a:ext uri="{FF2B5EF4-FFF2-40B4-BE49-F238E27FC236}">
                <a16:creationId xmlns:a16="http://schemas.microsoft.com/office/drawing/2014/main" id="{191940F1-15A5-3D48-9979-2FD65582AC06}"/>
              </a:ext>
            </a:extLst>
          </p:cNvPr>
          <p:cNvSpPr/>
          <p:nvPr userDrawn="1"/>
        </p:nvSpPr>
        <p:spPr>
          <a:xfrm>
            <a:off x="7914014" y="2510946"/>
            <a:ext cx="1521173" cy="2537635"/>
          </a:xfrm>
          <a:custGeom>
            <a:avLst/>
            <a:gdLst>
              <a:gd name="connsiteX0" fmla="*/ 1521173 w 1521173"/>
              <a:gd name="connsiteY0" fmla="*/ 0 h 2537635"/>
              <a:gd name="connsiteX1" fmla="*/ 1466513 w 1521173"/>
              <a:gd name="connsiteY1" fmla="*/ 236828 h 2537635"/>
              <a:gd name="connsiteX2" fmla="*/ 172627 w 1521173"/>
              <a:gd name="connsiteY2" fmla="*/ 2499757 h 2537635"/>
              <a:gd name="connsiteX3" fmla="*/ 132898 w 1521173"/>
              <a:gd name="connsiteY3" fmla="*/ 2537635 h 2537635"/>
              <a:gd name="connsiteX4" fmla="*/ 84588 w 1521173"/>
              <a:gd name="connsiteY4" fmla="*/ 2405644 h 2537635"/>
              <a:gd name="connsiteX5" fmla="*/ 0 w 1521173"/>
              <a:gd name="connsiteY5" fmla="*/ 1846146 h 2537635"/>
              <a:gd name="connsiteX6" fmla="*/ 1502306 w 1521173"/>
              <a:gd name="connsiteY6" fmla="*/ 2879 h 253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173" h="2537635">
                <a:moveTo>
                  <a:pt x="1521173" y="0"/>
                </a:moveTo>
                <a:lnTo>
                  <a:pt x="1466513" y="236828"/>
                </a:lnTo>
                <a:cubicBezTo>
                  <a:pt x="1242718" y="1106652"/>
                  <a:pt x="788426" y="1883958"/>
                  <a:pt x="172627" y="2499757"/>
                </a:cubicBezTo>
                <a:lnTo>
                  <a:pt x="132898" y="2537635"/>
                </a:lnTo>
                <a:lnTo>
                  <a:pt x="84588" y="2405644"/>
                </a:lnTo>
                <a:cubicBezTo>
                  <a:pt x="29615" y="2228899"/>
                  <a:pt x="0" y="2040981"/>
                  <a:pt x="0" y="1846146"/>
                </a:cubicBezTo>
                <a:cubicBezTo>
                  <a:pt x="0" y="936917"/>
                  <a:pt x="644942" y="178322"/>
                  <a:pt x="1502306" y="287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p:spPr>
        <p:txBody>
          <a:bodyPr>
            <a:normAutofit/>
          </a:bodyPr>
          <a:lstStyle>
            <a:lvl1pPr marL="0" indent="0">
              <a:buNone/>
              <a:defRPr sz="1800">
                <a:solidFill>
                  <a:schemeClr val="bg1"/>
                </a:solidFill>
                <a:latin typeface="+mj-lt"/>
              </a:defRPr>
            </a:lvl1pPr>
          </a:lstStyle>
          <a:p>
            <a:pPr lvl="0"/>
            <a:r>
              <a:rPr lang="en-GB" dirty="0"/>
              <a:t>Subtitle</a:t>
            </a:r>
          </a:p>
        </p:txBody>
      </p:sp>
      <p:sp>
        <p:nvSpPr>
          <p:cNvPr id="64" name="Freeform 63">
            <a:extLst>
              <a:ext uri="{FF2B5EF4-FFF2-40B4-BE49-F238E27FC236}">
                <a16:creationId xmlns:a16="http://schemas.microsoft.com/office/drawing/2014/main" id="{D05E37E1-E7AC-CE4D-8874-D27CC7D54A16}"/>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Oval 36">
            <a:extLst>
              <a:ext uri="{FF2B5EF4-FFF2-40B4-BE49-F238E27FC236}">
                <a16:creationId xmlns:a16="http://schemas.microsoft.com/office/drawing/2014/main" id="{4A5BC532-ECF1-5646-96DA-29E61B588DFB}"/>
              </a:ext>
            </a:extLst>
          </p:cNvPr>
          <p:cNvSpPr/>
          <p:nvPr userDrawn="1"/>
        </p:nvSpPr>
        <p:spPr>
          <a:xfrm>
            <a:off x="8560189" y="4965923"/>
            <a:ext cx="263771" cy="263771"/>
          </a:xfrm>
          <a:prstGeom prst="ellipse">
            <a:avLst/>
          </a:prstGeom>
          <a:solidFill>
            <a:srgbClr val="D8A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158620"/>
      </p:ext>
    </p:extLst>
  </p:cSld>
  <p:clrMapOvr>
    <a:overrideClrMapping bg1="lt1" tx1="dk1" bg2="lt2" tx2="dk2" accent1="accent1" accent2="accent2" accent3="accent3" accent4="accent4" accent5="accent5" accent6="accent6" hlink="hlink" folHlink="folHlink"/>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cxnSp>
        <p:nvCxnSpPr>
          <p:cNvPr id="13" name="Straight Connector 12">
            <a:extLst>
              <a:ext uri="{FF2B5EF4-FFF2-40B4-BE49-F238E27FC236}">
                <a16:creationId xmlns:a16="http://schemas.microsoft.com/office/drawing/2014/main" id="{92E75205-40C3-DA44-B3D7-9443E1316E7D}"/>
              </a:ext>
            </a:extLst>
          </p:cNvPr>
          <p:cNvCxnSpPr>
            <a:cxnSpLocks/>
          </p:cNvCxnSpPr>
          <p:nvPr userDrawn="1"/>
        </p:nvCxnSpPr>
        <p:spPr>
          <a:xfrm>
            <a:off x="485298" y="6208055"/>
            <a:ext cx="11298515" cy="0"/>
          </a:xfrm>
          <a:prstGeom prst="line">
            <a:avLst/>
          </a:prstGeom>
          <a:ln w="6350">
            <a:solidFill>
              <a:srgbClr val="102A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7298412"/>
      </p:ext>
    </p:extLst>
  </p:cSld>
  <p:clrMapOvr>
    <a:overrideClrMapping bg1="lt1" tx1="dk1" bg2="lt2" tx2="dk2" accent1="accent1" accent2="accent2" accent3="accent3" accent4="accent4" accent5="accent5" accent6="accent6" hlink="hlink" folHlink="folHlink"/>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 Content and data">
    <p:bg>
      <p:bgPr>
        <a:solidFill>
          <a:schemeClr val="bg1"/>
        </a:solidFill>
        <a:effectLst/>
      </p:bgPr>
    </p:bg>
    <p:spTree>
      <p:nvGrpSpPr>
        <p:cNvPr id="1" name=""/>
        <p:cNvGrpSpPr/>
        <p:nvPr/>
      </p:nvGrpSpPr>
      <p:grpSpPr>
        <a:xfrm>
          <a:off x="0" y="0"/>
          <a:ext cx="0" cy="0"/>
          <a:chOff x="0" y="0"/>
          <a:chExt cx="0" cy="0"/>
        </a:xfrm>
      </p:grpSpPr>
      <p:pic>
        <p:nvPicPr>
          <p:cNvPr id="9" name="Picture 8" descr="Shape, circle&#10;&#10;Description automatically generated">
            <a:extLst>
              <a:ext uri="{FF2B5EF4-FFF2-40B4-BE49-F238E27FC236}">
                <a16:creationId xmlns:a16="http://schemas.microsoft.com/office/drawing/2014/main" id="{1B96C62E-3B9E-D745-BD46-678D41DABA5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 name="Text Placeholder 2">
            <a:extLst>
              <a:ext uri="{FF2B5EF4-FFF2-40B4-BE49-F238E27FC236}">
                <a16:creationId xmlns:a16="http://schemas.microsoft.com/office/drawing/2014/main" id="{49500A3A-F74F-9C43-A986-BF4EE9262BB7}"/>
              </a:ext>
            </a:extLst>
          </p:cNvPr>
          <p:cNvSpPr>
            <a:spLocks noGrp="1"/>
          </p:cNvSpPr>
          <p:nvPr>
            <p:ph type="body" sz="quarter" idx="14" hasCustomPrompt="1"/>
          </p:nvPr>
        </p:nvSpPr>
        <p:spPr>
          <a:xfrm>
            <a:off x="450850" y="1390305"/>
            <a:ext cx="3773233" cy="646331"/>
          </a:xfrm>
        </p:spPr>
        <p:txBody>
          <a:bodyPr/>
          <a:lstStyle>
            <a:lvl1pPr marL="0" indent="0">
              <a:buNone/>
              <a:defRPr b="1" i="0">
                <a:solidFill>
                  <a:srgbClr val="991636"/>
                </a:solidFill>
                <a:latin typeface="Century Gothic" panose="020B0502020202020204" pitchFamily="34" charset="0"/>
              </a:defRPr>
            </a:lvl1pPr>
          </a:lstStyle>
          <a:p>
            <a:pPr lvl="0"/>
            <a:r>
              <a:rPr lang="en-GB" dirty="0"/>
              <a:t>Slide intro if needed. Call out text in larger font/different </a:t>
            </a:r>
            <a:r>
              <a:rPr lang="en-GB" dirty="0" err="1"/>
              <a:t>color</a:t>
            </a:r>
            <a:r>
              <a:rPr lang="en-GB" dirty="0"/>
              <a:t>.</a:t>
            </a:r>
            <a:endParaRPr lang="en-US" dirty="0"/>
          </a:p>
        </p:txBody>
      </p:sp>
      <p:sp>
        <p:nvSpPr>
          <p:cNvPr id="15" name="Text Placeholder 2">
            <a:extLst>
              <a:ext uri="{FF2B5EF4-FFF2-40B4-BE49-F238E27FC236}">
                <a16:creationId xmlns:a16="http://schemas.microsoft.com/office/drawing/2014/main" id="{8986C413-EF59-0640-83E9-7015A425C3EB}"/>
              </a:ext>
            </a:extLst>
          </p:cNvPr>
          <p:cNvSpPr>
            <a:spLocks noGrp="1"/>
          </p:cNvSpPr>
          <p:nvPr>
            <p:ph type="body" sz="quarter" idx="15" hasCustomPrompt="1"/>
          </p:nvPr>
        </p:nvSpPr>
        <p:spPr>
          <a:xfrm>
            <a:off x="450850" y="2211715"/>
            <a:ext cx="3982278" cy="3672250"/>
          </a:xfrm>
        </p:spPr>
        <p:txBody>
          <a:bodyPr>
            <a:normAutofit/>
          </a:bodyPr>
          <a:lstStyle>
            <a:lvl1pPr marL="0" indent="0">
              <a:lnSpc>
                <a:spcPct val="100000"/>
              </a:lnSpc>
              <a:buNone/>
              <a:defRPr sz="14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a:t>
            </a:r>
            <a:endParaRPr lang="en-US" dirty="0"/>
          </a:p>
        </p:txBody>
      </p:sp>
    </p:spTree>
    <p:extLst>
      <p:ext uri="{BB962C8B-B14F-4D97-AF65-F5344CB8AC3E}">
        <p14:creationId xmlns:p14="http://schemas.microsoft.com/office/powerpoint/2010/main" val="1119911953"/>
      </p:ext>
    </p:extLst>
  </p:cSld>
  <p:clrMapOvr>
    <a:overrideClrMapping bg1="lt1" tx1="dk1" bg2="lt2" tx2="dk2" accent1="accent1" accent2="accent2" accent3="accent3" accent4="accent4" accent5="accent5" accent6="accent6" hlink="hlink" folHlink="folHlink"/>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harts/Tables/Graphs">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shape&#10;&#10;Description automatically generated">
            <a:extLst>
              <a:ext uri="{FF2B5EF4-FFF2-40B4-BE49-F238E27FC236}">
                <a16:creationId xmlns:a16="http://schemas.microsoft.com/office/drawing/2014/main" id="{74696565-E5CA-4916-9D44-2B42D12CCB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Tree>
    <p:extLst>
      <p:ext uri="{BB962C8B-B14F-4D97-AF65-F5344CB8AC3E}">
        <p14:creationId xmlns:p14="http://schemas.microsoft.com/office/powerpoint/2010/main" val="3373552976"/>
      </p:ext>
    </p:extLst>
  </p:cSld>
  <p:clrMapOvr>
    <a:overrideClrMapping bg1="lt1" tx1="dk1" bg2="lt2" tx2="dk2" accent1="accent1" accent2="accent2" accent3="accent3" accent4="accent4" accent5="accent5" accent6="accent6" hlink="hlink" folHlink="folHlink"/>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ombstones">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US" sz="2400" b="1" dirty="0">
                <a:solidFill>
                  <a:srgbClr val="102A42"/>
                </a:solidFill>
                <a:latin typeface="Century Gothic" panose="020B0502020202020204" pitchFamily="34" charset="0"/>
              </a:rPr>
              <a:t>Tombstones</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cxnSp>
        <p:nvCxnSpPr>
          <p:cNvPr id="13" name="Straight Connector 12">
            <a:extLst>
              <a:ext uri="{FF2B5EF4-FFF2-40B4-BE49-F238E27FC236}">
                <a16:creationId xmlns:a16="http://schemas.microsoft.com/office/drawing/2014/main" id="{92E75205-40C3-DA44-B3D7-9443E1316E7D}"/>
              </a:ext>
            </a:extLst>
          </p:cNvPr>
          <p:cNvCxnSpPr>
            <a:cxnSpLocks/>
          </p:cNvCxnSpPr>
          <p:nvPr userDrawn="1"/>
        </p:nvCxnSpPr>
        <p:spPr>
          <a:xfrm>
            <a:off x="485298" y="6208055"/>
            <a:ext cx="11298515" cy="0"/>
          </a:xfrm>
          <a:prstGeom prst="line">
            <a:avLst/>
          </a:prstGeom>
          <a:ln w="6350">
            <a:solidFill>
              <a:srgbClr val="102A4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076D262-295A-0F44-A09D-4D800DDDEB95}"/>
              </a:ext>
            </a:extLst>
          </p:cNvPr>
          <p:cNvCxnSpPr>
            <a:cxnSpLocks/>
          </p:cNvCxnSpPr>
          <p:nvPr userDrawn="1"/>
        </p:nvCxnSpPr>
        <p:spPr>
          <a:xfrm>
            <a:off x="1060174" y="1372072"/>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F04CF69E-63C8-9C4B-BB2A-8A2677FD9E32}"/>
              </a:ext>
            </a:extLst>
          </p:cNvPr>
          <p:cNvCxnSpPr>
            <a:cxnSpLocks/>
          </p:cNvCxnSpPr>
          <p:nvPr userDrawn="1"/>
        </p:nvCxnSpPr>
        <p:spPr>
          <a:xfrm>
            <a:off x="3771290" y="1372072"/>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30BBF579-24EE-7541-BB3D-44D0D64F9EC7}"/>
              </a:ext>
            </a:extLst>
          </p:cNvPr>
          <p:cNvCxnSpPr>
            <a:cxnSpLocks/>
          </p:cNvCxnSpPr>
          <p:nvPr userDrawn="1"/>
        </p:nvCxnSpPr>
        <p:spPr>
          <a:xfrm>
            <a:off x="6498448" y="1372072"/>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47C51629-D3EB-C748-9A66-FA5EB7547626}"/>
              </a:ext>
            </a:extLst>
          </p:cNvPr>
          <p:cNvCxnSpPr>
            <a:cxnSpLocks/>
          </p:cNvCxnSpPr>
          <p:nvPr userDrawn="1"/>
        </p:nvCxnSpPr>
        <p:spPr>
          <a:xfrm>
            <a:off x="9145395" y="1372072"/>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2B0BE864-506D-DE44-AEBA-511B495993B6}"/>
              </a:ext>
            </a:extLst>
          </p:cNvPr>
          <p:cNvCxnSpPr>
            <a:cxnSpLocks/>
          </p:cNvCxnSpPr>
          <p:nvPr userDrawn="1"/>
        </p:nvCxnSpPr>
        <p:spPr>
          <a:xfrm>
            <a:off x="1060174" y="3441504"/>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CCE834CB-DE3F-9F46-B918-40AC63C97174}"/>
              </a:ext>
            </a:extLst>
          </p:cNvPr>
          <p:cNvCxnSpPr>
            <a:cxnSpLocks/>
          </p:cNvCxnSpPr>
          <p:nvPr userDrawn="1"/>
        </p:nvCxnSpPr>
        <p:spPr>
          <a:xfrm>
            <a:off x="3771290" y="3441504"/>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1C084E4B-981F-664C-AA01-E714BF0FFB14}"/>
              </a:ext>
            </a:extLst>
          </p:cNvPr>
          <p:cNvCxnSpPr>
            <a:cxnSpLocks/>
          </p:cNvCxnSpPr>
          <p:nvPr userDrawn="1"/>
        </p:nvCxnSpPr>
        <p:spPr>
          <a:xfrm>
            <a:off x="6498448" y="3441504"/>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1FDF2A82-DCED-DC47-99AB-E3455C15DCF5}"/>
              </a:ext>
            </a:extLst>
          </p:cNvPr>
          <p:cNvCxnSpPr>
            <a:cxnSpLocks/>
          </p:cNvCxnSpPr>
          <p:nvPr userDrawn="1"/>
        </p:nvCxnSpPr>
        <p:spPr>
          <a:xfrm>
            <a:off x="9145395" y="3441504"/>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sp>
        <p:nvSpPr>
          <p:cNvPr id="74" name="Text Placeholder 2">
            <a:extLst>
              <a:ext uri="{FF2B5EF4-FFF2-40B4-BE49-F238E27FC236}">
                <a16:creationId xmlns:a16="http://schemas.microsoft.com/office/drawing/2014/main" id="{85240673-40DE-2A45-9447-BBCED8DA9995}"/>
              </a:ext>
            </a:extLst>
          </p:cNvPr>
          <p:cNvSpPr>
            <a:spLocks noGrp="1"/>
          </p:cNvSpPr>
          <p:nvPr>
            <p:ph type="body" sz="quarter" idx="14" hasCustomPrompt="1"/>
          </p:nvPr>
        </p:nvSpPr>
        <p:spPr>
          <a:xfrm>
            <a:off x="1056665" y="1328134"/>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75" name="Text Placeholder 2">
            <a:extLst>
              <a:ext uri="{FF2B5EF4-FFF2-40B4-BE49-F238E27FC236}">
                <a16:creationId xmlns:a16="http://schemas.microsoft.com/office/drawing/2014/main" id="{0921CDD5-B05D-1546-B51C-3FDACD5A3767}"/>
              </a:ext>
            </a:extLst>
          </p:cNvPr>
          <p:cNvSpPr>
            <a:spLocks noGrp="1"/>
          </p:cNvSpPr>
          <p:nvPr>
            <p:ph type="body" sz="quarter" idx="15" hasCustomPrompt="1"/>
          </p:nvPr>
        </p:nvSpPr>
        <p:spPr>
          <a:xfrm>
            <a:off x="1056665" y="1665590"/>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76" name="Text Placeholder 2">
            <a:extLst>
              <a:ext uri="{FF2B5EF4-FFF2-40B4-BE49-F238E27FC236}">
                <a16:creationId xmlns:a16="http://schemas.microsoft.com/office/drawing/2014/main" id="{8EF0ED2D-93E0-5743-B983-4902BC0F0CFC}"/>
              </a:ext>
            </a:extLst>
          </p:cNvPr>
          <p:cNvSpPr>
            <a:spLocks noGrp="1"/>
          </p:cNvSpPr>
          <p:nvPr>
            <p:ph type="body" sz="quarter" idx="16" hasCustomPrompt="1"/>
          </p:nvPr>
        </p:nvSpPr>
        <p:spPr>
          <a:xfrm>
            <a:off x="3767208" y="1328134"/>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77" name="Text Placeholder 2">
            <a:extLst>
              <a:ext uri="{FF2B5EF4-FFF2-40B4-BE49-F238E27FC236}">
                <a16:creationId xmlns:a16="http://schemas.microsoft.com/office/drawing/2014/main" id="{2FE0DAAA-174E-C94B-A9D3-C6472F2EEF61}"/>
              </a:ext>
            </a:extLst>
          </p:cNvPr>
          <p:cNvSpPr>
            <a:spLocks noGrp="1"/>
          </p:cNvSpPr>
          <p:nvPr>
            <p:ph type="body" sz="quarter" idx="17" hasCustomPrompt="1"/>
          </p:nvPr>
        </p:nvSpPr>
        <p:spPr>
          <a:xfrm>
            <a:off x="3767208" y="1665590"/>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78" name="Text Placeholder 2">
            <a:extLst>
              <a:ext uri="{FF2B5EF4-FFF2-40B4-BE49-F238E27FC236}">
                <a16:creationId xmlns:a16="http://schemas.microsoft.com/office/drawing/2014/main" id="{A339A629-1537-214E-9E8C-843549949FB5}"/>
              </a:ext>
            </a:extLst>
          </p:cNvPr>
          <p:cNvSpPr>
            <a:spLocks noGrp="1"/>
          </p:cNvSpPr>
          <p:nvPr>
            <p:ph type="body" sz="quarter" idx="18" hasCustomPrompt="1"/>
          </p:nvPr>
        </p:nvSpPr>
        <p:spPr>
          <a:xfrm>
            <a:off x="6499522" y="1328134"/>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79" name="Text Placeholder 2">
            <a:extLst>
              <a:ext uri="{FF2B5EF4-FFF2-40B4-BE49-F238E27FC236}">
                <a16:creationId xmlns:a16="http://schemas.microsoft.com/office/drawing/2014/main" id="{BCC26F6A-800E-644E-BDE2-0C97E7395582}"/>
              </a:ext>
            </a:extLst>
          </p:cNvPr>
          <p:cNvSpPr>
            <a:spLocks noGrp="1"/>
          </p:cNvSpPr>
          <p:nvPr>
            <p:ph type="body" sz="quarter" idx="19" hasCustomPrompt="1"/>
          </p:nvPr>
        </p:nvSpPr>
        <p:spPr>
          <a:xfrm>
            <a:off x="6499522" y="1665590"/>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0" name="Text Placeholder 2">
            <a:extLst>
              <a:ext uri="{FF2B5EF4-FFF2-40B4-BE49-F238E27FC236}">
                <a16:creationId xmlns:a16="http://schemas.microsoft.com/office/drawing/2014/main" id="{1563857B-4BC3-C041-9C7E-3CE746354BEF}"/>
              </a:ext>
            </a:extLst>
          </p:cNvPr>
          <p:cNvSpPr>
            <a:spLocks noGrp="1"/>
          </p:cNvSpPr>
          <p:nvPr>
            <p:ph type="body" sz="quarter" idx="20" hasCustomPrompt="1"/>
          </p:nvPr>
        </p:nvSpPr>
        <p:spPr>
          <a:xfrm>
            <a:off x="9133865" y="1328134"/>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1" name="Text Placeholder 2">
            <a:extLst>
              <a:ext uri="{FF2B5EF4-FFF2-40B4-BE49-F238E27FC236}">
                <a16:creationId xmlns:a16="http://schemas.microsoft.com/office/drawing/2014/main" id="{47D7E43C-BBC2-244A-866C-BA302168178F}"/>
              </a:ext>
            </a:extLst>
          </p:cNvPr>
          <p:cNvSpPr>
            <a:spLocks noGrp="1"/>
          </p:cNvSpPr>
          <p:nvPr>
            <p:ph type="body" sz="quarter" idx="21" hasCustomPrompt="1"/>
          </p:nvPr>
        </p:nvSpPr>
        <p:spPr>
          <a:xfrm>
            <a:off x="9133865" y="1665590"/>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2" name="Text Placeholder 2">
            <a:extLst>
              <a:ext uri="{FF2B5EF4-FFF2-40B4-BE49-F238E27FC236}">
                <a16:creationId xmlns:a16="http://schemas.microsoft.com/office/drawing/2014/main" id="{5E523166-23B2-D64C-A3A4-4AF2826ED832}"/>
              </a:ext>
            </a:extLst>
          </p:cNvPr>
          <p:cNvSpPr>
            <a:spLocks noGrp="1"/>
          </p:cNvSpPr>
          <p:nvPr>
            <p:ph type="body" sz="quarter" idx="22" hasCustomPrompt="1"/>
          </p:nvPr>
        </p:nvSpPr>
        <p:spPr>
          <a:xfrm>
            <a:off x="1056665" y="3407305"/>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3" name="Text Placeholder 2">
            <a:extLst>
              <a:ext uri="{FF2B5EF4-FFF2-40B4-BE49-F238E27FC236}">
                <a16:creationId xmlns:a16="http://schemas.microsoft.com/office/drawing/2014/main" id="{6D4CCCF1-2D6B-AB40-BD94-051F7BA34B60}"/>
              </a:ext>
            </a:extLst>
          </p:cNvPr>
          <p:cNvSpPr>
            <a:spLocks noGrp="1"/>
          </p:cNvSpPr>
          <p:nvPr>
            <p:ph type="body" sz="quarter" idx="23" hasCustomPrompt="1"/>
          </p:nvPr>
        </p:nvSpPr>
        <p:spPr>
          <a:xfrm>
            <a:off x="1056665" y="3744761"/>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4" name="Text Placeholder 2">
            <a:extLst>
              <a:ext uri="{FF2B5EF4-FFF2-40B4-BE49-F238E27FC236}">
                <a16:creationId xmlns:a16="http://schemas.microsoft.com/office/drawing/2014/main" id="{E3934FB8-69E9-FA46-8CE2-0D385A82ABF2}"/>
              </a:ext>
            </a:extLst>
          </p:cNvPr>
          <p:cNvSpPr>
            <a:spLocks noGrp="1"/>
          </p:cNvSpPr>
          <p:nvPr>
            <p:ph type="body" sz="quarter" idx="24" hasCustomPrompt="1"/>
          </p:nvPr>
        </p:nvSpPr>
        <p:spPr>
          <a:xfrm>
            <a:off x="3767208" y="3407305"/>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5" name="Text Placeholder 2">
            <a:extLst>
              <a:ext uri="{FF2B5EF4-FFF2-40B4-BE49-F238E27FC236}">
                <a16:creationId xmlns:a16="http://schemas.microsoft.com/office/drawing/2014/main" id="{0286FF40-7C7C-6F4C-B533-8ECA6C7CF44C}"/>
              </a:ext>
            </a:extLst>
          </p:cNvPr>
          <p:cNvSpPr>
            <a:spLocks noGrp="1"/>
          </p:cNvSpPr>
          <p:nvPr>
            <p:ph type="body" sz="quarter" idx="25" hasCustomPrompt="1"/>
          </p:nvPr>
        </p:nvSpPr>
        <p:spPr>
          <a:xfrm>
            <a:off x="3767208" y="3744761"/>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6" name="Text Placeholder 2">
            <a:extLst>
              <a:ext uri="{FF2B5EF4-FFF2-40B4-BE49-F238E27FC236}">
                <a16:creationId xmlns:a16="http://schemas.microsoft.com/office/drawing/2014/main" id="{A9713BC3-4BF2-5E41-9EC5-5AF46285D463}"/>
              </a:ext>
            </a:extLst>
          </p:cNvPr>
          <p:cNvSpPr>
            <a:spLocks noGrp="1"/>
          </p:cNvSpPr>
          <p:nvPr>
            <p:ph type="body" sz="quarter" idx="26" hasCustomPrompt="1"/>
          </p:nvPr>
        </p:nvSpPr>
        <p:spPr>
          <a:xfrm>
            <a:off x="6499522" y="3407305"/>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7" name="Text Placeholder 2">
            <a:extLst>
              <a:ext uri="{FF2B5EF4-FFF2-40B4-BE49-F238E27FC236}">
                <a16:creationId xmlns:a16="http://schemas.microsoft.com/office/drawing/2014/main" id="{7C92FD44-81AA-254C-88CC-39384C0E3862}"/>
              </a:ext>
            </a:extLst>
          </p:cNvPr>
          <p:cNvSpPr>
            <a:spLocks noGrp="1"/>
          </p:cNvSpPr>
          <p:nvPr>
            <p:ph type="body" sz="quarter" idx="27" hasCustomPrompt="1"/>
          </p:nvPr>
        </p:nvSpPr>
        <p:spPr>
          <a:xfrm>
            <a:off x="6499522" y="3744761"/>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8" name="Text Placeholder 2">
            <a:extLst>
              <a:ext uri="{FF2B5EF4-FFF2-40B4-BE49-F238E27FC236}">
                <a16:creationId xmlns:a16="http://schemas.microsoft.com/office/drawing/2014/main" id="{77A0FDA1-7D90-7949-9042-1011E6C8DEF9}"/>
              </a:ext>
            </a:extLst>
          </p:cNvPr>
          <p:cNvSpPr>
            <a:spLocks noGrp="1"/>
          </p:cNvSpPr>
          <p:nvPr>
            <p:ph type="body" sz="quarter" idx="28" hasCustomPrompt="1"/>
          </p:nvPr>
        </p:nvSpPr>
        <p:spPr>
          <a:xfrm>
            <a:off x="9133865" y="3407305"/>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9" name="Text Placeholder 2">
            <a:extLst>
              <a:ext uri="{FF2B5EF4-FFF2-40B4-BE49-F238E27FC236}">
                <a16:creationId xmlns:a16="http://schemas.microsoft.com/office/drawing/2014/main" id="{23875E87-3AB1-5442-924B-99298D6CE050}"/>
              </a:ext>
            </a:extLst>
          </p:cNvPr>
          <p:cNvSpPr>
            <a:spLocks noGrp="1"/>
          </p:cNvSpPr>
          <p:nvPr>
            <p:ph type="body" sz="quarter" idx="29" hasCustomPrompt="1"/>
          </p:nvPr>
        </p:nvSpPr>
        <p:spPr>
          <a:xfrm>
            <a:off x="9133865" y="3744761"/>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Tree>
    <p:extLst>
      <p:ext uri="{BB962C8B-B14F-4D97-AF65-F5344CB8AC3E}">
        <p14:creationId xmlns:p14="http://schemas.microsoft.com/office/powerpoint/2010/main" val="52109004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c">
    <p:bg>
      <p:bgPr>
        <a:solidFill>
          <a:schemeClr val="accent4"/>
        </a:solidFill>
        <a:effectLst/>
      </p:bgPr>
    </p:bg>
    <p:spTree>
      <p:nvGrpSpPr>
        <p:cNvPr id="1" name=""/>
        <p:cNvGrpSpPr/>
        <p:nvPr/>
      </p:nvGrpSpPr>
      <p:grpSpPr>
        <a:xfrm>
          <a:off x="0" y="0"/>
          <a:ext cx="0" cy="0"/>
          <a:chOff x="0" y="0"/>
          <a:chExt cx="0" cy="0"/>
        </a:xfrm>
      </p:grpSpPr>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17" name="Oval 16">
            <a:extLst>
              <a:ext uri="{FF2B5EF4-FFF2-40B4-BE49-F238E27FC236}">
                <a16:creationId xmlns:a16="http://schemas.microsoft.com/office/drawing/2014/main" id="{91ECD678-AB7C-7F4D-AAF4-8A7C5B12B588}"/>
              </a:ext>
            </a:extLst>
          </p:cNvPr>
          <p:cNvSpPr/>
          <p:nvPr userDrawn="1"/>
        </p:nvSpPr>
        <p:spPr>
          <a:xfrm>
            <a:off x="7914013" y="2475599"/>
            <a:ext cx="3762984" cy="3762984"/>
          </a:xfrm>
          <a:prstGeom prst="ellipse">
            <a:avLst/>
          </a:prstGeom>
          <a:solidFill>
            <a:srgbClr val="102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5D5FA546-DF3E-7742-A743-188F1F951F76}"/>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71327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71327"/>
                </a:lnTo>
                <a:close/>
              </a:path>
            </a:pathLst>
          </a:custGeom>
          <a:solidFill>
            <a:srgbClr val="67AF9D">
              <a:alpha val="500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p:spPr>
        <p:txBody>
          <a:bodyPr>
            <a:normAutofit/>
          </a:bodyPr>
          <a:lstStyle>
            <a:lvl1pPr marL="0" indent="0">
              <a:buNone/>
              <a:defRPr sz="1800">
                <a:solidFill>
                  <a:schemeClr val="bg1"/>
                </a:solidFill>
                <a:latin typeface="+mj-lt"/>
              </a:defRPr>
            </a:lvl1pPr>
          </a:lstStyle>
          <a:p>
            <a:pPr lvl="0"/>
            <a:r>
              <a:rPr lang="en-GB" dirty="0"/>
              <a:t>Subtitle</a:t>
            </a:r>
          </a:p>
        </p:txBody>
      </p:sp>
      <p:sp>
        <p:nvSpPr>
          <p:cNvPr id="41" name="Freeform 40">
            <a:extLst>
              <a:ext uri="{FF2B5EF4-FFF2-40B4-BE49-F238E27FC236}">
                <a16:creationId xmlns:a16="http://schemas.microsoft.com/office/drawing/2014/main" id="{D08BF27F-8FE1-3446-9467-73119F88FC38}"/>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351EF8D2-FEC5-6D4F-B24B-46E2C4F871CD}"/>
              </a:ext>
            </a:extLst>
          </p:cNvPr>
          <p:cNvSpPr/>
          <p:nvPr userDrawn="1"/>
        </p:nvSpPr>
        <p:spPr>
          <a:xfrm>
            <a:off x="8560189" y="4965923"/>
            <a:ext cx="263771" cy="263771"/>
          </a:xfrm>
          <a:prstGeom prst="ellipse">
            <a:avLst/>
          </a:prstGeom>
          <a:solidFill>
            <a:srgbClr val="D8A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551578"/>
      </p:ext>
    </p:extLst>
  </p:cSld>
  <p:clrMapOvr>
    <a:overrideClrMapping bg1="lt1" tx1="dk1" bg2="lt2" tx2="dk2" accent1="accent1" accent2="accent2" accent3="accent3" accent4="accent4" accent5="accent5" accent6="accent6" hlink="hlink" folHlink="folHlink"/>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 CV">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con&#10;&#10;Description automatically generated">
            <a:extLst>
              <a:ext uri="{FF2B5EF4-FFF2-40B4-BE49-F238E27FC236}">
                <a16:creationId xmlns:a16="http://schemas.microsoft.com/office/drawing/2014/main" id="{434A6F8C-3432-5E4F-A61C-99286EA7D3B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12" name="Picture Placeholder 11">
            <a:extLst>
              <a:ext uri="{FF2B5EF4-FFF2-40B4-BE49-F238E27FC236}">
                <a16:creationId xmlns:a16="http://schemas.microsoft.com/office/drawing/2014/main" id="{ED233741-79F9-CC4C-A8B7-4DCA9C2547F0}"/>
              </a:ext>
            </a:extLst>
          </p:cNvPr>
          <p:cNvSpPr>
            <a:spLocks noGrp="1"/>
          </p:cNvSpPr>
          <p:nvPr>
            <p:ph type="pic" sz="quarter" idx="14" hasCustomPrompt="1"/>
          </p:nvPr>
        </p:nvSpPr>
        <p:spPr>
          <a:xfrm>
            <a:off x="1056198" y="318344"/>
            <a:ext cx="2539156" cy="2539156"/>
          </a:xfrm>
          <a:custGeom>
            <a:avLst/>
            <a:gdLst>
              <a:gd name="connsiteX0" fmla="*/ 1269578 w 2539156"/>
              <a:gd name="connsiteY0" fmla="*/ 0 h 2539156"/>
              <a:gd name="connsiteX1" fmla="*/ 2539156 w 2539156"/>
              <a:gd name="connsiteY1" fmla="*/ 1269578 h 2539156"/>
              <a:gd name="connsiteX2" fmla="*/ 1269578 w 2539156"/>
              <a:gd name="connsiteY2" fmla="*/ 2539156 h 2539156"/>
              <a:gd name="connsiteX3" fmla="*/ 0 w 2539156"/>
              <a:gd name="connsiteY3" fmla="*/ 1269578 h 2539156"/>
              <a:gd name="connsiteX4" fmla="*/ 1269578 w 2539156"/>
              <a:gd name="connsiteY4" fmla="*/ 0 h 2539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156" h="2539156">
                <a:moveTo>
                  <a:pt x="1269578" y="0"/>
                </a:moveTo>
                <a:cubicBezTo>
                  <a:pt x="1970747" y="0"/>
                  <a:pt x="2539156" y="568409"/>
                  <a:pt x="2539156" y="1269578"/>
                </a:cubicBezTo>
                <a:cubicBezTo>
                  <a:pt x="2539156" y="1970747"/>
                  <a:pt x="1970747" y="2539156"/>
                  <a:pt x="1269578" y="2539156"/>
                </a:cubicBezTo>
                <a:cubicBezTo>
                  <a:pt x="568409" y="2539156"/>
                  <a:pt x="0" y="1970747"/>
                  <a:pt x="0" y="1269578"/>
                </a:cubicBezTo>
                <a:cubicBezTo>
                  <a:pt x="0" y="568409"/>
                  <a:pt x="568409" y="0"/>
                  <a:pt x="1269578" y="0"/>
                </a:cubicBezTo>
                <a:close/>
              </a:path>
            </a:pathLst>
          </a:custGeom>
        </p:spPr>
        <p:txBody>
          <a:bodyPr wrap="square" anchor="ctr">
            <a:noAutofit/>
          </a:bodyPr>
          <a:lstStyle>
            <a:lvl1pPr marL="0" indent="0" algn="ctr">
              <a:buNone/>
              <a:defRPr sz="1200"/>
            </a:lvl1pPr>
          </a:lstStyle>
          <a:p>
            <a:r>
              <a:rPr lang="en-US" dirty="0"/>
              <a:t>Click to insert image</a:t>
            </a:r>
          </a:p>
        </p:txBody>
      </p:sp>
      <p:sp>
        <p:nvSpPr>
          <p:cNvPr id="17" name="Text Placeholder 2">
            <a:extLst>
              <a:ext uri="{FF2B5EF4-FFF2-40B4-BE49-F238E27FC236}">
                <a16:creationId xmlns:a16="http://schemas.microsoft.com/office/drawing/2014/main" id="{7B56C5E0-C6D1-9E43-8EC3-3FB4C39852E8}"/>
              </a:ext>
            </a:extLst>
          </p:cNvPr>
          <p:cNvSpPr>
            <a:spLocks noGrp="1"/>
          </p:cNvSpPr>
          <p:nvPr>
            <p:ph type="body" sz="quarter" idx="15" hasCustomPrompt="1"/>
          </p:nvPr>
        </p:nvSpPr>
        <p:spPr>
          <a:xfrm>
            <a:off x="3881121" y="2230456"/>
            <a:ext cx="6825188" cy="3942874"/>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4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a:t>
            </a:r>
            <a:endParaRPr lang="en-US" dirty="0"/>
          </a:p>
        </p:txBody>
      </p:sp>
      <p:sp>
        <p:nvSpPr>
          <p:cNvPr id="18" name="Text Placeholder 2">
            <a:extLst>
              <a:ext uri="{FF2B5EF4-FFF2-40B4-BE49-F238E27FC236}">
                <a16:creationId xmlns:a16="http://schemas.microsoft.com/office/drawing/2014/main" id="{2AB0D6DE-9FFC-214C-BF47-82E50F6CEC33}"/>
              </a:ext>
            </a:extLst>
          </p:cNvPr>
          <p:cNvSpPr>
            <a:spLocks noGrp="1"/>
          </p:cNvSpPr>
          <p:nvPr>
            <p:ph type="body" sz="quarter" idx="16" hasCustomPrompt="1"/>
          </p:nvPr>
        </p:nvSpPr>
        <p:spPr>
          <a:xfrm>
            <a:off x="3872824" y="951111"/>
            <a:ext cx="3098738"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9" name="Text Placeholder 2">
            <a:extLst>
              <a:ext uri="{FF2B5EF4-FFF2-40B4-BE49-F238E27FC236}">
                <a16:creationId xmlns:a16="http://schemas.microsoft.com/office/drawing/2014/main" id="{51D1DEE3-0714-D44C-9B1E-BBA8DCECF246}"/>
              </a:ext>
            </a:extLst>
          </p:cNvPr>
          <p:cNvSpPr>
            <a:spLocks noGrp="1"/>
          </p:cNvSpPr>
          <p:nvPr>
            <p:ph type="body" sz="quarter" idx="17" hasCustomPrompt="1"/>
          </p:nvPr>
        </p:nvSpPr>
        <p:spPr>
          <a:xfrm>
            <a:off x="3872823" y="1169415"/>
            <a:ext cx="3098737"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20" name="Text Placeholder 2">
            <a:extLst>
              <a:ext uri="{FF2B5EF4-FFF2-40B4-BE49-F238E27FC236}">
                <a16:creationId xmlns:a16="http://schemas.microsoft.com/office/drawing/2014/main" id="{7A18C6CA-0B06-4F42-A333-D998EC4BAB21}"/>
              </a:ext>
            </a:extLst>
          </p:cNvPr>
          <p:cNvSpPr>
            <a:spLocks noGrp="1"/>
          </p:cNvSpPr>
          <p:nvPr>
            <p:ph type="body" sz="quarter" idx="18" hasCustomPrompt="1"/>
          </p:nvPr>
        </p:nvSpPr>
        <p:spPr>
          <a:xfrm>
            <a:off x="3872823" y="1377759"/>
            <a:ext cx="3098737"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Tree>
    <p:extLst>
      <p:ext uri="{BB962C8B-B14F-4D97-AF65-F5344CB8AC3E}">
        <p14:creationId xmlns:p14="http://schemas.microsoft.com/office/powerpoint/2010/main" val="259303231"/>
      </p:ext>
    </p:extLst>
  </p:cSld>
  <p:clrMapOvr>
    <a:overrideClrMapping bg1="lt1" tx1="dk1" bg2="lt2" tx2="dk2" accent1="accent1" accent2="accent2" accent3="accent3" accent4="accent4" accent5="accent5" accent6="accent6" hlink="hlink" folHlink="folHlink"/>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 CV">
    <p:bg>
      <p:bgPr>
        <a:solidFill>
          <a:schemeClr val="bg1"/>
        </a:solidFill>
        <a:effectLst/>
      </p:bgPr>
    </p:bg>
    <p:spTree>
      <p:nvGrpSpPr>
        <p:cNvPr id="1" name=""/>
        <p:cNvGrpSpPr/>
        <p:nvPr/>
      </p:nvGrpSpPr>
      <p:grpSpPr>
        <a:xfrm>
          <a:off x="0" y="0"/>
          <a:ext cx="0" cy="0"/>
          <a:chOff x="0" y="0"/>
          <a:chExt cx="0" cy="0"/>
        </a:xfrm>
      </p:grpSpPr>
      <p:sp>
        <p:nvSpPr>
          <p:cNvPr id="63" name="Picture Placeholder 62">
            <a:extLst>
              <a:ext uri="{FF2B5EF4-FFF2-40B4-BE49-F238E27FC236}">
                <a16:creationId xmlns:a16="http://schemas.microsoft.com/office/drawing/2014/main" id="{64DD809D-5E26-5647-BB0A-BFF404199451}"/>
              </a:ext>
            </a:extLst>
          </p:cNvPr>
          <p:cNvSpPr>
            <a:spLocks noGrp="1"/>
          </p:cNvSpPr>
          <p:nvPr>
            <p:ph type="pic" sz="quarter" idx="24" hasCustomPrompt="1"/>
          </p:nvPr>
        </p:nvSpPr>
        <p:spPr>
          <a:xfrm>
            <a:off x="513101" y="362911"/>
            <a:ext cx="2247760" cy="2250000"/>
          </a:xfrm>
          <a:custGeom>
            <a:avLst/>
            <a:gdLst>
              <a:gd name="connsiteX0" fmla="*/ 1122760 w 2247760"/>
              <a:gd name="connsiteY0" fmla="*/ 0 h 2250000"/>
              <a:gd name="connsiteX1" fmla="*/ 2247760 w 2247760"/>
              <a:gd name="connsiteY1" fmla="*/ 1125000 h 2250000"/>
              <a:gd name="connsiteX2" fmla="*/ 1122760 w 2247760"/>
              <a:gd name="connsiteY2" fmla="*/ 2250000 h 2250000"/>
              <a:gd name="connsiteX3" fmla="*/ 3568 w 2247760"/>
              <a:gd name="connsiteY3" fmla="*/ 1240025 h 2250000"/>
              <a:gd name="connsiteX4" fmla="*/ 0 w 2247760"/>
              <a:gd name="connsiteY4" fmla="*/ 1169363 h 2250000"/>
              <a:gd name="connsiteX5" fmla="*/ 9407 w 2247760"/>
              <a:gd name="connsiteY5" fmla="*/ 1172283 h 2250000"/>
              <a:gd name="connsiteX6" fmla="*/ 60580 w 2247760"/>
              <a:gd name="connsiteY6" fmla="*/ 1177442 h 2250000"/>
              <a:gd name="connsiteX7" fmla="*/ 314495 w 2247760"/>
              <a:gd name="connsiteY7" fmla="*/ 923527 h 2250000"/>
              <a:gd name="connsiteX8" fmla="*/ 111753 w 2247760"/>
              <a:gd name="connsiteY8" fmla="*/ 674771 h 2250000"/>
              <a:gd name="connsiteX9" fmla="*/ 94602 w 2247760"/>
              <a:gd name="connsiteY9" fmla="*/ 673042 h 2250000"/>
              <a:gd name="connsiteX10" fmla="*/ 108698 w 2247760"/>
              <a:gd name="connsiteY10" fmla="*/ 637266 h 2250000"/>
              <a:gd name="connsiteX11" fmla="*/ 189893 w 2247760"/>
              <a:gd name="connsiteY11" fmla="*/ 496002 h 2250000"/>
              <a:gd name="connsiteX12" fmla="*/ 238219 w 2247760"/>
              <a:gd name="connsiteY12" fmla="*/ 431376 h 2250000"/>
              <a:gd name="connsiteX13" fmla="*/ 262076 w 2247760"/>
              <a:gd name="connsiteY13" fmla="*/ 447462 h 2250000"/>
              <a:gd name="connsiteX14" fmla="*/ 328139 w 2247760"/>
              <a:gd name="connsiteY14" fmla="*/ 460799 h 2250000"/>
              <a:gd name="connsiteX15" fmla="*/ 497860 w 2247760"/>
              <a:gd name="connsiteY15" fmla="*/ 291078 h 2250000"/>
              <a:gd name="connsiteX16" fmla="*/ 484523 w 2247760"/>
              <a:gd name="connsiteY16" fmla="*/ 225015 h 2250000"/>
              <a:gd name="connsiteX17" fmla="*/ 472880 w 2247760"/>
              <a:gd name="connsiteY17" fmla="*/ 207748 h 2250000"/>
              <a:gd name="connsiteX18" fmla="*/ 493762 w 2247760"/>
              <a:gd name="connsiteY18" fmla="*/ 192132 h 2250000"/>
              <a:gd name="connsiteX19" fmla="*/ 1122760 w 2247760"/>
              <a:gd name="connsiteY19" fmla="*/ 0 h 225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7760" h="2250000">
                <a:moveTo>
                  <a:pt x="1122760" y="0"/>
                </a:moveTo>
                <a:cubicBezTo>
                  <a:pt x="1744080" y="0"/>
                  <a:pt x="2247760" y="503680"/>
                  <a:pt x="2247760" y="1125000"/>
                </a:cubicBezTo>
                <a:cubicBezTo>
                  <a:pt x="2247760" y="1746320"/>
                  <a:pt x="1744080" y="2250000"/>
                  <a:pt x="1122760" y="2250000"/>
                </a:cubicBezTo>
                <a:cubicBezTo>
                  <a:pt x="540273" y="2250000"/>
                  <a:pt x="61180" y="1807313"/>
                  <a:pt x="3568" y="1240025"/>
                </a:cubicBezTo>
                <a:lnTo>
                  <a:pt x="0" y="1169363"/>
                </a:lnTo>
                <a:lnTo>
                  <a:pt x="9407" y="1172283"/>
                </a:lnTo>
                <a:cubicBezTo>
                  <a:pt x="25937" y="1175666"/>
                  <a:pt x="43051" y="1177442"/>
                  <a:pt x="60580" y="1177442"/>
                </a:cubicBezTo>
                <a:cubicBezTo>
                  <a:pt x="200813" y="1177442"/>
                  <a:pt x="314495" y="1063760"/>
                  <a:pt x="314495" y="923527"/>
                </a:cubicBezTo>
                <a:cubicBezTo>
                  <a:pt x="314495" y="800823"/>
                  <a:pt x="227457" y="698447"/>
                  <a:pt x="111753" y="674771"/>
                </a:cubicBezTo>
                <a:lnTo>
                  <a:pt x="94602" y="673042"/>
                </a:lnTo>
                <a:lnTo>
                  <a:pt x="108698" y="637266"/>
                </a:lnTo>
                <a:cubicBezTo>
                  <a:pt x="132396" y="588084"/>
                  <a:pt x="159567" y="540890"/>
                  <a:pt x="189893" y="496002"/>
                </a:cubicBezTo>
                <a:lnTo>
                  <a:pt x="238219" y="431376"/>
                </a:lnTo>
                <a:lnTo>
                  <a:pt x="262076" y="447462"/>
                </a:lnTo>
                <a:cubicBezTo>
                  <a:pt x="282381" y="456050"/>
                  <a:pt x="304706" y="460799"/>
                  <a:pt x="328139" y="460799"/>
                </a:cubicBezTo>
                <a:cubicBezTo>
                  <a:pt x="421873" y="460799"/>
                  <a:pt x="497860" y="384812"/>
                  <a:pt x="497860" y="291078"/>
                </a:cubicBezTo>
                <a:cubicBezTo>
                  <a:pt x="497860" y="267645"/>
                  <a:pt x="493111" y="245320"/>
                  <a:pt x="484523" y="225015"/>
                </a:cubicBezTo>
                <a:lnTo>
                  <a:pt x="472880" y="207748"/>
                </a:lnTo>
                <a:lnTo>
                  <a:pt x="493762" y="192132"/>
                </a:lnTo>
                <a:cubicBezTo>
                  <a:pt x="673313" y="70830"/>
                  <a:pt x="889765" y="0"/>
                  <a:pt x="1122760"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 name="Oval 2">
            <a:extLst>
              <a:ext uri="{FF2B5EF4-FFF2-40B4-BE49-F238E27FC236}">
                <a16:creationId xmlns:a16="http://schemas.microsoft.com/office/drawing/2014/main" id="{E5D29DCF-02FD-8445-8F69-2B2905836966}"/>
              </a:ext>
            </a:extLst>
          </p:cNvPr>
          <p:cNvSpPr>
            <a:spLocks noChangeAspect="1"/>
          </p:cNvSpPr>
          <p:nvPr userDrawn="1"/>
        </p:nvSpPr>
        <p:spPr>
          <a:xfrm>
            <a:off x="499803" y="350824"/>
            <a:ext cx="2268000" cy="2268000"/>
          </a:xfrm>
          <a:prstGeom prst="ellipse">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2">
            <a:extLst>
              <a:ext uri="{FF2B5EF4-FFF2-40B4-BE49-F238E27FC236}">
                <a16:creationId xmlns:a16="http://schemas.microsoft.com/office/drawing/2014/main" id="{83F441E8-F743-9148-8681-3557B512720A}"/>
              </a:ext>
            </a:extLst>
          </p:cNvPr>
          <p:cNvSpPr>
            <a:spLocks noGrp="1"/>
          </p:cNvSpPr>
          <p:nvPr>
            <p:ph type="body" sz="quarter" idx="16" hasCustomPrompt="1"/>
          </p:nvPr>
        </p:nvSpPr>
        <p:spPr>
          <a:xfrm>
            <a:off x="2947480" y="1032523"/>
            <a:ext cx="2709191"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34" name="Text Placeholder 2">
            <a:extLst>
              <a:ext uri="{FF2B5EF4-FFF2-40B4-BE49-F238E27FC236}">
                <a16:creationId xmlns:a16="http://schemas.microsoft.com/office/drawing/2014/main" id="{B8DE1459-1F61-544E-87BD-721E7289A1E7}"/>
              </a:ext>
            </a:extLst>
          </p:cNvPr>
          <p:cNvSpPr>
            <a:spLocks noGrp="1"/>
          </p:cNvSpPr>
          <p:nvPr>
            <p:ph type="body" sz="quarter" idx="17" hasCustomPrompt="1"/>
          </p:nvPr>
        </p:nvSpPr>
        <p:spPr>
          <a:xfrm>
            <a:off x="2947480" y="1250827"/>
            <a:ext cx="2709190"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35" name="Text Placeholder 2">
            <a:extLst>
              <a:ext uri="{FF2B5EF4-FFF2-40B4-BE49-F238E27FC236}">
                <a16:creationId xmlns:a16="http://schemas.microsoft.com/office/drawing/2014/main" id="{1EB53B01-475D-2246-BF01-72A38045E4FD}"/>
              </a:ext>
            </a:extLst>
          </p:cNvPr>
          <p:cNvSpPr>
            <a:spLocks noGrp="1"/>
          </p:cNvSpPr>
          <p:nvPr>
            <p:ph type="body" sz="quarter" idx="18" hasCustomPrompt="1"/>
          </p:nvPr>
        </p:nvSpPr>
        <p:spPr>
          <a:xfrm>
            <a:off x="2947480" y="1459171"/>
            <a:ext cx="2709190"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36" name="Text Placeholder 2">
            <a:extLst>
              <a:ext uri="{FF2B5EF4-FFF2-40B4-BE49-F238E27FC236}">
                <a16:creationId xmlns:a16="http://schemas.microsoft.com/office/drawing/2014/main" id="{A0F7D16D-1B34-1D43-BC75-EFAC4108FACE}"/>
              </a:ext>
            </a:extLst>
          </p:cNvPr>
          <p:cNvSpPr>
            <a:spLocks noGrp="1"/>
          </p:cNvSpPr>
          <p:nvPr>
            <p:ph type="body" sz="quarter" idx="15" hasCustomPrompt="1"/>
          </p:nvPr>
        </p:nvSpPr>
        <p:spPr>
          <a:xfrm>
            <a:off x="439328" y="2944965"/>
            <a:ext cx="5217341" cy="2340714"/>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a:t>
            </a:r>
          </a:p>
        </p:txBody>
      </p:sp>
      <p:sp>
        <p:nvSpPr>
          <p:cNvPr id="51" name="Text Placeholder 2">
            <a:extLst>
              <a:ext uri="{FF2B5EF4-FFF2-40B4-BE49-F238E27FC236}">
                <a16:creationId xmlns:a16="http://schemas.microsoft.com/office/drawing/2014/main" id="{4795CB6D-939A-994B-93BD-3C30F72F5E74}"/>
              </a:ext>
            </a:extLst>
          </p:cNvPr>
          <p:cNvSpPr>
            <a:spLocks noGrp="1"/>
          </p:cNvSpPr>
          <p:nvPr>
            <p:ph type="body" sz="quarter" idx="20" hasCustomPrompt="1"/>
          </p:nvPr>
        </p:nvSpPr>
        <p:spPr>
          <a:xfrm>
            <a:off x="8723812" y="1032523"/>
            <a:ext cx="2709191"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52" name="Text Placeholder 2">
            <a:extLst>
              <a:ext uri="{FF2B5EF4-FFF2-40B4-BE49-F238E27FC236}">
                <a16:creationId xmlns:a16="http://schemas.microsoft.com/office/drawing/2014/main" id="{A2117F14-F74D-274F-8CA8-4BFBE7AD6036}"/>
              </a:ext>
            </a:extLst>
          </p:cNvPr>
          <p:cNvSpPr>
            <a:spLocks noGrp="1"/>
          </p:cNvSpPr>
          <p:nvPr>
            <p:ph type="body" sz="quarter" idx="21" hasCustomPrompt="1"/>
          </p:nvPr>
        </p:nvSpPr>
        <p:spPr>
          <a:xfrm>
            <a:off x="8723812" y="1250827"/>
            <a:ext cx="2709190"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53" name="Text Placeholder 2">
            <a:extLst>
              <a:ext uri="{FF2B5EF4-FFF2-40B4-BE49-F238E27FC236}">
                <a16:creationId xmlns:a16="http://schemas.microsoft.com/office/drawing/2014/main" id="{C20A7CBD-CCE7-E447-B8A5-F51800ED19BF}"/>
              </a:ext>
            </a:extLst>
          </p:cNvPr>
          <p:cNvSpPr>
            <a:spLocks noGrp="1"/>
          </p:cNvSpPr>
          <p:nvPr>
            <p:ph type="body" sz="quarter" idx="22" hasCustomPrompt="1"/>
          </p:nvPr>
        </p:nvSpPr>
        <p:spPr>
          <a:xfrm>
            <a:off x="8723812" y="1459171"/>
            <a:ext cx="2709190"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54" name="Text Placeholder 2">
            <a:extLst>
              <a:ext uri="{FF2B5EF4-FFF2-40B4-BE49-F238E27FC236}">
                <a16:creationId xmlns:a16="http://schemas.microsoft.com/office/drawing/2014/main" id="{CE156F2D-EFB8-C64A-A8A2-7F62FC709FB8}"/>
              </a:ext>
            </a:extLst>
          </p:cNvPr>
          <p:cNvSpPr>
            <a:spLocks noGrp="1"/>
          </p:cNvSpPr>
          <p:nvPr>
            <p:ph type="body" sz="quarter" idx="23" hasCustomPrompt="1"/>
          </p:nvPr>
        </p:nvSpPr>
        <p:spPr>
          <a:xfrm>
            <a:off x="6215660" y="2944965"/>
            <a:ext cx="5217341" cy="2340714"/>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a:t>
            </a:r>
          </a:p>
        </p:txBody>
      </p:sp>
      <p:sp>
        <p:nvSpPr>
          <p:cNvPr id="59" name="Oval 58">
            <a:extLst>
              <a:ext uri="{FF2B5EF4-FFF2-40B4-BE49-F238E27FC236}">
                <a16:creationId xmlns:a16="http://schemas.microsoft.com/office/drawing/2014/main" id="{9A9A833D-11BB-3C4E-A04C-A6328A40720B}"/>
              </a:ext>
            </a:extLst>
          </p:cNvPr>
          <p:cNvSpPr/>
          <p:nvPr userDrawn="1"/>
        </p:nvSpPr>
        <p:spPr>
          <a:xfrm>
            <a:off x="671519" y="484268"/>
            <a:ext cx="339442" cy="3394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13667F7-5677-1A49-B5C5-794FBFB0C246}"/>
              </a:ext>
            </a:extLst>
          </p:cNvPr>
          <p:cNvSpPr/>
          <p:nvPr userDrawn="1"/>
        </p:nvSpPr>
        <p:spPr>
          <a:xfrm>
            <a:off x="319766" y="1032523"/>
            <a:ext cx="507830" cy="5078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Picture Placeholder 83">
            <a:extLst>
              <a:ext uri="{FF2B5EF4-FFF2-40B4-BE49-F238E27FC236}">
                <a16:creationId xmlns:a16="http://schemas.microsoft.com/office/drawing/2014/main" id="{E996EFF2-5C65-8445-B681-FA64A6C32EBF}"/>
              </a:ext>
            </a:extLst>
          </p:cNvPr>
          <p:cNvSpPr>
            <a:spLocks noGrp="1"/>
          </p:cNvSpPr>
          <p:nvPr>
            <p:ph type="pic" sz="quarter" idx="27" hasCustomPrompt="1"/>
          </p:nvPr>
        </p:nvSpPr>
        <p:spPr>
          <a:xfrm>
            <a:off x="6295593" y="362911"/>
            <a:ext cx="2247760" cy="2250000"/>
          </a:xfrm>
          <a:custGeom>
            <a:avLst/>
            <a:gdLst>
              <a:gd name="connsiteX0" fmla="*/ 1122760 w 2247760"/>
              <a:gd name="connsiteY0" fmla="*/ 0 h 2250000"/>
              <a:gd name="connsiteX1" fmla="*/ 2247760 w 2247760"/>
              <a:gd name="connsiteY1" fmla="*/ 1125000 h 2250000"/>
              <a:gd name="connsiteX2" fmla="*/ 1122760 w 2247760"/>
              <a:gd name="connsiteY2" fmla="*/ 2250000 h 2250000"/>
              <a:gd name="connsiteX3" fmla="*/ 3568 w 2247760"/>
              <a:gd name="connsiteY3" fmla="*/ 1240025 h 2250000"/>
              <a:gd name="connsiteX4" fmla="*/ 0 w 2247760"/>
              <a:gd name="connsiteY4" fmla="*/ 1169363 h 2250000"/>
              <a:gd name="connsiteX5" fmla="*/ 9407 w 2247760"/>
              <a:gd name="connsiteY5" fmla="*/ 1172283 h 2250000"/>
              <a:gd name="connsiteX6" fmla="*/ 60580 w 2247760"/>
              <a:gd name="connsiteY6" fmla="*/ 1177442 h 2250000"/>
              <a:gd name="connsiteX7" fmla="*/ 314495 w 2247760"/>
              <a:gd name="connsiteY7" fmla="*/ 923527 h 2250000"/>
              <a:gd name="connsiteX8" fmla="*/ 111753 w 2247760"/>
              <a:gd name="connsiteY8" fmla="*/ 674771 h 2250000"/>
              <a:gd name="connsiteX9" fmla="*/ 94602 w 2247760"/>
              <a:gd name="connsiteY9" fmla="*/ 673042 h 2250000"/>
              <a:gd name="connsiteX10" fmla="*/ 108698 w 2247760"/>
              <a:gd name="connsiteY10" fmla="*/ 637266 h 2250000"/>
              <a:gd name="connsiteX11" fmla="*/ 189893 w 2247760"/>
              <a:gd name="connsiteY11" fmla="*/ 496002 h 2250000"/>
              <a:gd name="connsiteX12" fmla="*/ 238219 w 2247760"/>
              <a:gd name="connsiteY12" fmla="*/ 431376 h 2250000"/>
              <a:gd name="connsiteX13" fmla="*/ 262076 w 2247760"/>
              <a:gd name="connsiteY13" fmla="*/ 447462 h 2250000"/>
              <a:gd name="connsiteX14" fmla="*/ 328139 w 2247760"/>
              <a:gd name="connsiteY14" fmla="*/ 460799 h 2250000"/>
              <a:gd name="connsiteX15" fmla="*/ 497860 w 2247760"/>
              <a:gd name="connsiteY15" fmla="*/ 291078 h 2250000"/>
              <a:gd name="connsiteX16" fmla="*/ 484523 w 2247760"/>
              <a:gd name="connsiteY16" fmla="*/ 225015 h 2250000"/>
              <a:gd name="connsiteX17" fmla="*/ 472880 w 2247760"/>
              <a:gd name="connsiteY17" fmla="*/ 207748 h 2250000"/>
              <a:gd name="connsiteX18" fmla="*/ 493762 w 2247760"/>
              <a:gd name="connsiteY18" fmla="*/ 192132 h 2250000"/>
              <a:gd name="connsiteX19" fmla="*/ 1122760 w 2247760"/>
              <a:gd name="connsiteY19" fmla="*/ 0 h 225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7760" h="2250000">
                <a:moveTo>
                  <a:pt x="1122760" y="0"/>
                </a:moveTo>
                <a:cubicBezTo>
                  <a:pt x="1744080" y="0"/>
                  <a:pt x="2247760" y="503680"/>
                  <a:pt x="2247760" y="1125000"/>
                </a:cubicBezTo>
                <a:cubicBezTo>
                  <a:pt x="2247760" y="1746320"/>
                  <a:pt x="1744080" y="2250000"/>
                  <a:pt x="1122760" y="2250000"/>
                </a:cubicBezTo>
                <a:cubicBezTo>
                  <a:pt x="540273" y="2250000"/>
                  <a:pt x="61180" y="1807313"/>
                  <a:pt x="3568" y="1240025"/>
                </a:cubicBezTo>
                <a:lnTo>
                  <a:pt x="0" y="1169363"/>
                </a:lnTo>
                <a:lnTo>
                  <a:pt x="9407" y="1172283"/>
                </a:lnTo>
                <a:cubicBezTo>
                  <a:pt x="25937" y="1175666"/>
                  <a:pt x="43051" y="1177442"/>
                  <a:pt x="60580" y="1177442"/>
                </a:cubicBezTo>
                <a:cubicBezTo>
                  <a:pt x="200813" y="1177442"/>
                  <a:pt x="314495" y="1063760"/>
                  <a:pt x="314495" y="923527"/>
                </a:cubicBezTo>
                <a:cubicBezTo>
                  <a:pt x="314495" y="800823"/>
                  <a:pt x="227457" y="698447"/>
                  <a:pt x="111753" y="674771"/>
                </a:cubicBezTo>
                <a:lnTo>
                  <a:pt x="94602" y="673042"/>
                </a:lnTo>
                <a:lnTo>
                  <a:pt x="108698" y="637266"/>
                </a:lnTo>
                <a:cubicBezTo>
                  <a:pt x="132396" y="588084"/>
                  <a:pt x="159567" y="540890"/>
                  <a:pt x="189893" y="496002"/>
                </a:cubicBezTo>
                <a:lnTo>
                  <a:pt x="238219" y="431376"/>
                </a:lnTo>
                <a:lnTo>
                  <a:pt x="262076" y="447462"/>
                </a:lnTo>
                <a:cubicBezTo>
                  <a:pt x="282381" y="456050"/>
                  <a:pt x="304706" y="460799"/>
                  <a:pt x="328139" y="460799"/>
                </a:cubicBezTo>
                <a:cubicBezTo>
                  <a:pt x="421873" y="460799"/>
                  <a:pt x="497860" y="384812"/>
                  <a:pt x="497860" y="291078"/>
                </a:cubicBezTo>
                <a:cubicBezTo>
                  <a:pt x="497860" y="267645"/>
                  <a:pt x="493111" y="245320"/>
                  <a:pt x="484523" y="225015"/>
                </a:cubicBezTo>
                <a:lnTo>
                  <a:pt x="472880" y="207748"/>
                </a:lnTo>
                <a:lnTo>
                  <a:pt x="493762" y="192132"/>
                </a:lnTo>
                <a:cubicBezTo>
                  <a:pt x="673313" y="70830"/>
                  <a:pt x="889765" y="0"/>
                  <a:pt x="1122760"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85" name="Oval 84">
            <a:extLst>
              <a:ext uri="{FF2B5EF4-FFF2-40B4-BE49-F238E27FC236}">
                <a16:creationId xmlns:a16="http://schemas.microsoft.com/office/drawing/2014/main" id="{EB1AE29D-4F37-BC49-ADE9-41FAEC3E590B}"/>
              </a:ext>
            </a:extLst>
          </p:cNvPr>
          <p:cNvSpPr>
            <a:spLocks noChangeAspect="1"/>
          </p:cNvSpPr>
          <p:nvPr userDrawn="1"/>
        </p:nvSpPr>
        <p:spPr>
          <a:xfrm>
            <a:off x="6282295" y="350824"/>
            <a:ext cx="2268000" cy="2268000"/>
          </a:xfrm>
          <a:prstGeom prst="ellipse">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5274A149-7C73-654E-9181-688CE0099155}"/>
              </a:ext>
            </a:extLst>
          </p:cNvPr>
          <p:cNvSpPr/>
          <p:nvPr userDrawn="1"/>
        </p:nvSpPr>
        <p:spPr>
          <a:xfrm>
            <a:off x="6454011" y="484268"/>
            <a:ext cx="339442" cy="3394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7B24C0A5-4A13-5B49-A121-B8EC15885145}"/>
              </a:ext>
            </a:extLst>
          </p:cNvPr>
          <p:cNvSpPr/>
          <p:nvPr userDrawn="1"/>
        </p:nvSpPr>
        <p:spPr>
          <a:xfrm>
            <a:off x="6102258" y="1032523"/>
            <a:ext cx="507830" cy="5078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973057"/>
      </p:ext>
    </p:extLst>
  </p:cSld>
  <p:clrMapOvr>
    <a:overrideClrMapping bg1="lt1" tx1="dk1" bg2="lt2" tx2="dk2" accent1="accent1" accent2="accent2" accent3="accent3" accent4="accent4" accent5="accent5" accent6="accent6" hlink="hlink" folHlink="folHlink"/>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4 CV">
    <p:bg>
      <p:bgPr>
        <a:solidFill>
          <a:schemeClr val="bg1"/>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B694111-6D88-B844-B1DA-5D3F77089342}"/>
              </a:ext>
            </a:extLst>
          </p:cNvPr>
          <p:cNvSpPr/>
          <p:nvPr userDrawn="1"/>
        </p:nvSpPr>
        <p:spPr>
          <a:xfrm>
            <a:off x="569242" y="345729"/>
            <a:ext cx="1332000" cy="1332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Picture Placeholder 55">
            <a:extLst>
              <a:ext uri="{FF2B5EF4-FFF2-40B4-BE49-F238E27FC236}">
                <a16:creationId xmlns:a16="http://schemas.microsoft.com/office/drawing/2014/main" id="{CE1C68D1-B88A-5544-A8B8-9E4A407756F0}"/>
              </a:ext>
            </a:extLst>
          </p:cNvPr>
          <p:cNvSpPr>
            <a:spLocks noGrp="1"/>
          </p:cNvSpPr>
          <p:nvPr>
            <p:ph type="pic" sz="quarter" idx="24" hasCustomPrompt="1"/>
          </p:nvPr>
        </p:nvSpPr>
        <p:spPr>
          <a:xfrm>
            <a:off x="580598" y="352929"/>
            <a:ext cx="1313444" cy="1317600"/>
          </a:xfrm>
          <a:custGeom>
            <a:avLst/>
            <a:gdLst>
              <a:gd name="connsiteX0" fmla="*/ 654644 w 1313444"/>
              <a:gd name="connsiteY0" fmla="*/ 0 h 1317600"/>
              <a:gd name="connsiteX1" fmla="*/ 1313444 w 1313444"/>
              <a:gd name="connsiteY1" fmla="*/ 658800 h 1317600"/>
              <a:gd name="connsiteX2" fmla="*/ 654644 w 1313444"/>
              <a:gd name="connsiteY2" fmla="*/ 1317600 h 1317600"/>
              <a:gd name="connsiteX3" fmla="*/ 9229 w 1313444"/>
              <a:gd name="connsiteY3" fmla="*/ 791571 h 1317600"/>
              <a:gd name="connsiteX4" fmla="*/ 0 w 1313444"/>
              <a:gd name="connsiteY4" fmla="*/ 700029 h 1317600"/>
              <a:gd name="connsiteX5" fmla="*/ 7308 w 1313444"/>
              <a:gd name="connsiteY5" fmla="*/ 701504 h 1317600"/>
              <a:gd name="connsiteX6" fmla="*/ 156697 w 1313444"/>
              <a:gd name="connsiteY6" fmla="*/ 552115 h 1317600"/>
              <a:gd name="connsiteX7" fmla="*/ 65457 w 1313444"/>
              <a:gd name="connsiteY7" fmla="*/ 414466 h 1317600"/>
              <a:gd name="connsiteX8" fmla="*/ 45133 w 1313444"/>
              <a:gd name="connsiteY8" fmla="*/ 410363 h 1317600"/>
              <a:gd name="connsiteX9" fmla="*/ 47616 w 1313444"/>
              <a:gd name="connsiteY9" fmla="*/ 402365 h 1317600"/>
              <a:gd name="connsiteX10" fmla="*/ 91221 w 1313444"/>
              <a:gd name="connsiteY10" fmla="*/ 317188 h 1317600"/>
              <a:gd name="connsiteX11" fmla="*/ 122759 w 1313444"/>
              <a:gd name="connsiteY11" fmla="*/ 272829 h 1317600"/>
              <a:gd name="connsiteX12" fmla="*/ 125854 w 1313444"/>
              <a:gd name="connsiteY12" fmla="*/ 274916 h 1317600"/>
              <a:gd name="connsiteX13" fmla="*/ 164722 w 1313444"/>
              <a:gd name="connsiteY13" fmla="*/ 282763 h 1317600"/>
              <a:gd name="connsiteX14" fmla="*/ 264576 w 1313444"/>
              <a:gd name="connsiteY14" fmla="*/ 182909 h 1317600"/>
              <a:gd name="connsiteX15" fmla="*/ 256729 w 1313444"/>
              <a:gd name="connsiteY15" fmla="*/ 144041 h 1317600"/>
              <a:gd name="connsiteX16" fmla="*/ 253075 w 1313444"/>
              <a:gd name="connsiteY16" fmla="*/ 138621 h 1317600"/>
              <a:gd name="connsiteX17" fmla="*/ 286303 w 1313444"/>
              <a:gd name="connsiteY17" fmla="*/ 112513 h 1317600"/>
              <a:gd name="connsiteX18" fmla="*/ 654644 w 1313444"/>
              <a:gd name="connsiteY18" fmla="*/ 0 h 13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444" h="1317600">
                <a:moveTo>
                  <a:pt x="654644" y="0"/>
                </a:moveTo>
                <a:cubicBezTo>
                  <a:pt x="1018489" y="0"/>
                  <a:pt x="1313444" y="294955"/>
                  <a:pt x="1313444" y="658800"/>
                </a:cubicBezTo>
                <a:cubicBezTo>
                  <a:pt x="1313444" y="1022645"/>
                  <a:pt x="1018489" y="1317600"/>
                  <a:pt x="654644" y="1317600"/>
                </a:cubicBezTo>
                <a:cubicBezTo>
                  <a:pt x="336280" y="1317600"/>
                  <a:pt x="70659" y="1091775"/>
                  <a:pt x="9229" y="791571"/>
                </a:cubicBezTo>
                <a:lnTo>
                  <a:pt x="0" y="700029"/>
                </a:lnTo>
                <a:lnTo>
                  <a:pt x="7308" y="701504"/>
                </a:lnTo>
                <a:cubicBezTo>
                  <a:pt x="89813" y="701504"/>
                  <a:pt x="156697" y="634620"/>
                  <a:pt x="156697" y="552115"/>
                </a:cubicBezTo>
                <a:cubicBezTo>
                  <a:pt x="156697" y="490236"/>
                  <a:pt x="119075" y="437144"/>
                  <a:pt x="65457" y="414466"/>
                </a:cubicBezTo>
                <a:lnTo>
                  <a:pt x="45133" y="410363"/>
                </a:lnTo>
                <a:lnTo>
                  <a:pt x="47616" y="402365"/>
                </a:lnTo>
                <a:cubicBezTo>
                  <a:pt x="60117" y="372808"/>
                  <a:pt x="74714" y="344354"/>
                  <a:pt x="91221" y="317188"/>
                </a:cubicBezTo>
                <a:lnTo>
                  <a:pt x="122759" y="272829"/>
                </a:lnTo>
                <a:lnTo>
                  <a:pt x="125854" y="274916"/>
                </a:lnTo>
                <a:cubicBezTo>
                  <a:pt x="137801" y="279969"/>
                  <a:pt x="150935" y="282763"/>
                  <a:pt x="164722" y="282763"/>
                </a:cubicBezTo>
                <a:cubicBezTo>
                  <a:pt x="219870" y="282763"/>
                  <a:pt x="264576" y="238057"/>
                  <a:pt x="264576" y="182909"/>
                </a:cubicBezTo>
                <a:cubicBezTo>
                  <a:pt x="264576" y="169122"/>
                  <a:pt x="261782" y="155988"/>
                  <a:pt x="256729" y="144041"/>
                </a:cubicBezTo>
                <a:lnTo>
                  <a:pt x="253075" y="138621"/>
                </a:lnTo>
                <a:lnTo>
                  <a:pt x="286303" y="112513"/>
                </a:lnTo>
                <a:cubicBezTo>
                  <a:pt x="391448" y="41478"/>
                  <a:pt x="518202" y="0"/>
                  <a:pt x="654644"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3" name="Text Placeholder 2">
            <a:extLst>
              <a:ext uri="{FF2B5EF4-FFF2-40B4-BE49-F238E27FC236}">
                <a16:creationId xmlns:a16="http://schemas.microsoft.com/office/drawing/2014/main" id="{83F441E8-F743-9148-8681-3557B512720A}"/>
              </a:ext>
            </a:extLst>
          </p:cNvPr>
          <p:cNvSpPr>
            <a:spLocks noGrp="1"/>
          </p:cNvSpPr>
          <p:nvPr>
            <p:ph type="body" sz="quarter" idx="16" hasCustomPrompt="1"/>
          </p:nvPr>
        </p:nvSpPr>
        <p:spPr>
          <a:xfrm>
            <a:off x="2222960" y="536177"/>
            <a:ext cx="2709191"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34" name="Text Placeholder 2">
            <a:extLst>
              <a:ext uri="{FF2B5EF4-FFF2-40B4-BE49-F238E27FC236}">
                <a16:creationId xmlns:a16="http://schemas.microsoft.com/office/drawing/2014/main" id="{B8DE1459-1F61-544E-87BD-721E7289A1E7}"/>
              </a:ext>
            </a:extLst>
          </p:cNvPr>
          <p:cNvSpPr>
            <a:spLocks noGrp="1"/>
          </p:cNvSpPr>
          <p:nvPr>
            <p:ph type="body" sz="quarter" idx="17" hasCustomPrompt="1"/>
          </p:nvPr>
        </p:nvSpPr>
        <p:spPr>
          <a:xfrm>
            <a:off x="2222960" y="754481"/>
            <a:ext cx="2709190"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35" name="Text Placeholder 2">
            <a:extLst>
              <a:ext uri="{FF2B5EF4-FFF2-40B4-BE49-F238E27FC236}">
                <a16:creationId xmlns:a16="http://schemas.microsoft.com/office/drawing/2014/main" id="{1EB53B01-475D-2246-BF01-72A38045E4FD}"/>
              </a:ext>
            </a:extLst>
          </p:cNvPr>
          <p:cNvSpPr>
            <a:spLocks noGrp="1"/>
          </p:cNvSpPr>
          <p:nvPr>
            <p:ph type="body" sz="quarter" idx="18" hasCustomPrompt="1"/>
          </p:nvPr>
        </p:nvSpPr>
        <p:spPr>
          <a:xfrm>
            <a:off x="2222960" y="962825"/>
            <a:ext cx="2709190"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36" name="Text Placeholder 2">
            <a:extLst>
              <a:ext uri="{FF2B5EF4-FFF2-40B4-BE49-F238E27FC236}">
                <a16:creationId xmlns:a16="http://schemas.microsoft.com/office/drawing/2014/main" id="{A0F7D16D-1B34-1D43-BC75-EFAC4108FACE}"/>
              </a:ext>
            </a:extLst>
          </p:cNvPr>
          <p:cNvSpPr>
            <a:spLocks noGrp="1"/>
          </p:cNvSpPr>
          <p:nvPr>
            <p:ph type="body" sz="quarter" idx="15" hasCustomPrompt="1"/>
          </p:nvPr>
        </p:nvSpPr>
        <p:spPr>
          <a:xfrm>
            <a:off x="439328" y="1896464"/>
            <a:ext cx="5217341" cy="1048501"/>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p>
        </p:txBody>
      </p:sp>
      <p:sp>
        <p:nvSpPr>
          <p:cNvPr id="57" name="Oval 56">
            <a:extLst>
              <a:ext uri="{FF2B5EF4-FFF2-40B4-BE49-F238E27FC236}">
                <a16:creationId xmlns:a16="http://schemas.microsoft.com/office/drawing/2014/main" id="{5D9586E2-EB9C-D740-8702-55C787797CA3}"/>
              </a:ext>
            </a:extLst>
          </p:cNvPr>
          <p:cNvSpPr/>
          <p:nvPr userDrawn="1"/>
        </p:nvSpPr>
        <p:spPr>
          <a:xfrm>
            <a:off x="438517" y="755655"/>
            <a:ext cx="298777" cy="298777"/>
          </a:xfrm>
          <a:prstGeom prst="ellipse">
            <a:avLst/>
          </a:prstGeom>
          <a:solidFill>
            <a:srgbClr val="416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773F12A9-A168-1A44-95E8-44E80910F774}"/>
              </a:ext>
            </a:extLst>
          </p:cNvPr>
          <p:cNvSpPr/>
          <p:nvPr userDrawn="1"/>
        </p:nvSpPr>
        <p:spPr>
          <a:xfrm>
            <a:off x="645466" y="435984"/>
            <a:ext cx="199707" cy="199707"/>
          </a:xfrm>
          <a:prstGeom prst="ellipse">
            <a:avLst/>
          </a:prstGeom>
          <a:solidFill>
            <a:srgbClr val="B7B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7BAC9"/>
              </a:solidFill>
            </a:endParaRPr>
          </a:p>
        </p:txBody>
      </p:sp>
      <p:sp>
        <p:nvSpPr>
          <p:cNvPr id="67" name="Oval 66">
            <a:extLst>
              <a:ext uri="{FF2B5EF4-FFF2-40B4-BE49-F238E27FC236}">
                <a16:creationId xmlns:a16="http://schemas.microsoft.com/office/drawing/2014/main" id="{D58F5C3D-CB5E-E641-8861-FA2A4CE3B22D}"/>
              </a:ext>
            </a:extLst>
          </p:cNvPr>
          <p:cNvSpPr/>
          <p:nvPr userDrawn="1"/>
        </p:nvSpPr>
        <p:spPr>
          <a:xfrm>
            <a:off x="6335042" y="345729"/>
            <a:ext cx="1332000" cy="1332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icture Placeholder 67">
            <a:extLst>
              <a:ext uri="{FF2B5EF4-FFF2-40B4-BE49-F238E27FC236}">
                <a16:creationId xmlns:a16="http://schemas.microsoft.com/office/drawing/2014/main" id="{13314F90-5EE3-A743-ADCC-C4AF2364C193}"/>
              </a:ext>
            </a:extLst>
          </p:cNvPr>
          <p:cNvSpPr>
            <a:spLocks noGrp="1"/>
          </p:cNvSpPr>
          <p:nvPr>
            <p:ph type="pic" sz="quarter" idx="25" hasCustomPrompt="1"/>
          </p:nvPr>
        </p:nvSpPr>
        <p:spPr>
          <a:xfrm>
            <a:off x="6346398" y="352929"/>
            <a:ext cx="1313444" cy="1317600"/>
          </a:xfrm>
          <a:custGeom>
            <a:avLst/>
            <a:gdLst>
              <a:gd name="connsiteX0" fmla="*/ 654644 w 1313444"/>
              <a:gd name="connsiteY0" fmla="*/ 0 h 1317600"/>
              <a:gd name="connsiteX1" fmla="*/ 1313444 w 1313444"/>
              <a:gd name="connsiteY1" fmla="*/ 658800 h 1317600"/>
              <a:gd name="connsiteX2" fmla="*/ 654644 w 1313444"/>
              <a:gd name="connsiteY2" fmla="*/ 1317600 h 1317600"/>
              <a:gd name="connsiteX3" fmla="*/ 9229 w 1313444"/>
              <a:gd name="connsiteY3" fmla="*/ 791571 h 1317600"/>
              <a:gd name="connsiteX4" fmla="*/ 0 w 1313444"/>
              <a:gd name="connsiteY4" fmla="*/ 700029 h 1317600"/>
              <a:gd name="connsiteX5" fmla="*/ 7308 w 1313444"/>
              <a:gd name="connsiteY5" fmla="*/ 701504 h 1317600"/>
              <a:gd name="connsiteX6" fmla="*/ 156697 w 1313444"/>
              <a:gd name="connsiteY6" fmla="*/ 552115 h 1317600"/>
              <a:gd name="connsiteX7" fmla="*/ 65457 w 1313444"/>
              <a:gd name="connsiteY7" fmla="*/ 414466 h 1317600"/>
              <a:gd name="connsiteX8" fmla="*/ 45133 w 1313444"/>
              <a:gd name="connsiteY8" fmla="*/ 410363 h 1317600"/>
              <a:gd name="connsiteX9" fmla="*/ 47616 w 1313444"/>
              <a:gd name="connsiteY9" fmla="*/ 402365 h 1317600"/>
              <a:gd name="connsiteX10" fmla="*/ 91221 w 1313444"/>
              <a:gd name="connsiteY10" fmla="*/ 317188 h 1317600"/>
              <a:gd name="connsiteX11" fmla="*/ 122759 w 1313444"/>
              <a:gd name="connsiteY11" fmla="*/ 272829 h 1317600"/>
              <a:gd name="connsiteX12" fmla="*/ 125854 w 1313444"/>
              <a:gd name="connsiteY12" fmla="*/ 274916 h 1317600"/>
              <a:gd name="connsiteX13" fmla="*/ 164722 w 1313444"/>
              <a:gd name="connsiteY13" fmla="*/ 282763 h 1317600"/>
              <a:gd name="connsiteX14" fmla="*/ 264576 w 1313444"/>
              <a:gd name="connsiteY14" fmla="*/ 182909 h 1317600"/>
              <a:gd name="connsiteX15" fmla="*/ 256729 w 1313444"/>
              <a:gd name="connsiteY15" fmla="*/ 144041 h 1317600"/>
              <a:gd name="connsiteX16" fmla="*/ 253075 w 1313444"/>
              <a:gd name="connsiteY16" fmla="*/ 138621 h 1317600"/>
              <a:gd name="connsiteX17" fmla="*/ 286303 w 1313444"/>
              <a:gd name="connsiteY17" fmla="*/ 112513 h 1317600"/>
              <a:gd name="connsiteX18" fmla="*/ 654644 w 1313444"/>
              <a:gd name="connsiteY18" fmla="*/ 0 h 13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444" h="1317600">
                <a:moveTo>
                  <a:pt x="654644" y="0"/>
                </a:moveTo>
                <a:cubicBezTo>
                  <a:pt x="1018489" y="0"/>
                  <a:pt x="1313444" y="294955"/>
                  <a:pt x="1313444" y="658800"/>
                </a:cubicBezTo>
                <a:cubicBezTo>
                  <a:pt x="1313444" y="1022645"/>
                  <a:pt x="1018489" y="1317600"/>
                  <a:pt x="654644" y="1317600"/>
                </a:cubicBezTo>
                <a:cubicBezTo>
                  <a:pt x="336280" y="1317600"/>
                  <a:pt x="70659" y="1091775"/>
                  <a:pt x="9229" y="791571"/>
                </a:cubicBezTo>
                <a:lnTo>
                  <a:pt x="0" y="700029"/>
                </a:lnTo>
                <a:lnTo>
                  <a:pt x="7308" y="701504"/>
                </a:lnTo>
                <a:cubicBezTo>
                  <a:pt x="89813" y="701504"/>
                  <a:pt x="156697" y="634620"/>
                  <a:pt x="156697" y="552115"/>
                </a:cubicBezTo>
                <a:cubicBezTo>
                  <a:pt x="156697" y="490236"/>
                  <a:pt x="119075" y="437144"/>
                  <a:pt x="65457" y="414466"/>
                </a:cubicBezTo>
                <a:lnTo>
                  <a:pt x="45133" y="410363"/>
                </a:lnTo>
                <a:lnTo>
                  <a:pt x="47616" y="402365"/>
                </a:lnTo>
                <a:cubicBezTo>
                  <a:pt x="60117" y="372808"/>
                  <a:pt x="74714" y="344354"/>
                  <a:pt x="91221" y="317188"/>
                </a:cubicBezTo>
                <a:lnTo>
                  <a:pt x="122759" y="272829"/>
                </a:lnTo>
                <a:lnTo>
                  <a:pt x="125854" y="274916"/>
                </a:lnTo>
                <a:cubicBezTo>
                  <a:pt x="137801" y="279969"/>
                  <a:pt x="150935" y="282763"/>
                  <a:pt x="164722" y="282763"/>
                </a:cubicBezTo>
                <a:cubicBezTo>
                  <a:pt x="219870" y="282763"/>
                  <a:pt x="264576" y="238057"/>
                  <a:pt x="264576" y="182909"/>
                </a:cubicBezTo>
                <a:cubicBezTo>
                  <a:pt x="264576" y="169122"/>
                  <a:pt x="261782" y="155988"/>
                  <a:pt x="256729" y="144041"/>
                </a:cubicBezTo>
                <a:lnTo>
                  <a:pt x="253075" y="138621"/>
                </a:lnTo>
                <a:lnTo>
                  <a:pt x="286303" y="112513"/>
                </a:lnTo>
                <a:cubicBezTo>
                  <a:pt x="391448" y="41478"/>
                  <a:pt x="518202" y="0"/>
                  <a:pt x="654644"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69" name="Text Placeholder 2">
            <a:extLst>
              <a:ext uri="{FF2B5EF4-FFF2-40B4-BE49-F238E27FC236}">
                <a16:creationId xmlns:a16="http://schemas.microsoft.com/office/drawing/2014/main" id="{6918CB79-5A41-6444-B403-65972D3FB54F}"/>
              </a:ext>
            </a:extLst>
          </p:cNvPr>
          <p:cNvSpPr>
            <a:spLocks noGrp="1"/>
          </p:cNvSpPr>
          <p:nvPr>
            <p:ph type="body" sz="quarter" idx="26" hasCustomPrompt="1"/>
          </p:nvPr>
        </p:nvSpPr>
        <p:spPr>
          <a:xfrm>
            <a:off x="7988760" y="536177"/>
            <a:ext cx="2709191"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70" name="Text Placeholder 2">
            <a:extLst>
              <a:ext uri="{FF2B5EF4-FFF2-40B4-BE49-F238E27FC236}">
                <a16:creationId xmlns:a16="http://schemas.microsoft.com/office/drawing/2014/main" id="{DCB6A7FA-B21C-634B-87CC-5E3E902D3C26}"/>
              </a:ext>
            </a:extLst>
          </p:cNvPr>
          <p:cNvSpPr>
            <a:spLocks noGrp="1"/>
          </p:cNvSpPr>
          <p:nvPr>
            <p:ph type="body" sz="quarter" idx="27" hasCustomPrompt="1"/>
          </p:nvPr>
        </p:nvSpPr>
        <p:spPr>
          <a:xfrm>
            <a:off x="7988760" y="754481"/>
            <a:ext cx="2709190"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71" name="Text Placeholder 2">
            <a:extLst>
              <a:ext uri="{FF2B5EF4-FFF2-40B4-BE49-F238E27FC236}">
                <a16:creationId xmlns:a16="http://schemas.microsoft.com/office/drawing/2014/main" id="{AD764470-2D9A-224A-AC38-F97FD5FCFE66}"/>
              </a:ext>
            </a:extLst>
          </p:cNvPr>
          <p:cNvSpPr>
            <a:spLocks noGrp="1"/>
          </p:cNvSpPr>
          <p:nvPr>
            <p:ph type="body" sz="quarter" idx="28" hasCustomPrompt="1"/>
          </p:nvPr>
        </p:nvSpPr>
        <p:spPr>
          <a:xfrm>
            <a:off x="7988760" y="962825"/>
            <a:ext cx="2709190"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72" name="Text Placeholder 2">
            <a:extLst>
              <a:ext uri="{FF2B5EF4-FFF2-40B4-BE49-F238E27FC236}">
                <a16:creationId xmlns:a16="http://schemas.microsoft.com/office/drawing/2014/main" id="{11404DA3-01F6-F54B-B85C-8DEF1F25C69B}"/>
              </a:ext>
            </a:extLst>
          </p:cNvPr>
          <p:cNvSpPr>
            <a:spLocks noGrp="1"/>
          </p:cNvSpPr>
          <p:nvPr>
            <p:ph type="body" sz="quarter" idx="29" hasCustomPrompt="1"/>
          </p:nvPr>
        </p:nvSpPr>
        <p:spPr>
          <a:xfrm>
            <a:off x="6205128" y="1896464"/>
            <a:ext cx="5217341" cy="1048501"/>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p>
        </p:txBody>
      </p:sp>
      <p:sp>
        <p:nvSpPr>
          <p:cNvPr id="73" name="Oval 72">
            <a:extLst>
              <a:ext uri="{FF2B5EF4-FFF2-40B4-BE49-F238E27FC236}">
                <a16:creationId xmlns:a16="http://schemas.microsoft.com/office/drawing/2014/main" id="{5D655D79-7D66-D84B-87C2-E95785101DA3}"/>
              </a:ext>
            </a:extLst>
          </p:cNvPr>
          <p:cNvSpPr/>
          <p:nvPr userDrawn="1"/>
        </p:nvSpPr>
        <p:spPr>
          <a:xfrm>
            <a:off x="6204317" y="755655"/>
            <a:ext cx="298777" cy="298777"/>
          </a:xfrm>
          <a:prstGeom prst="ellipse">
            <a:avLst/>
          </a:prstGeom>
          <a:solidFill>
            <a:srgbClr val="416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6786A0D2-52CC-5248-843C-60132B84BB5A}"/>
              </a:ext>
            </a:extLst>
          </p:cNvPr>
          <p:cNvSpPr/>
          <p:nvPr userDrawn="1"/>
        </p:nvSpPr>
        <p:spPr>
          <a:xfrm>
            <a:off x="6411266" y="435984"/>
            <a:ext cx="199707" cy="199707"/>
          </a:xfrm>
          <a:prstGeom prst="ellipse">
            <a:avLst/>
          </a:prstGeom>
          <a:solidFill>
            <a:srgbClr val="B7B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7BAC9"/>
              </a:solidFill>
            </a:endParaRPr>
          </a:p>
        </p:txBody>
      </p:sp>
      <p:sp>
        <p:nvSpPr>
          <p:cNvPr id="75" name="Oval 74">
            <a:extLst>
              <a:ext uri="{FF2B5EF4-FFF2-40B4-BE49-F238E27FC236}">
                <a16:creationId xmlns:a16="http://schemas.microsoft.com/office/drawing/2014/main" id="{43FFB98E-3FA4-474E-81AA-27428E9349BC}"/>
              </a:ext>
            </a:extLst>
          </p:cNvPr>
          <p:cNvSpPr/>
          <p:nvPr userDrawn="1"/>
        </p:nvSpPr>
        <p:spPr>
          <a:xfrm>
            <a:off x="569242" y="3368329"/>
            <a:ext cx="1332000" cy="1332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Picture Placeholder 75">
            <a:extLst>
              <a:ext uri="{FF2B5EF4-FFF2-40B4-BE49-F238E27FC236}">
                <a16:creationId xmlns:a16="http://schemas.microsoft.com/office/drawing/2014/main" id="{2B5C7C30-6A0C-A948-9FA9-2DAD34A66A87}"/>
              </a:ext>
            </a:extLst>
          </p:cNvPr>
          <p:cNvSpPr>
            <a:spLocks noGrp="1"/>
          </p:cNvSpPr>
          <p:nvPr>
            <p:ph type="pic" sz="quarter" idx="30" hasCustomPrompt="1"/>
          </p:nvPr>
        </p:nvSpPr>
        <p:spPr>
          <a:xfrm>
            <a:off x="580598" y="3375529"/>
            <a:ext cx="1313444" cy="1317600"/>
          </a:xfrm>
          <a:custGeom>
            <a:avLst/>
            <a:gdLst>
              <a:gd name="connsiteX0" fmla="*/ 654644 w 1313444"/>
              <a:gd name="connsiteY0" fmla="*/ 0 h 1317600"/>
              <a:gd name="connsiteX1" fmla="*/ 1313444 w 1313444"/>
              <a:gd name="connsiteY1" fmla="*/ 658800 h 1317600"/>
              <a:gd name="connsiteX2" fmla="*/ 654644 w 1313444"/>
              <a:gd name="connsiteY2" fmla="*/ 1317600 h 1317600"/>
              <a:gd name="connsiteX3" fmla="*/ 9229 w 1313444"/>
              <a:gd name="connsiteY3" fmla="*/ 791571 h 1317600"/>
              <a:gd name="connsiteX4" fmla="*/ 0 w 1313444"/>
              <a:gd name="connsiteY4" fmla="*/ 700029 h 1317600"/>
              <a:gd name="connsiteX5" fmla="*/ 7308 w 1313444"/>
              <a:gd name="connsiteY5" fmla="*/ 701504 h 1317600"/>
              <a:gd name="connsiteX6" fmla="*/ 156697 w 1313444"/>
              <a:gd name="connsiteY6" fmla="*/ 552115 h 1317600"/>
              <a:gd name="connsiteX7" fmla="*/ 65457 w 1313444"/>
              <a:gd name="connsiteY7" fmla="*/ 414466 h 1317600"/>
              <a:gd name="connsiteX8" fmla="*/ 45133 w 1313444"/>
              <a:gd name="connsiteY8" fmla="*/ 410363 h 1317600"/>
              <a:gd name="connsiteX9" fmla="*/ 47616 w 1313444"/>
              <a:gd name="connsiteY9" fmla="*/ 402365 h 1317600"/>
              <a:gd name="connsiteX10" fmla="*/ 91221 w 1313444"/>
              <a:gd name="connsiteY10" fmla="*/ 317188 h 1317600"/>
              <a:gd name="connsiteX11" fmla="*/ 122759 w 1313444"/>
              <a:gd name="connsiteY11" fmla="*/ 272829 h 1317600"/>
              <a:gd name="connsiteX12" fmla="*/ 125854 w 1313444"/>
              <a:gd name="connsiteY12" fmla="*/ 274916 h 1317600"/>
              <a:gd name="connsiteX13" fmla="*/ 164722 w 1313444"/>
              <a:gd name="connsiteY13" fmla="*/ 282763 h 1317600"/>
              <a:gd name="connsiteX14" fmla="*/ 264576 w 1313444"/>
              <a:gd name="connsiteY14" fmla="*/ 182909 h 1317600"/>
              <a:gd name="connsiteX15" fmla="*/ 256729 w 1313444"/>
              <a:gd name="connsiteY15" fmla="*/ 144041 h 1317600"/>
              <a:gd name="connsiteX16" fmla="*/ 253075 w 1313444"/>
              <a:gd name="connsiteY16" fmla="*/ 138621 h 1317600"/>
              <a:gd name="connsiteX17" fmla="*/ 286303 w 1313444"/>
              <a:gd name="connsiteY17" fmla="*/ 112513 h 1317600"/>
              <a:gd name="connsiteX18" fmla="*/ 654644 w 1313444"/>
              <a:gd name="connsiteY18" fmla="*/ 0 h 13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444" h="1317600">
                <a:moveTo>
                  <a:pt x="654644" y="0"/>
                </a:moveTo>
                <a:cubicBezTo>
                  <a:pt x="1018489" y="0"/>
                  <a:pt x="1313444" y="294955"/>
                  <a:pt x="1313444" y="658800"/>
                </a:cubicBezTo>
                <a:cubicBezTo>
                  <a:pt x="1313444" y="1022645"/>
                  <a:pt x="1018489" y="1317600"/>
                  <a:pt x="654644" y="1317600"/>
                </a:cubicBezTo>
                <a:cubicBezTo>
                  <a:pt x="336280" y="1317600"/>
                  <a:pt x="70659" y="1091775"/>
                  <a:pt x="9229" y="791571"/>
                </a:cubicBezTo>
                <a:lnTo>
                  <a:pt x="0" y="700029"/>
                </a:lnTo>
                <a:lnTo>
                  <a:pt x="7308" y="701504"/>
                </a:lnTo>
                <a:cubicBezTo>
                  <a:pt x="89813" y="701504"/>
                  <a:pt x="156697" y="634620"/>
                  <a:pt x="156697" y="552115"/>
                </a:cubicBezTo>
                <a:cubicBezTo>
                  <a:pt x="156697" y="490236"/>
                  <a:pt x="119075" y="437144"/>
                  <a:pt x="65457" y="414466"/>
                </a:cubicBezTo>
                <a:lnTo>
                  <a:pt x="45133" y="410363"/>
                </a:lnTo>
                <a:lnTo>
                  <a:pt x="47616" y="402365"/>
                </a:lnTo>
                <a:cubicBezTo>
                  <a:pt x="60117" y="372808"/>
                  <a:pt x="74714" y="344354"/>
                  <a:pt x="91221" y="317188"/>
                </a:cubicBezTo>
                <a:lnTo>
                  <a:pt x="122759" y="272829"/>
                </a:lnTo>
                <a:lnTo>
                  <a:pt x="125854" y="274916"/>
                </a:lnTo>
                <a:cubicBezTo>
                  <a:pt x="137801" y="279969"/>
                  <a:pt x="150935" y="282763"/>
                  <a:pt x="164722" y="282763"/>
                </a:cubicBezTo>
                <a:cubicBezTo>
                  <a:pt x="219870" y="282763"/>
                  <a:pt x="264576" y="238057"/>
                  <a:pt x="264576" y="182909"/>
                </a:cubicBezTo>
                <a:cubicBezTo>
                  <a:pt x="264576" y="169122"/>
                  <a:pt x="261782" y="155988"/>
                  <a:pt x="256729" y="144041"/>
                </a:cubicBezTo>
                <a:lnTo>
                  <a:pt x="253075" y="138621"/>
                </a:lnTo>
                <a:lnTo>
                  <a:pt x="286303" y="112513"/>
                </a:lnTo>
                <a:cubicBezTo>
                  <a:pt x="391448" y="41478"/>
                  <a:pt x="518202" y="0"/>
                  <a:pt x="654644"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77" name="Text Placeholder 2">
            <a:extLst>
              <a:ext uri="{FF2B5EF4-FFF2-40B4-BE49-F238E27FC236}">
                <a16:creationId xmlns:a16="http://schemas.microsoft.com/office/drawing/2014/main" id="{EFE6C663-C19E-7041-A095-80A9D79970EC}"/>
              </a:ext>
            </a:extLst>
          </p:cNvPr>
          <p:cNvSpPr>
            <a:spLocks noGrp="1"/>
          </p:cNvSpPr>
          <p:nvPr>
            <p:ph type="body" sz="quarter" idx="31" hasCustomPrompt="1"/>
          </p:nvPr>
        </p:nvSpPr>
        <p:spPr>
          <a:xfrm>
            <a:off x="2222960" y="3558777"/>
            <a:ext cx="2709191"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78" name="Text Placeholder 2">
            <a:extLst>
              <a:ext uri="{FF2B5EF4-FFF2-40B4-BE49-F238E27FC236}">
                <a16:creationId xmlns:a16="http://schemas.microsoft.com/office/drawing/2014/main" id="{DDDB7D7F-52D0-804C-87F6-7C3B9220FC2D}"/>
              </a:ext>
            </a:extLst>
          </p:cNvPr>
          <p:cNvSpPr>
            <a:spLocks noGrp="1"/>
          </p:cNvSpPr>
          <p:nvPr>
            <p:ph type="body" sz="quarter" idx="32" hasCustomPrompt="1"/>
          </p:nvPr>
        </p:nvSpPr>
        <p:spPr>
          <a:xfrm>
            <a:off x="2222960" y="3777081"/>
            <a:ext cx="2709190"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79" name="Text Placeholder 2">
            <a:extLst>
              <a:ext uri="{FF2B5EF4-FFF2-40B4-BE49-F238E27FC236}">
                <a16:creationId xmlns:a16="http://schemas.microsoft.com/office/drawing/2014/main" id="{F76FECEE-D4D9-384C-84AD-16339C4247AE}"/>
              </a:ext>
            </a:extLst>
          </p:cNvPr>
          <p:cNvSpPr>
            <a:spLocks noGrp="1"/>
          </p:cNvSpPr>
          <p:nvPr>
            <p:ph type="body" sz="quarter" idx="33" hasCustomPrompt="1"/>
          </p:nvPr>
        </p:nvSpPr>
        <p:spPr>
          <a:xfrm>
            <a:off x="2222960" y="3985425"/>
            <a:ext cx="2709190"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80" name="Text Placeholder 2">
            <a:extLst>
              <a:ext uri="{FF2B5EF4-FFF2-40B4-BE49-F238E27FC236}">
                <a16:creationId xmlns:a16="http://schemas.microsoft.com/office/drawing/2014/main" id="{8F44E2E9-09F0-0A4D-95EF-8BA7B595D614}"/>
              </a:ext>
            </a:extLst>
          </p:cNvPr>
          <p:cNvSpPr>
            <a:spLocks noGrp="1"/>
          </p:cNvSpPr>
          <p:nvPr>
            <p:ph type="body" sz="quarter" idx="34" hasCustomPrompt="1"/>
          </p:nvPr>
        </p:nvSpPr>
        <p:spPr>
          <a:xfrm>
            <a:off x="439328" y="4919064"/>
            <a:ext cx="5217341" cy="1048501"/>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p>
        </p:txBody>
      </p:sp>
      <p:sp>
        <p:nvSpPr>
          <p:cNvPr id="81" name="Oval 80">
            <a:extLst>
              <a:ext uri="{FF2B5EF4-FFF2-40B4-BE49-F238E27FC236}">
                <a16:creationId xmlns:a16="http://schemas.microsoft.com/office/drawing/2014/main" id="{3CB9C406-1611-E244-B78D-BEB6D5F7E70D}"/>
              </a:ext>
            </a:extLst>
          </p:cNvPr>
          <p:cNvSpPr/>
          <p:nvPr userDrawn="1"/>
        </p:nvSpPr>
        <p:spPr>
          <a:xfrm>
            <a:off x="438517" y="3778255"/>
            <a:ext cx="298777" cy="298777"/>
          </a:xfrm>
          <a:prstGeom prst="ellipse">
            <a:avLst/>
          </a:prstGeom>
          <a:solidFill>
            <a:srgbClr val="416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49813970-A31F-5447-9333-699A302824E0}"/>
              </a:ext>
            </a:extLst>
          </p:cNvPr>
          <p:cNvSpPr/>
          <p:nvPr userDrawn="1"/>
        </p:nvSpPr>
        <p:spPr>
          <a:xfrm>
            <a:off x="645466" y="3458584"/>
            <a:ext cx="199707" cy="199707"/>
          </a:xfrm>
          <a:prstGeom prst="ellipse">
            <a:avLst/>
          </a:prstGeom>
          <a:solidFill>
            <a:srgbClr val="B7B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7BAC9"/>
              </a:solidFill>
            </a:endParaRPr>
          </a:p>
        </p:txBody>
      </p:sp>
      <p:sp>
        <p:nvSpPr>
          <p:cNvPr id="83" name="Oval 82">
            <a:extLst>
              <a:ext uri="{FF2B5EF4-FFF2-40B4-BE49-F238E27FC236}">
                <a16:creationId xmlns:a16="http://schemas.microsoft.com/office/drawing/2014/main" id="{C0BD75FD-EA4A-1440-A49F-F174D4B54D9A}"/>
              </a:ext>
            </a:extLst>
          </p:cNvPr>
          <p:cNvSpPr/>
          <p:nvPr userDrawn="1"/>
        </p:nvSpPr>
        <p:spPr>
          <a:xfrm>
            <a:off x="6335042" y="3368329"/>
            <a:ext cx="1332000" cy="1332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Picture Placeholder 83">
            <a:extLst>
              <a:ext uri="{FF2B5EF4-FFF2-40B4-BE49-F238E27FC236}">
                <a16:creationId xmlns:a16="http://schemas.microsoft.com/office/drawing/2014/main" id="{87078901-D16E-B440-A034-9EFBB04098DB}"/>
              </a:ext>
            </a:extLst>
          </p:cNvPr>
          <p:cNvSpPr>
            <a:spLocks noGrp="1"/>
          </p:cNvSpPr>
          <p:nvPr>
            <p:ph type="pic" sz="quarter" idx="35" hasCustomPrompt="1"/>
          </p:nvPr>
        </p:nvSpPr>
        <p:spPr>
          <a:xfrm>
            <a:off x="6346398" y="3375529"/>
            <a:ext cx="1313444" cy="1317600"/>
          </a:xfrm>
          <a:custGeom>
            <a:avLst/>
            <a:gdLst>
              <a:gd name="connsiteX0" fmla="*/ 654644 w 1313444"/>
              <a:gd name="connsiteY0" fmla="*/ 0 h 1317600"/>
              <a:gd name="connsiteX1" fmla="*/ 1313444 w 1313444"/>
              <a:gd name="connsiteY1" fmla="*/ 658800 h 1317600"/>
              <a:gd name="connsiteX2" fmla="*/ 654644 w 1313444"/>
              <a:gd name="connsiteY2" fmla="*/ 1317600 h 1317600"/>
              <a:gd name="connsiteX3" fmla="*/ 9229 w 1313444"/>
              <a:gd name="connsiteY3" fmla="*/ 791571 h 1317600"/>
              <a:gd name="connsiteX4" fmla="*/ 0 w 1313444"/>
              <a:gd name="connsiteY4" fmla="*/ 700029 h 1317600"/>
              <a:gd name="connsiteX5" fmla="*/ 7308 w 1313444"/>
              <a:gd name="connsiteY5" fmla="*/ 701504 h 1317600"/>
              <a:gd name="connsiteX6" fmla="*/ 156697 w 1313444"/>
              <a:gd name="connsiteY6" fmla="*/ 552115 h 1317600"/>
              <a:gd name="connsiteX7" fmla="*/ 65457 w 1313444"/>
              <a:gd name="connsiteY7" fmla="*/ 414466 h 1317600"/>
              <a:gd name="connsiteX8" fmla="*/ 45133 w 1313444"/>
              <a:gd name="connsiteY8" fmla="*/ 410363 h 1317600"/>
              <a:gd name="connsiteX9" fmla="*/ 47616 w 1313444"/>
              <a:gd name="connsiteY9" fmla="*/ 402365 h 1317600"/>
              <a:gd name="connsiteX10" fmla="*/ 91221 w 1313444"/>
              <a:gd name="connsiteY10" fmla="*/ 317188 h 1317600"/>
              <a:gd name="connsiteX11" fmla="*/ 122759 w 1313444"/>
              <a:gd name="connsiteY11" fmla="*/ 272829 h 1317600"/>
              <a:gd name="connsiteX12" fmla="*/ 125854 w 1313444"/>
              <a:gd name="connsiteY12" fmla="*/ 274916 h 1317600"/>
              <a:gd name="connsiteX13" fmla="*/ 164722 w 1313444"/>
              <a:gd name="connsiteY13" fmla="*/ 282763 h 1317600"/>
              <a:gd name="connsiteX14" fmla="*/ 264576 w 1313444"/>
              <a:gd name="connsiteY14" fmla="*/ 182909 h 1317600"/>
              <a:gd name="connsiteX15" fmla="*/ 256729 w 1313444"/>
              <a:gd name="connsiteY15" fmla="*/ 144041 h 1317600"/>
              <a:gd name="connsiteX16" fmla="*/ 253075 w 1313444"/>
              <a:gd name="connsiteY16" fmla="*/ 138621 h 1317600"/>
              <a:gd name="connsiteX17" fmla="*/ 286303 w 1313444"/>
              <a:gd name="connsiteY17" fmla="*/ 112513 h 1317600"/>
              <a:gd name="connsiteX18" fmla="*/ 654644 w 1313444"/>
              <a:gd name="connsiteY18" fmla="*/ 0 h 13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444" h="1317600">
                <a:moveTo>
                  <a:pt x="654644" y="0"/>
                </a:moveTo>
                <a:cubicBezTo>
                  <a:pt x="1018489" y="0"/>
                  <a:pt x="1313444" y="294955"/>
                  <a:pt x="1313444" y="658800"/>
                </a:cubicBezTo>
                <a:cubicBezTo>
                  <a:pt x="1313444" y="1022645"/>
                  <a:pt x="1018489" y="1317600"/>
                  <a:pt x="654644" y="1317600"/>
                </a:cubicBezTo>
                <a:cubicBezTo>
                  <a:pt x="336280" y="1317600"/>
                  <a:pt x="70659" y="1091775"/>
                  <a:pt x="9229" y="791571"/>
                </a:cubicBezTo>
                <a:lnTo>
                  <a:pt x="0" y="700029"/>
                </a:lnTo>
                <a:lnTo>
                  <a:pt x="7308" y="701504"/>
                </a:lnTo>
                <a:cubicBezTo>
                  <a:pt x="89813" y="701504"/>
                  <a:pt x="156697" y="634620"/>
                  <a:pt x="156697" y="552115"/>
                </a:cubicBezTo>
                <a:cubicBezTo>
                  <a:pt x="156697" y="490236"/>
                  <a:pt x="119075" y="437144"/>
                  <a:pt x="65457" y="414466"/>
                </a:cubicBezTo>
                <a:lnTo>
                  <a:pt x="45133" y="410363"/>
                </a:lnTo>
                <a:lnTo>
                  <a:pt x="47616" y="402365"/>
                </a:lnTo>
                <a:cubicBezTo>
                  <a:pt x="60117" y="372808"/>
                  <a:pt x="74714" y="344354"/>
                  <a:pt x="91221" y="317188"/>
                </a:cubicBezTo>
                <a:lnTo>
                  <a:pt x="122759" y="272829"/>
                </a:lnTo>
                <a:lnTo>
                  <a:pt x="125854" y="274916"/>
                </a:lnTo>
                <a:cubicBezTo>
                  <a:pt x="137801" y="279969"/>
                  <a:pt x="150935" y="282763"/>
                  <a:pt x="164722" y="282763"/>
                </a:cubicBezTo>
                <a:cubicBezTo>
                  <a:pt x="219870" y="282763"/>
                  <a:pt x="264576" y="238057"/>
                  <a:pt x="264576" y="182909"/>
                </a:cubicBezTo>
                <a:cubicBezTo>
                  <a:pt x="264576" y="169122"/>
                  <a:pt x="261782" y="155988"/>
                  <a:pt x="256729" y="144041"/>
                </a:cubicBezTo>
                <a:lnTo>
                  <a:pt x="253075" y="138621"/>
                </a:lnTo>
                <a:lnTo>
                  <a:pt x="286303" y="112513"/>
                </a:lnTo>
                <a:cubicBezTo>
                  <a:pt x="391448" y="41478"/>
                  <a:pt x="518202" y="0"/>
                  <a:pt x="654644"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85" name="Text Placeholder 2">
            <a:extLst>
              <a:ext uri="{FF2B5EF4-FFF2-40B4-BE49-F238E27FC236}">
                <a16:creationId xmlns:a16="http://schemas.microsoft.com/office/drawing/2014/main" id="{1E3F10E3-C136-2944-924A-C25C7D8195B1}"/>
              </a:ext>
            </a:extLst>
          </p:cNvPr>
          <p:cNvSpPr>
            <a:spLocks noGrp="1"/>
          </p:cNvSpPr>
          <p:nvPr>
            <p:ph type="body" sz="quarter" idx="36" hasCustomPrompt="1"/>
          </p:nvPr>
        </p:nvSpPr>
        <p:spPr>
          <a:xfrm>
            <a:off x="7988760" y="3558777"/>
            <a:ext cx="2709191"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86" name="Text Placeholder 2">
            <a:extLst>
              <a:ext uri="{FF2B5EF4-FFF2-40B4-BE49-F238E27FC236}">
                <a16:creationId xmlns:a16="http://schemas.microsoft.com/office/drawing/2014/main" id="{17C15E7A-1F8A-5849-916A-E3DBF6E5AAEB}"/>
              </a:ext>
            </a:extLst>
          </p:cNvPr>
          <p:cNvSpPr>
            <a:spLocks noGrp="1"/>
          </p:cNvSpPr>
          <p:nvPr>
            <p:ph type="body" sz="quarter" idx="37" hasCustomPrompt="1"/>
          </p:nvPr>
        </p:nvSpPr>
        <p:spPr>
          <a:xfrm>
            <a:off x="7988760" y="3777081"/>
            <a:ext cx="2709190"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87" name="Text Placeholder 2">
            <a:extLst>
              <a:ext uri="{FF2B5EF4-FFF2-40B4-BE49-F238E27FC236}">
                <a16:creationId xmlns:a16="http://schemas.microsoft.com/office/drawing/2014/main" id="{FE91710D-47D2-C94B-A7C0-6F89B3AD5222}"/>
              </a:ext>
            </a:extLst>
          </p:cNvPr>
          <p:cNvSpPr>
            <a:spLocks noGrp="1"/>
          </p:cNvSpPr>
          <p:nvPr>
            <p:ph type="body" sz="quarter" idx="38" hasCustomPrompt="1"/>
          </p:nvPr>
        </p:nvSpPr>
        <p:spPr>
          <a:xfrm>
            <a:off x="7988760" y="3985425"/>
            <a:ext cx="2709190"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88" name="Text Placeholder 2">
            <a:extLst>
              <a:ext uri="{FF2B5EF4-FFF2-40B4-BE49-F238E27FC236}">
                <a16:creationId xmlns:a16="http://schemas.microsoft.com/office/drawing/2014/main" id="{6F26269C-1B8E-234A-A0AF-81F0EC1BAB8F}"/>
              </a:ext>
            </a:extLst>
          </p:cNvPr>
          <p:cNvSpPr>
            <a:spLocks noGrp="1"/>
          </p:cNvSpPr>
          <p:nvPr>
            <p:ph type="body" sz="quarter" idx="39" hasCustomPrompt="1"/>
          </p:nvPr>
        </p:nvSpPr>
        <p:spPr>
          <a:xfrm>
            <a:off x="6205128" y="4919064"/>
            <a:ext cx="5217341" cy="1048501"/>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p>
        </p:txBody>
      </p:sp>
      <p:sp>
        <p:nvSpPr>
          <p:cNvPr id="89" name="Oval 88">
            <a:extLst>
              <a:ext uri="{FF2B5EF4-FFF2-40B4-BE49-F238E27FC236}">
                <a16:creationId xmlns:a16="http://schemas.microsoft.com/office/drawing/2014/main" id="{F0CAEEA4-A072-B345-A228-72C0984CC986}"/>
              </a:ext>
            </a:extLst>
          </p:cNvPr>
          <p:cNvSpPr/>
          <p:nvPr userDrawn="1"/>
        </p:nvSpPr>
        <p:spPr>
          <a:xfrm>
            <a:off x="6204317" y="3778255"/>
            <a:ext cx="298777" cy="298777"/>
          </a:xfrm>
          <a:prstGeom prst="ellipse">
            <a:avLst/>
          </a:prstGeom>
          <a:solidFill>
            <a:srgbClr val="416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B2416110-0B14-724D-9163-6E2799D66517}"/>
              </a:ext>
            </a:extLst>
          </p:cNvPr>
          <p:cNvSpPr/>
          <p:nvPr userDrawn="1"/>
        </p:nvSpPr>
        <p:spPr>
          <a:xfrm>
            <a:off x="6411266" y="3458584"/>
            <a:ext cx="199707" cy="199707"/>
          </a:xfrm>
          <a:prstGeom prst="ellipse">
            <a:avLst/>
          </a:prstGeom>
          <a:solidFill>
            <a:srgbClr val="B7B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7BAC9"/>
              </a:solidFill>
            </a:endParaRPr>
          </a:p>
        </p:txBody>
      </p:sp>
    </p:spTree>
    <p:extLst>
      <p:ext uri="{BB962C8B-B14F-4D97-AF65-F5344CB8AC3E}">
        <p14:creationId xmlns:p14="http://schemas.microsoft.com/office/powerpoint/2010/main" val="2803459732"/>
      </p:ext>
    </p:extLst>
  </p:cSld>
  <p:clrMapOvr>
    <a:overrideClrMapping bg1="lt1" tx1="dk1" bg2="lt2" tx2="dk2" accent1="accent1" accent2="accent2" accent3="accent3" accent4="accent4" accent5="accent5" accent6="accent6" hlink="hlink" folHlink="folHlink"/>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bg1"/>
        </a:solidFill>
        <a:effectLst/>
      </p:bgPr>
    </p:bg>
    <p:spTree>
      <p:nvGrpSpPr>
        <p:cNvPr id="1" name=""/>
        <p:cNvGrpSpPr/>
        <p:nvPr/>
      </p:nvGrpSpPr>
      <p:grpSpPr>
        <a:xfrm>
          <a:off x="0" y="0"/>
          <a:ext cx="0" cy="0"/>
          <a:chOff x="0" y="0"/>
          <a:chExt cx="0" cy="0"/>
        </a:xfrm>
      </p:grpSpPr>
      <p:sp>
        <p:nvSpPr>
          <p:cNvPr id="53" name="Picture Placeholder 52">
            <a:extLst>
              <a:ext uri="{FF2B5EF4-FFF2-40B4-BE49-F238E27FC236}">
                <a16:creationId xmlns:a16="http://schemas.microsoft.com/office/drawing/2014/main" id="{4EA5502C-4AE2-C249-AE5E-BB7C2BAED34F}"/>
              </a:ext>
            </a:extLst>
          </p:cNvPr>
          <p:cNvSpPr>
            <a:spLocks noGrp="1"/>
          </p:cNvSpPr>
          <p:nvPr>
            <p:ph type="pic" sz="quarter" idx="19" hasCustomPrompt="1"/>
          </p:nvPr>
        </p:nvSpPr>
        <p:spPr>
          <a:xfrm>
            <a:off x="577516" y="1507958"/>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US" sz="2400" b="1" dirty="0">
                <a:solidFill>
                  <a:srgbClr val="102A42"/>
                </a:solidFill>
                <a:latin typeface="Century Gothic" panose="020B0502020202020204" pitchFamily="34" charset="0"/>
              </a:rPr>
              <a:t>Contact Slide</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9" name="Text Placeholder 2">
            <a:extLst>
              <a:ext uri="{FF2B5EF4-FFF2-40B4-BE49-F238E27FC236}">
                <a16:creationId xmlns:a16="http://schemas.microsoft.com/office/drawing/2014/main" id="{F4598ED5-AAD0-BF41-B106-D692FDEFCB9F}"/>
              </a:ext>
            </a:extLst>
          </p:cNvPr>
          <p:cNvSpPr>
            <a:spLocks noGrp="1"/>
          </p:cNvSpPr>
          <p:nvPr>
            <p:ph type="body" sz="quarter" idx="16" hasCustomPrompt="1"/>
          </p:nvPr>
        </p:nvSpPr>
        <p:spPr>
          <a:xfrm>
            <a:off x="1776119" y="1559145"/>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40" name="Text Placeholder 2">
            <a:extLst>
              <a:ext uri="{FF2B5EF4-FFF2-40B4-BE49-F238E27FC236}">
                <a16:creationId xmlns:a16="http://schemas.microsoft.com/office/drawing/2014/main" id="{07FF32DF-2177-5442-B966-5D84B0D741C3}"/>
              </a:ext>
            </a:extLst>
          </p:cNvPr>
          <p:cNvSpPr>
            <a:spLocks noGrp="1"/>
          </p:cNvSpPr>
          <p:nvPr>
            <p:ph type="body" sz="quarter" idx="17" hasCustomPrompt="1"/>
          </p:nvPr>
        </p:nvSpPr>
        <p:spPr>
          <a:xfrm>
            <a:off x="1776119" y="1752049"/>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41" name="Text Placeholder 2">
            <a:extLst>
              <a:ext uri="{FF2B5EF4-FFF2-40B4-BE49-F238E27FC236}">
                <a16:creationId xmlns:a16="http://schemas.microsoft.com/office/drawing/2014/main" id="{1C34C5F9-3D0A-9C44-9317-4F17C4489321}"/>
              </a:ext>
            </a:extLst>
          </p:cNvPr>
          <p:cNvSpPr>
            <a:spLocks noGrp="1"/>
          </p:cNvSpPr>
          <p:nvPr>
            <p:ph type="body" sz="quarter" idx="18" hasCustomPrompt="1"/>
          </p:nvPr>
        </p:nvSpPr>
        <p:spPr>
          <a:xfrm>
            <a:off x="1776119" y="1960393"/>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61" name="Picture Placeholder 60">
            <a:extLst>
              <a:ext uri="{FF2B5EF4-FFF2-40B4-BE49-F238E27FC236}">
                <a16:creationId xmlns:a16="http://schemas.microsoft.com/office/drawing/2014/main" id="{C2008B74-FDFC-8942-A8C9-14C4C443EAE3}"/>
              </a:ext>
            </a:extLst>
          </p:cNvPr>
          <p:cNvSpPr>
            <a:spLocks noGrp="1"/>
          </p:cNvSpPr>
          <p:nvPr>
            <p:ph type="pic" sz="quarter" idx="20" hasCustomPrompt="1"/>
          </p:nvPr>
        </p:nvSpPr>
        <p:spPr>
          <a:xfrm>
            <a:off x="4270742" y="1507958"/>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62" name="Text Placeholder 2">
            <a:extLst>
              <a:ext uri="{FF2B5EF4-FFF2-40B4-BE49-F238E27FC236}">
                <a16:creationId xmlns:a16="http://schemas.microsoft.com/office/drawing/2014/main" id="{C60BC6BE-7E6A-CE48-84BE-91C7D49F45F6}"/>
              </a:ext>
            </a:extLst>
          </p:cNvPr>
          <p:cNvSpPr>
            <a:spLocks noGrp="1"/>
          </p:cNvSpPr>
          <p:nvPr>
            <p:ph type="body" sz="quarter" idx="21" hasCustomPrompt="1"/>
          </p:nvPr>
        </p:nvSpPr>
        <p:spPr>
          <a:xfrm>
            <a:off x="5469345" y="1559145"/>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64" name="Text Placeholder 2">
            <a:extLst>
              <a:ext uri="{FF2B5EF4-FFF2-40B4-BE49-F238E27FC236}">
                <a16:creationId xmlns:a16="http://schemas.microsoft.com/office/drawing/2014/main" id="{2DA93BB9-70B0-EC43-9949-9F3ED0A40550}"/>
              </a:ext>
            </a:extLst>
          </p:cNvPr>
          <p:cNvSpPr>
            <a:spLocks noGrp="1"/>
          </p:cNvSpPr>
          <p:nvPr>
            <p:ph type="body" sz="quarter" idx="22" hasCustomPrompt="1"/>
          </p:nvPr>
        </p:nvSpPr>
        <p:spPr>
          <a:xfrm>
            <a:off x="5469345" y="1752049"/>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65" name="Text Placeholder 2">
            <a:extLst>
              <a:ext uri="{FF2B5EF4-FFF2-40B4-BE49-F238E27FC236}">
                <a16:creationId xmlns:a16="http://schemas.microsoft.com/office/drawing/2014/main" id="{875C0119-2CFD-6D44-AB73-6B0D07B01A54}"/>
              </a:ext>
            </a:extLst>
          </p:cNvPr>
          <p:cNvSpPr>
            <a:spLocks noGrp="1"/>
          </p:cNvSpPr>
          <p:nvPr>
            <p:ph type="body" sz="quarter" idx="23" hasCustomPrompt="1"/>
          </p:nvPr>
        </p:nvSpPr>
        <p:spPr>
          <a:xfrm>
            <a:off x="5469345" y="1960393"/>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94" name="Picture Placeholder 93">
            <a:extLst>
              <a:ext uri="{FF2B5EF4-FFF2-40B4-BE49-F238E27FC236}">
                <a16:creationId xmlns:a16="http://schemas.microsoft.com/office/drawing/2014/main" id="{3C122381-B648-3240-B058-536855C1CF99}"/>
              </a:ext>
            </a:extLst>
          </p:cNvPr>
          <p:cNvSpPr>
            <a:spLocks noGrp="1"/>
          </p:cNvSpPr>
          <p:nvPr>
            <p:ph type="pic" sz="quarter" idx="24" hasCustomPrompt="1"/>
          </p:nvPr>
        </p:nvSpPr>
        <p:spPr>
          <a:xfrm>
            <a:off x="7904591" y="1507958"/>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95" name="Text Placeholder 2">
            <a:extLst>
              <a:ext uri="{FF2B5EF4-FFF2-40B4-BE49-F238E27FC236}">
                <a16:creationId xmlns:a16="http://schemas.microsoft.com/office/drawing/2014/main" id="{155C0B7D-2D81-E24A-BE6F-005376327AF3}"/>
              </a:ext>
            </a:extLst>
          </p:cNvPr>
          <p:cNvSpPr>
            <a:spLocks noGrp="1"/>
          </p:cNvSpPr>
          <p:nvPr>
            <p:ph type="body" sz="quarter" idx="25" hasCustomPrompt="1"/>
          </p:nvPr>
        </p:nvSpPr>
        <p:spPr>
          <a:xfrm>
            <a:off x="9103194" y="1559145"/>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96" name="Text Placeholder 2">
            <a:extLst>
              <a:ext uri="{FF2B5EF4-FFF2-40B4-BE49-F238E27FC236}">
                <a16:creationId xmlns:a16="http://schemas.microsoft.com/office/drawing/2014/main" id="{27D177FA-C605-B644-948B-7B086E569E33}"/>
              </a:ext>
            </a:extLst>
          </p:cNvPr>
          <p:cNvSpPr>
            <a:spLocks noGrp="1"/>
          </p:cNvSpPr>
          <p:nvPr>
            <p:ph type="body" sz="quarter" idx="26" hasCustomPrompt="1"/>
          </p:nvPr>
        </p:nvSpPr>
        <p:spPr>
          <a:xfrm>
            <a:off x="9103194" y="1752049"/>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97" name="Text Placeholder 2">
            <a:extLst>
              <a:ext uri="{FF2B5EF4-FFF2-40B4-BE49-F238E27FC236}">
                <a16:creationId xmlns:a16="http://schemas.microsoft.com/office/drawing/2014/main" id="{8C61AFCE-E867-AC44-A0F9-2CEFB16545AF}"/>
              </a:ext>
            </a:extLst>
          </p:cNvPr>
          <p:cNvSpPr>
            <a:spLocks noGrp="1"/>
          </p:cNvSpPr>
          <p:nvPr>
            <p:ph type="body" sz="quarter" idx="27" hasCustomPrompt="1"/>
          </p:nvPr>
        </p:nvSpPr>
        <p:spPr>
          <a:xfrm>
            <a:off x="9103194" y="1960393"/>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12" name="Picture Placeholder 111">
            <a:extLst>
              <a:ext uri="{FF2B5EF4-FFF2-40B4-BE49-F238E27FC236}">
                <a16:creationId xmlns:a16="http://schemas.microsoft.com/office/drawing/2014/main" id="{699F71C7-3177-1042-8866-D67D0E1DF9F4}"/>
              </a:ext>
            </a:extLst>
          </p:cNvPr>
          <p:cNvSpPr>
            <a:spLocks noGrp="1"/>
          </p:cNvSpPr>
          <p:nvPr>
            <p:ph type="pic" sz="quarter" idx="28" hasCustomPrompt="1"/>
          </p:nvPr>
        </p:nvSpPr>
        <p:spPr>
          <a:xfrm>
            <a:off x="577516" y="2944872"/>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113" name="Text Placeholder 2">
            <a:extLst>
              <a:ext uri="{FF2B5EF4-FFF2-40B4-BE49-F238E27FC236}">
                <a16:creationId xmlns:a16="http://schemas.microsoft.com/office/drawing/2014/main" id="{6E4E31CF-F0C7-E444-9A86-654E22A0D751}"/>
              </a:ext>
            </a:extLst>
          </p:cNvPr>
          <p:cNvSpPr>
            <a:spLocks noGrp="1"/>
          </p:cNvSpPr>
          <p:nvPr>
            <p:ph type="body" sz="quarter" idx="29" hasCustomPrompt="1"/>
          </p:nvPr>
        </p:nvSpPr>
        <p:spPr>
          <a:xfrm>
            <a:off x="1776119" y="2996059"/>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14" name="Text Placeholder 2">
            <a:extLst>
              <a:ext uri="{FF2B5EF4-FFF2-40B4-BE49-F238E27FC236}">
                <a16:creationId xmlns:a16="http://schemas.microsoft.com/office/drawing/2014/main" id="{522D700A-CAA7-6E46-BF29-7911F652AC87}"/>
              </a:ext>
            </a:extLst>
          </p:cNvPr>
          <p:cNvSpPr>
            <a:spLocks noGrp="1"/>
          </p:cNvSpPr>
          <p:nvPr>
            <p:ph type="body" sz="quarter" idx="30" hasCustomPrompt="1"/>
          </p:nvPr>
        </p:nvSpPr>
        <p:spPr>
          <a:xfrm>
            <a:off x="1776119" y="3188963"/>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15" name="Text Placeholder 2">
            <a:extLst>
              <a:ext uri="{FF2B5EF4-FFF2-40B4-BE49-F238E27FC236}">
                <a16:creationId xmlns:a16="http://schemas.microsoft.com/office/drawing/2014/main" id="{09B06C42-4702-A548-A42C-C977245F87DB}"/>
              </a:ext>
            </a:extLst>
          </p:cNvPr>
          <p:cNvSpPr>
            <a:spLocks noGrp="1"/>
          </p:cNvSpPr>
          <p:nvPr>
            <p:ph type="body" sz="quarter" idx="31" hasCustomPrompt="1"/>
          </p:nvPr>
        </p:nvSpPr>
        <p:spPr>
          <a:xfrm>
            <a:off x="1776119" y="3397307"/>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16" name="Picture Placeholder 115">
            <a:extLst>
              <a:ext uri="{FF2B5EF4-FFF2-40B4-BE49-F238E27FC236}">
                <a16:creationId xmlns:a16="http://schemas.microsoft.com/office/drawing/2014/main" id="{5108DE73-6D93-9443-9675-C784AA0B387D}"/>
              </a:ext>
            </a:extLst>
          </p:cNvPr>
          <p:cNvSpPr>
            <a:spLocks noGrp="1"/>
          </p:cNvSpPr>
          <p:nvPr>
            <p:ph type="pic" sz="quarter" idx="32" hasCustomPrompt="1"/>
          </p:nvPr>
        </p:nvSpPr>
        <p:spPr>
          <a:xfrm>
            <a:off x="4270742" y="2944872"/>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117" name="Text Placeholder 2">
            <a:extLst>
              <a:ext uri="{FF2B5EF4-FFF2-40B4-BE49-F238E27FC236}">
                <a16:creationId xmlns:a16="http://schemas.microsoft.com/office/drawing/2014/main" id="{4E8BBA01-4DF2-1B43-8085-4AA426117681}"/>
              </a:ext>
            </a:extLst>
          </p:cNvPr>
          <p:cNvSpPr>
            <a:spLocks noGrp="1"/>
          </p:cNvSpPr>
          <p:nvPr>
            <p:ph type="body" sz="quarter" idx="33" hasCustomPrompt="1"/>
          </p:nvPr>
        </p:nvSpPr>
        <p:spPr>
          <a:xfrm>
            <a:off x="5469345" y="2996059"/>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18" name="Text Placeholder 2">
            <a:extLst>
              <a:ext uri="{FF2B5EF4-FFF2-40B4-BE49-F238E27FC236}">
                <a16:creationId xmlns:a16="http://schemas.microsoft.com/office/drawing/2014/main" id="{85C0968E-ABFE-6C49-92F9-CC9475EBEB90}"/>
              </a:ext>
            </a:extLst>
          </p:cNvPr>
          <p:cNvSpPr>
            <a:spLocks noGrp="1"/>
          </p:cNvSpPr>
          <p:nvPr>
            <p:ph type="body" sz="quarter" idx="34" hasCustomPrompt="1"/>
          </p:nvPr>
        </p:nvSpPr>
        <p:spPr>
          <a:xfrm>
            <a:off x="5469345" y="3188963"/>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19" name="Text Placeholder 2">
            <a:extLst>
              <a:ext uri="{FF2B5EF4-FFF2-40B4-BE49-F238E27FC236}">
                <a16:creationId xmlns:a16="http://schemas.microsoft.com/office/drawing/2014/main" id="{F650A20A-0A57-DA41-9D41-299AA802FB43}"/>
              </a:ext>
            </a:extLst>
          </p:cNvPr>
          <p:cNvSpPr>
            <a:spLocks noGrp="1"/>
          </p:cNvSpPr>
          <p:nvPr>
            <p:ph type="body" sz="quarter" idx="35" hasCustomPrompt="1"/>
          </p:nvPr>
        </p:nvSpPr>
        <p:spPr>
          <a:xfrm>
            <a:off x="5469345" y="3397307"/>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20" name="Picture Placeholder 119">
            <a:extLst>
              <a:ext uri="{FF2B5EF4-FFF2-40B4-BE49-F238E27FC236}">
                <a16:creationId xmlns:a16="http://schemas.microsoft.com/office/drawing/2014/main" id="{9F48F470-9A24-474A-8B65-B09257932C7F}"/>
              </a:ext>
            </a:extLst>
          </p:cNvPr>
          <p:cNvSpPr>
            <a:spLocks noGrp="1"/>
          </p:cNvSpPr>
          <p:nvPr>
            <p:ph type="pic" sz="quarter" idx="36" hasCustomPrompt="1"/>
          </p:nvPr>
        </p:nvSpPr>
        <p:spPr>
          <a:xfrm>
            <a:off x="7904591" y="2944872"/>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121" name="Text Placeholder 2">
            <a:extLst>
              <a:ext uri="{FF2B5EF4-FFF2-40B4-BE49-F238E27FC236}">
                <a16:creationId xmlns:a16="http://schemas.microsoft.com/office/drawing/2014/main" id="{12BB8A20-E071-2847-8CFD-042186A19E07}"/>
              </a:ext>
            </a:extLst>
          </p:cNvPr>
          <p:cNvSpPr>
            <a:spLocks noGrp="1"/>
          </p:cNvSpPr>
          <p:nvPr>
            <p:ph type="body" sz="quarter" idx="37" hasCustomPrompt="1"/>
          </p:nvPr>
        </p:nvSpPr>
        <p:spPr>
          <a:xfrm>
            <a:off x="9103194" y="2996059"/>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22" name="Text Placeholder 2">
            <a:extLst>
              <a:ext uri="{FF2B5EF4-FFF2-40B4-BE49-F238E27FC236}">
                <a16:creationId xmlns:a16="http://schemas.microsoft.com/office/drawing/2014/main" id="{BC0D9F49-4773-9341-9115-826A10C6D162}"/>
              </a:ext>
            </a:extLst>
          </p:cNvPr>
          <p:cNvSpPr>
            <a:spLocks noGrp="1"/>
          </p:cNvSpPr>
          <p:nvPr>
            <p:ph type="body" sz="quarter" idx="38" hasCustomPrompt="1"/>
          </p:nvPr>
        </p:nvSpPr>
        <p:spPr>
          <a:xfrm>
            <a:off x="9103194" y="3188963"/>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23" name="Text Placeholder 2">
            <a:extLst>
              <a:ext uri="{FF2B5EF4-FFF2-40B4-BE49-F238E27FC236}">
                <a16:creationId xmlns:a16="http://schemas.microsoft.com/office/drawing/2014/main" id="{892DB13C-B766-5F43-839B-6BA04E162062}"/>
              </a:ext>
            </a:extLst>
          </p:cNvPr>
          <p:cNvSpPr>
            <a:spLocks noGrp="1"/>
          </p:cNvSpPr>
          <p:nvPr>
            <p:ph type="body" sz="quarter" idx="39" hasCustomPrompt="1"/>
          </p:nvPr>
        </p:nvSpPr>
        <p:spPr>
          <a:xfrm>
            <a:off x="9103194" y="3397307"/>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36" name="Picture Placeholder 135">
            <a:extLst>
              <a:ext uri="{FF2B5EF4-FFF2-40B4-BE49-F238E27FC236}">
                <a16:creationId xmlns:a16="http://schemas.microsoft.com/office/drawing/2014/main" id="{900F877D-E622-D341-9128-DC989ECD4DA6}"/>
              </a:ext>
            </a:extLst>
          </p:cNvPr>
          <p:cNvSpPr>
            <a:spLocks noGrp="1"/>
          </p:cNvSpPr>
          <p:nvPr>
            <p:ph type="pic" sz="quarter" idx="40" hasCustomPrompt="1"/>
          </p:nvPr>
        </p:nvSpPr>
        <p:spPr>
          <a:xfrm>
            <a:off x="577516" y="4476789"/>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137" name="Text Placeholder 2">
            <a:extLst>
              <a:ext uri="{FF2B5EF4-FFF2-40B4-BE49-F238E27FC236}">
                <a16:creationId xmlns:a16="http://schemas.microsoft.com/office/drawing/2014/main" id="{FACEBBC2-3E51-124B-99AC-E63B9FF22FC1}"/>
              </a:ext>
            </a:extLst>
          </p:cNvPr>
          <p:cNvSpPr>
            <a:spLocks noGrp="1"/>
          </p:cNvSpPr>
          <p:nvPr>
            <p:ph type="body" sz="quarter" idx="41" hasCustomPrompt="1"/>
          </p:nvPr>
        </p:nvSpPr>
        <p:spPr>
          <a:xfrm>
            <a:off x="1776119" y="4527976"/>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38" name="Text Placeholder 2">
            <a:extLst>
              <a:ext uri="{FF2B5EF4-FFF2-40B4-BE49-F238E27FC236}">
                <a16:creationId xmlns:a16="http://schemas.microsoft.com/office/drawing/2014/main" id="{F406F974-F860-8E40-B133-41DFEC7055FF}"/>
              </a:ext>
            </a:extLst>
          </p:cNvPr>
          <p:cNvSpPr>
            <a:spLocks noGrp="1"/>
          </p:cNvSpPr>
          <p:nvPr>
            <p:ph type="body" sz="quarter" idx="42" hasCustomPrompt="1"/>
          </p:nvPr>
        </p:nvSpPr>
        <p:spPr>
          <a:xfrm>
            <a:off x="1776119" y="4720880"/>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39" name="Text Placeholder 2">
            <a:extLst>
              <a:ext uri="{FF2B5EF4-FFF2-40B4-BE49-F238E27FC236}">
                <a16:creationId xmlns:a16="http://schemas.microsoft.com/office/drawing/2014/main" id="{73C50D73-0DBC-7244-8F7C-7B5B060C7D15}"/>
              </a:ext>
            </a:extLst>
          </p:cNvPr>
          <p:cNvSpPr>
            <a:spLocks noGrp="1"/>
          </p:cNvSpPr>
          <p:nvPr>
            <p:ph type="body" sz="quarter" idx="43" hasCustomPrompt="1"/>
          </p:nvPr>
        </p:nvSpPr>
        <p:spPr>
          <a:xfrm>
            <a:off x="1776119" y="4929224"/>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40" name="Picture Placeholder 139">
            <a:extLst>
              <a:ext uri="{FF2B5EF4-FFF2-40B4-BE49-F238E27FC236}">
                <a16:creationId xmlns:a16="http://schemas.microsoft.com/office/drawing/2014/main" id="{011EC3A1-0697-6E4F-A8DD-4B3F9BE765A4}"/>
              </a:ext>
            </a:extLst>
          </p:cNvPr>
          <p:cNvSpPr>
            <a:spLocks noGrp="1"/>
          </p:cNvSpPr>
          <p:nvPr>
            <p:ph type="pic" sz="quarter" idx="44" hasCustomPrompt="1"/>
          </p:nvPr>
        </p:nvSpPr>
        <p:spPr>
          <a:xfrm>
            <a:off x="4270742" y="4476789"/>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141" name="Text Placeholder 2">
            <a:extLst>
              <a:ext uri="{FF2B5EF4-FFF2-40B4-BE49-F238E27FC236}">
                <a16:creationId xmlns:a16="http://schemas.microsoft.com/office/drawing/2014/main" id="{B12C0E8C-4C6A-A74E-A5D7-9337FF5AC864}"/>
              </a:ext>
            </a:extLst>
          </p:cNvPr>
          <p:cNvSpPr>
            <a:spLocks noGrp="1"/>
          </p:cNvSpPr>
          <p:nvPr>
            <p:ph type="body" sz="quarter" idx="45" hasCustomPrompt="1"/>
          </p:nvPr>
        </p:nvSpPr>
        <p:spPr>
          <a:xfrm>
            <a:off x="5469345" y="4527976"/>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42" name="Text Placeholder 2">
            <a:extLst>
              <a:ext uri="{FF2B5EF4-FFF2-40B4-BE49-F238E27FC236}">
                <a16:creationId xmlns:a16="http://schemas.microsoft.com/office/drawing/2014/main" id="{9328B891-A4B6-F143-86E0-96AEC0946DF8}"/>
              </a:ext>
            </a:extLst>
          </p:cNvPr>
          <p:cNvSpPr>
            <a:spLocks noGrp="1"/>
          </p:cNvSpPr>
          <p:nvPr>
            <p:ph type="body" sz="quarter" idx="46" hasCustomPrompt="1"/>
          </p:nvPr>
        </p:nvSpPr>
        <p:spPr>
          <a:xfrm>
            <a:off x="5469345" y="4720880"/>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43" name="Text Placeholder 2">
            <a:extLst>
              <a:ext uri="{FF2B5EF4-FFF2-40B4-BE49-F238E27FC236}">
                <a16:creationId xmlns:a16="http://schemas.microsoft.com/office/drawing/2014/main" id="{A1FBC58E-FA1D-FB44-B73A-8490FDEA2606}"/>
              </a:ext>
            </a:extLst>
          </p:cNvPr>
          <p:cNvSpPr>
            <a:spLocks noGrp="1"/>
          </p:cNvSpPr>
          <p:nvPr>
            <p:ph type="body" sz="quarter" idx="47" hasCustomPrompt="1"/>
          </p:nvPr>
        </p:nvSpPr>
        <p:spPr>
          <a:xfrm>
            <a:off x="5469345" y="4929224"/>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44" name="Picture Placeholder 143">
            <a:extLst>
              <a:ext uri="{FF2B5EF4-FFF2-40B4-BE49-F238E27FC236}">
                <a16:creationId xmlns:a16="http://schemas.microsoft.com/office/drawing/2014/main" id="{E8698BCC-FD24-454B-A810-812154605E0C}"/>
              </a:ext>
            </a:extLst>
          </p:cNvPr>
          <p:cNvSpPr>
            <a:spLocks noGrp="1"/>
          </p:cNvSpPr>
          <p:nvPr>
            <p:ph type="pic" sz="quarter" idx="48" hasCustomPrompt="1"/>
          </p:nvPr>
        </p:nvSpPr>
        <p:spPr>
          <a:xfrm>
            <a:off x="7904591" y="4476789"/>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145" name="Text Placeholder 2">
            <a:extLst>
              <a:ext uri="{FF2B5EF4-FFF2-40B4-BE49-F238E27FC236}">
                <a16:creationId xmlns:a16="http://schemas.microsoft.com/office/drawing/2014/main" id="{EBD4DE70-5AD9-B240-A1F4-80AE749CD504}"/>
              </a:ext>
            </a:extLst>
          </p:cNvPr>
          <p:cNvSpPr>
            <a:spLocks noGrp="1"/>
          </p:cNvSpPr>
          <p:nvPr>
            <p:ph type="body" sz="quarter" idx="49" hasCustomPrompt="1"/>
          </p:nvPr>
        </p:nvSpPr>
        <p:spPr>
          <a:xfrm>
            <a:off x="9103194" y="4527976"/>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46" name="Text Placeholder 2">
            <a:extLst>
              <a:ext uri="{FF2B5EF4-FFF2-40B4-BE49-F238E27FC236}">
                <a16:creationId xmlns:a16="http://schemas.microsoft.com/office/drawing/2014/main" id="{5E472088-31C6-7546-921D-F57AFC129D30}"/>
              </a:ext>
            </a:extLst>
          </p:cNvPr>
          <p:cNvSpPr>
            <a:spLocks noGrp="1"/>
          </p:cNvSpPr>
          <p:nvPr>
            <p:ph type="body" sz="quarter" idx="50" hasCustomPrompt="1"/>
          </p:nvPr>
        </p:nvSpPr>
        <p:spPr>
          <a:xfrm>
            <a:off x="9103194" y="4720880"/>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47" name="Text Placeholder 2">
            <a:extLst>
              <a:ext uri="{FF2B5EF4-FFF2-40B4-BE49-F238E27FC236}">
                <a16:creationId xmlns:a16="http://schemas.microsoft.com/office/drawing/2014/main" id="{D93189C0-7849-C848-A2DE-2BE162F02611}"/>
              </a:ext>
            </a:extLst>
          </p:cNvPr>
          <p:cNvSpPr>
            <a:spLocks noGrp="1"/>
          </p:cNvSpPr>
          <p:nvPr>
            <p:ph type="body" sz="quarter" idx="51" hasCustomPrompt="1"/>
          </p:nvPr>
        </p:nvSpPr>
        <p:spPr>
          <a:xfrm>
            <a:off x="9103194" y="4929224"/>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Tree>
    <p:extLst>
      <p:ext uri="{BB962C8B-B14F-4D97-AF65-F5344CB8AC3E}">
        <p14:creationId xmlns:p14="http://schemas.microsoft.com/office/powerpoint/2010/main" val="3597382648"/>
      </p:ext>
    </p:extLst>
  </p:cSld>
  <p:clrMapOvr>
    <a:overrideClrMapping bg1="lt1" tx1="dk1" bg2="lt2" tx2="dk2" accent1="accent1" accent2="accent2" accent3="accent3" accent4="accent4" accent5="accent5" accent6="accent6" hlink="hlink" folHlink="folHlink"/>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End Slide a">
    <p:bg>
      <p:bgPr>
        <a:solidFill>
          <a:schemeClr val="tx2"/>
        </a:solidFill>
        <a:effectLst/>
      </p:bgPr>
    </p:bg>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E6C594B2-C29B-9B45-B307-09C742950F12}"/>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44" name="TextBox 43">
            <a:extLst>
              <a:ext uri="{FF2B5EF4-FFF2-40B4-BE49-F238E27FC236}">
                <a16:creationId xmlns:a16="http://schemas.microsoft.com/office/drawing/2014/main" id="{10ABE706-C316-D645-B8AE-B87D845C0DCB}"/>
              </a:ext>
            </a:extLst>
          </p:cNvPr>
          <p:cNvSpPr txBox="1"/>
          <p:nvPr userDrawn="1"/>
        </p:nvSpPr>
        <p:spPr>
          <a:xfrm>
            <a:off x="2380487" y="5642793"/>
            <a:ext cx="7431026" cy="784830"/>
          </a:xfrm>
          <a:prstGeom prst="rect">
            <a:avLst/>
          </a:prstGeom>
          <a:noFill/>
        </p:spPr>
        <p:txBody>
          <a:bodyPr wrap="square" rtlCol="0">
            <a:spAutoFit/>
          </a:bodyPr>
          <a:lstStyle/>
          <a:p>
            <a:pPr algn="ctr"/>
            <a:r>
              <a:rPr lang="en-US" sz="900" dirty="0">
                <a:solidFill>
                  <a:schemeClr val="bg1"/>
                </a:solidFill>
                <a:latin typeface="Century Gothic" panose="020B0502020202020204" pitchFamily="34" charset="0"/>
              </a:rPr>
              <a:t>This communication is provided by Steptoe &amp; Johnson LLP for educational and informational purposes only and does not constitute the rendering of legal advice or other professional services. No attorney−client relationship is created, nor is there any offer to provide legal services by the distribution of this presentation.</a:t>
            </a:r>
          </a:p>
          <a:p>
            <a:pPr algn="ctr"/>
            <a:endParaRPr lang="en-US" sz="900" dirty="0">
              <a:solidFill>
                <a:schemeClr val="bg1"/>
              </a:solidFill>
              <a:latin typeface="Century Gothic" panose="020B0502020202020204" pitchFamily="34" charset="0"/>
            </a:endParaRPr>
          </a:p>
          <a:p>
            <a:pPr algn="ctr"/>
            <a:r>
              <a:rPr lang="en-US" sz="900" dirty="0">
                <a:solidFill>
                  <a:schemeClr val="bg1"/>
                </a:solidFill>
                <a:latin typeface="Century Gothic" panose="020B0502020202020204" pitchFamily="34" charset="0"/>
              </a:rPr>
              <a:t>© 2022 STEPTOE &amp; JOHNSON LLP. ALL RIGHTS RESERVED. ATTORNEY ADVERTISING.</a:t>
            </a:r>
          </a:p>
        </p:txBody>
      </p:sp>
      <p:pic>
        <p:nvPicPr>
          <p:cNvPr id="45" name="Picture 44">
            <a:extLst>
              <a:ext uri="{FF2B5EF4-FFF2-40B4-BE49-F238E27FC236}">
                <a16:creationId xmlns:a16="http://schemas.microsoft.com/office/drawing/2014/main" id="{036E7BE3-B490-9D4D-A9B7-BAD82B8EEE23}"/>
              </a:ext>
            </a:extLst>
          </p:cNvPr>
          <p:cNvPicPr>
            <a:picLocks noChangeAspect="1"/>
          </p:cNvPicPr>
          <p:nvPr userDrawn="1"/>
        </p:nvPicPr>
        <p:blipFill>
          <a:blip r:embed="rId2"/>
          <a:stretch>
            <a:fillRect/>
          </a:stretch>
        </p:blipFill>
        <p:spPr>
          <a:xfrm>
            <a:off x="596862" y="540157"/>
            <a:ext cx="1588554" cy="470801"/>
          </a:xfrm>
          <a:prstGeom prst="rect">
            <a:avLst/>
          </a:prstGeom>
        </p:spPr>
      </p:pic>
    </p:spTree>
    <p:extLst>
      <p:ext uri="{BB962C8B-B14F-4D97-AF65-F5344CB8AC3E}">
        <p14:creationId xmlns:p14="http://schemas.microsoft.com/office/powerpoint/2010/main" val="1891951046"/>
      </p:ext>
    </p:extLst>
  </p:cSld>
  <p:clrMapOvr>
    <a:overrideClrMapping bg1="lt1" tx1="dk1" bg2="lt2" tx2="dk2" accent1="accent1" accent2="accent2" accent3="accent3" accent4="accent4" accent5="accent5" accent6="accent6" hlink="hlink" folHlink="folHlink"/>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End Slide b">
    <p:bg>
      <p:bgPr>
        <a:solidFill>
          <a:schemeClr val="accent2"/>
        </a:solidFill>
        <a:effectLst/>
      </p:bgPr>
    </p:bg>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E6C594B2-C29B-9B45-B307-09C742950F12}"/>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45" name="Picture 44">
            <a:extLst>
              <a:ext uri="{FF2B5EF4-FFF2-40B4-BE49-F238E27FC236}">
                <a16:creationId xmlns:a16="http://schemas.microsoft.com/office/drawing/2014/main" id="{036E7BE3-B490-9D4D-A9B7-BAD82B8EEE23}"/>
              </a:ext>
            </a:extLst>
          </p:cNvPr>
          <p:cNvPicPr>
            <a:picLocks noChangeAspect="1"/>
          </p:cNvPicPr>
          <p:nvPr userDrawn="1"/>
        </p:nvPicPr>
        <p:blipFill>
          <a:blip r:embed="rId2"/>
          <a:stretch>
            <a:fillRect/>
          </a:stretch>
        </p:blipFill>
        <p:spPr>
          <a:xfrm>
            <a:off x="596862" y="540157"/>
            <a:ext cx="1588554" cy="470801"/>
          </a:xfrm>
          <a:prstGeom prst="rect">
            <a:avLst/>
          </a:prstGeom>
        </p:spPr>
      </p:pic>
      <p:sp>
        <p:nvSpPr>
          <p:cNvPr id="5" name="TextBox 4">
            <a:extLst>
              <a:ext uri="{FF2B5EF4-FFF2-40B4-BE49-F238E27FC236}">
                <a16:creationId xmlns:a16="http://schemas.microsoft.com/office/drawing/2014/main" id="{53BC76FE-23F0-4AB7-AA7E-74CCA5E60CCB}"/>
              </a:ext>
            </a:extLst>
          </p:cNvPr>
          <p:cNvSpPr txBox="1"/>
          <p:nvPr userDrawn="1"/>
        </p:nvSpPr>
        <p:spPr>
          <a:xfrm>
            <a:off x="2380487" y="5642793"/>
            <a:ext cx="7431026" cy="923330"/>
          </a:xfrm>
          <a:prstGeom prst="rect">
            <a:avLst/>
          </a:prstGeom>
          <a:noFill/>
        </p:spPr>
        <p:txBody>
          <a:bodyPr wrap="square" rtlCol="0">
            <a:spAutoFit/>
          </a:bodyPr>
          <a:lstStyle/>
          <a:p>
            <a:pPr algn="ctr"/>
            <a:r>
              <a:rPr lang="en-US" sz="900" dirty="0">
                <a:solidFill>
                  <a:schemeClr val="bg1"/>
                </a:solidFill>
                <a:latin typeface="Century Gothic" panose="020B0502020202020204" pitchFamily="34" charset="0"/>
              </a:rPr>
              <a:t>This communication is provided by Steptoe &amp; Johnson LLP for educational and informational purposes only and does not constitute the rendering of legal advice or other professional services. No attorney−client relationship is created, nor is there any offer to provide legal services by the distribution of this presentation.</a:t>
            </a:r>
          </a:p>
          <a:p>
            <a:pPr algn="ctr"/>
            <a:endParaRPr lang="en-US" sz="900" dirty="0">
              <a:solidFill>
                <a:schemeClr val="bg1"/>
              </a:solidFill>
              <a:latin typeface="Century Gothic" panose="020B0502020202020204" pitchFamily="34" charset="0"/>
            </a:endParaRPr>
          </a:p>
          <a:p>
            <a:pPr algn="ctr"/>
            <a:r>
              <a:rPr lang="en-US" sz="900" dirty="0">
                <a:solidFill>
                  <a:schemeClr val="bg1"/>
                </a:solidFill>
                <a:latin typeface="Century Gothic" panose="020B0502020202020204" pitchFamily="34" charset="0"/>
              </a:rPr>
              <a:t>© 2022 STEPTOE &amp; JOHNSON LLP. ALL RIGHTS RESERVED. ATTORNEY ADVERTISING.</a:t>
            </a:r>
          </a:p>
          <a:p>
            <a:pPr algn="ctr"/>
            <a:endParaRPr lang="en-US" sz="9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700723426"/>
      </p:ext>
    </p:extLst>
  </p:cSld>
  <p:clrMapOvr>
    <a:overrideClrMapping bg1="lt1" tx1="dk1" bg2="lt2" tx2="dk2" accent1="accent1" accent2="accent2" accent3="accent3" accent4="accent4" accent5="accent5" accent6="accent6" hlink="hlink" folHlink="folHlink"/>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Blue end page">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534330-110B-B2EF-9ED2-87C65590691D}"/>
              </a:ext>
            </a:extLst>
          </p:cNvPr>
          <p:cNvGrpSpPr/>
          <p:nvPr userDrawn="1"/>
        </p:nvGrpSpPr>
        <p:grpSpPr>
          <a:xfrm flipV="1">
            <a:off x="7788150" y="-657270"/>
            <a:ext cx="4617228" cy="4625765"/>
            <a:chOff x="7545752" y="2572159"/>
            <a:chExt cx="4914490" cy="4923577"/>
          </a:xfrm>
        </p:grpSpPr>
        <p:sp>
          <p:nvSpPr>
            <p:cNvPr id="3" name="Oval 2">
              <a:extLst>
                <a:ext uri="{FF2B5EF4-FFF2-40B4-BE49-F238E27FC236}">
                  <a16:creationId xmlns:a16="http://schemas.microsoft.com/office/drawing/2014/main" id="{1EC6482C-7AF6-8B9D-1D31-D932D883AB2F}"/>
                </a:ext>
              </a:extLst>
            </p:cNvPr>
            <p:cNvSpPr>
              <a:spLocks noChangeAspect="1"/>
            </p:cNvSpPr>
            <p:nvPr userDrawn="1"/>
          </p:nvSpPr>
          <p:spPr>
            <a:xfrm>
              <a:off x="7595776" y="2573451"/>
              <a:ext cx="2412000" cy="241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a:ea typeface="+mn-ea"/>
                <a:cs typeface="+mn-cs"/>
              </a:endParaRPr>
            </a:p>
          </p:txBody>
        </p:sp>
        <p:sp>
          <p:nvSpPr>
            <p:cNvPr id="4" name="Freeform 3">
              <a:extLst>
                <a:ext uri="{FF2B5EF4-FFF2-40B4-BE49-F238E27FC236}">
                  <a16:creationId xmlns:a16="http://schemas.microsoft.com/office/drawing/2014/main" id="{7F167960-AB3B-0A6A-3303-7F9FDA753FA0}"/>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1">
                <a:alpha val="569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a:ea typeface="+mn-ea"/>
                <a:cs typeface="+mn-cs"/>
              </a:endParaRPr>
            </a:p>
          </p:txBody>
        </p:sp>
        <p:sp>
          <p:nvSpPr>
            <p:cNvPr id="5" name="Oval 4">
              <a:extLst>
                <a:ext uri="{FF2B5EF4-FFF2-40B4-BE49-F238E27FC236}">
                  <a16:creationId xmlns:a16="http://schemas.microsoft.com/office/drawing/2014/main" id="{D7980626-3800-B3E1-0D82-06980AC132AA}"/>
                </a:ext>
              </a:extLst>
            </p:cNvPr>
            <p:cNvSpPr>
              <a:spLocks noChangeAspect="1"/>
            </p:cNvSpPr>
            <p:nvPr userDrawn="1"/>
          </p:nvSpPr>
          <p:spPr>
            <a:xfrm>
              <a:off x="7815414" y="6034905"/>
              <a:ext cx="343741" cy="34374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a:ea typeface="+mn-ea"/>
                <a:cs typeface="+mn-cs"/>
              </a:endParaRPr>
            </a:p>
          </p:txBody>
        </p:sp>
        <p:sp>
          <p:nvSpPr>
            <p:cNvPr id="6" name="Oval 5">
              <a:extLst>
                <a:ext uri="{FF2B5EF4-FFF2-40B4-BE49-F238E27FC236}">
                  <a16:creationId xmlns:a16="http://schemas.microsoft.com/office/drawing/2014/main" id="{FA63B70A-6786-B0E9-67E9-F57D59413B1C}"/>
                </a:ext>
              </a:extLst>
            </p:cNvPr>
            <p:cNvSpPr>
              <a:spLocks noChangeAspect="1"/>
            </p:cNvSpPr>
            <p:nvPr userDrawn="1"/>
          </p:nvSpPr>
          <p:spPr>
            <a:xfrm>
              <a:off x="8293775" y="3329269"/>
              <a:ext cx="4166467" cy="41664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a:ea typeface="+mn-ea"/>
                <a:cs typeface="+mn-cs"/>
              </a:endParaRPr>
            </a:p>
          </p:txBody>
        </p:sp>
      </p:grpSp>
      <p:sp>
        <p:nvSpPr>
          <p:cNvPr id="43" name="TextBox 42">
            <a:extLst>
              <a:ext uri="{FF2B5EF4-FFF2-40B4-BE49-F238E27FC236}">
                <a16:creationId xmlns:a16="http://schemas.microsoft.com/office/drawing/2014/main" id="{E6C594B2-C29B-9B45-B307-09C742950F12}"/>
              </a:ext>
            </a:extLst>
          </p:cNvPr>
          <p:cNvSpPr txBox="1"/>
          <p:nvPr userDrawn="1"/>
        </p:nvSpPr>
        <p:spPr>
          <a:xfrm rot="5400000">
            <a:off x="10708273" y="1405930"/>
            <a:ext cx="206630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www.steptoe.com</a:t>
            </a:r>
          </a:p>
        </p:txBody>
      </p:sp>
      <p:pic>
        <p:nvPicPr>
          <p:cNvPr id="45" name="Picture 44">
            <a:extLst>
              <a:ext uri="{FF2B5EF4-FFF2-40B4-BE49-F238E27FC236}">
                <a16:creationId xmlns:a16="http://schemas.microsoft.com/office/drawing/2014/main" id="{036E7BE3-B490-9D4D-A9B7-BAD82B8EEE23}"/>
              </a:ext>
            </a:extLst>
          </p:cNvPr>
          <p:cNvPicPr>
            <a:picLocks noChangeAspect="1"/>
          </p:cNvPicPr>
          <p:nvPr userDrawn="1"/>
        </p:nvPicPr>
        <p:blipFill>
          <a:blip r:embed="rId2"/>
          <a:stretch>
            <a:fillRect/>
          </a:stretch>
        </p:blipFill>
        <p:spPr>
          <a:xfrm>
            <a:off x="596862" y="540157"/>
            <a:ext cx="1588554" cy="470801"/>
          </a:xfrm>
          <a:prstGeom prst="rect">
            <a:avLst/>
          </a:prstGeom>
        </p:spPr>
      </p:pic>
      <p:sp>
        <p:nvSpPr>
          <p:cNvPr id="7" name="TextBox 6">
            <a:extLst>
              <a:ext uri="{FF2B5EF4-FFF2-40B4-BE49-F238E27FC236}">
                <a16:creationId xmlns:a16="http://schemas.microsoft.com/office/drawing/2014/main" id="{539159A7-8E5C-7E4F-7F6D-75F6548A1A05}"/>
              </a:ext>
            </a:extLst>
          </p:cNvPr>
          <p:cNvSpPr txBox="1"/>
          <p:nvPr userDrawn="1"/>
        </p:nvSpPr>
        <p:spPr>
          <a:xfrm>
            <a:off x="570160" y="4104939"/>
            <a:ext cx="7431026" cy="22775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For more information about Steptoe, the partners and their qualifications,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see </a:t>
            </a:r>
            <a:r>
              <a:rPr kumimoji="0" lang="en-US" sz="1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www.steptoe.com</a:t>
            </a: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Where case studies are included, results achieved do not guarantee similar outcomes for other clients. Attorney advertising. Images of people may feature current or former lawyers and employees at Steptoe or models not connected with the firm.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Steptoe 2023. All rights reserved</a:t>
            </a:r>
            <a:endParaRPr kumimoji="0" lang="en-US" sz="105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DFAF2A25-2A49-85D2-4049-C3D6CD93DDB1}"/>
              </a:ext>
            </a:extLst>
          </p:cNvPr>
          <p:cNvSpPr txBox="1"/>
          <p:nvPr userDrawn="1"/>
        </p:nvSpPr>
        <p:spPr>
          <a:xfrm>
            <a:off x="1078161" y="2720462"/>
            <a:ext cx="743102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www.linkedin.com/company/steptoe-&amp;-johnson-llp</a:t>
            </a:r>
          </a:p>
        </p:txBody>
      </p:sp>
      <p:sp>
        <p:nvSpPr>
          <p:cNvPr id="9" name="TextBox 8">
            <a:extLst>
              <a:ext uri="{FF2B5EF4-FFF2-40B4-BE49-F238E27FC236}">
                <a16:creationId xmlns:a16="http://schemas.microsoft.com/office/drawing/2014/main" id="{C31F4ED7-0460-D06A-E5B9-E1F36B3F89F5}"/>
              </a:ext>
            </a:extLst>
          </p:cNvPr>
          <p:cNvSpPr txBox="1"/>
          <p:nvPr userDrawn="1"/>
        </p:nvSpPr>
        <p:spPr>
          <a:xfrm>
            <a:off x="1078161" y="3219226"/>
            <a:ext cx="743102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@SteptoeLLP</a:t>
            </a:r>
          </a:p>
        </p:txBody>
      </p:sp>
      <p:pic>
        <p:nvPicPr>
          <p:cNvPr id="10" name="Picture 9">
            <a:extLst>
              <a:ext uri="{FF2B5EF4-FFF2-40B4-BE49-F238E27FC236}">
                <a16:creationId xmlns:a16="http://schemas.microsoft.com/office/drawing/2014/main" id="{D4CCD0AE-7E55-3E43-F9F5-14017D4A8B2A}"/>
              </a:ext>
            </a:extLst>
          </p:cNvPr>
          <p:cNvPicPr>
            <a:picLocks noChangeAspect="1"/>
          </p:cNvPicPr>
          <p:nvPr userDrawn="1"/>
        </p:nvPicPr>
        <p:blipFill>
          <a:blip r:embed="rId3">
            <a:duotone>
              <a:schemeClr val="accent2">
                <a:shade val="45000"/>
                <a:satMod val="135000"/>
              </a:schemeClr>
              <a:prstClr val="white"/>
            </a:duotone>
          </a:blip>
          <a:stretch>
            <a:fillRect/>
          </a:stretch>
        </p:blipFill>
        <p:spPr>
          <a:xfrm>
            <a:off x="683307" y="2724862"/>
            <a:ext cx="348673" cy="348673"/>
          </a:xfrm>
          <a:prstGeom prst="rect">
            <a:avLst/>
          </a:prstGeom>
          <a:solidFill>
            <a:schemeClr val="bg1"/>
          </a:solidFill>
        </p:spPr>
      </p:pic>
      <p:pic>
        <p:nvPicPr>
          <p:cNvPr id="11" name="Picture 10">
            <a:extLst>
              <a:ext uri="{FF2B5EF4-FFF2-40B4-BE49-F238E27FC236}">
                <a16:creationId xmlns:a16="http://schemas.microsoft.com/office/drawing/2014/main" id="{2FCF3CB1-068B-1B1F-8249-236FA77A2210}"/>
              </a:ext>
            </a:extLst>
          </p:cNvPr>
          <p:cNvPicPr>
            <a:picLocks noChangeAspect="1"/>
          </p:cNvPicPr>
          <p:nvPr userDrawn="1"/>
        </p:nvPicPr>
        <p:blipFill>
          <a:blip r:embed="rId4">
            <a:duotone>
              <a:schemeClr val="accent2">
                <a:shade val="45000"/>
                <a:satMod val="135000"/>
              </a:schemeClr>
              <a:prstClr val="white"/>
            </a:duotone>
          </a:blip>
          <a:stretch>
            <a:fillRect/>
          </a:stretch>
        </p:blipFill>
        <p:spPr>
          <a:xfrm>
            <a:off x="683308" y="3214832"/>
            <a:ext cx="348673" cy="348673"/>
          </a:xfrm>
          <a:prstGeom prst="rect">
            <a:avLst/>
          </a:prstGeom>
          <a:solidFill>
            <a:schemeClr val="bg1"/>
          </a:solidFill>
        </p:spPr>
      </p:pic>
    </p:spTree>
    <p:extLst>
      <p:ext uri="{BB962C8B-B14F-4D97-AF65-F5344CB8AC3E}">
        <p14:creationId xmlns:p14="http://schemas.microsoft.com/office/powerpoint/2010/main" val="2227101711"/>
      </p:ext>
    </p:extLst>
  </p:cSld>
  <p:clrMapOvr>
    <a:overrideClrMapping bg1="lt1" tx1="dk1" bg2="lt2" tx2="dk2" accent1="accent1" accent2="accent2" accent3="accent3" accent4="accent4" accent5="accent5" accent6="accent6" hlink="hlink" folHlink="folHlink"/>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Single column text with subtle graphic right">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dirty="0"/>
          </a:p>
        </p:txBody>
      </p:sp>
      <p:grpSp>
        <p:nvGrpSpPr>
          <p:cNvPr id="16" name="Group 15">
            <a:extLst>
              <a:ext uri="{FF2B5EF4-FFF2-40B4-BE49-F238E27FC236}">
                <a16:creationId xmlns:a16="http://schemas.microsoft.com/office/drawing/2014/main" id="{658DD80B-56A5-6099-CCB1-51270903681C}"/>
              </a:ext>
            </a:extLst>
          </p:cNvPr>
          <p:cNvGrpSpPr/>
          <p:nvPr userDrawn="1"/>
        </p:nvGrpSpPr>
        <p:grpSpPr>
          <a:xfrm>
            <a:off x="11256440" y="1928203"/>
            <a:ext cx="4724893" cy="4724893"/>
            <a:chOff x="11256440" y="1928203"/>
            <a:chExt cx="4724893" cy="4724893"/>
          </a:xfrm>
        </p:grpSpPr>
        <p:sp>
          <p:nvSpPr>
            <p:cNvPr id="14" name="Freeform 13">
              <a:extLst>
                <a:ext uri="{FF2B5EF4-FFF2-40B4-BE49-F238E27FC236}">
                  <a16:creationId xmlns:a16="http://schemas.microsoft.com/office/drawing/2014/main" id="{F9A7B430-7D5F-D1C9-6FEA-19EAD06BA5EC}"/>
                </a:ext>
              </a:extLst>
            </p:cNvPr>
            <p:cNvSpPr/>
            <p:nvPr/>
          </p:nvSpPr>
          <p:spPr>
            <a:xfrm>
              <a:off x="11381342" y="2473909"/>
              <a:ext cx="819802" cy="879808"/>
            </a:xfrm>
            <a:custGeom>
              <a:avLst/>
              <a:gdLst>
                <a:gd name="connsiteX0" fmla="*/ 439904 w 819802"/>
                <a:gd name="connsiteY0" fmla="*/ 0 h 879808"/>
                <a:gd name="connsiteX1" fmla="*/ 804679 w 819802"/>
                <a:gd name="connsiteY1" fmla="*/ 193950 h 879808"/>
                <a:gd name="connsiteX2" fmla="*/ 819802 w 819802"/>
                <a:gd name="connsiteY2" fmla="*/ 221811 h 879808"/>
                <a:gd name="connsiteX3" fmla="*/ 819802 w 819802"/>
                <a:gd name="connsiteY3" fmla="*/ 657997 h 879808"/>
                <a:gd name="connsiteX4" fmla="*/ 804679 w 819802"/>
                <a:gd name="connsiteY4" fmla="*/ 685859 h 879808"/>
                <a:gd name="connsiteX5" fmla="*/ 439904 w 819802"/>
                <a:gd name="connsiteY5" fmla="*/ 879808 h 879808"/>
                <a:gd name="connsiteX6" fmla="*/ 0 w 819802"/>
                <a:gd name="connsiteY6" fmla="*/ 439904 h 879808"/>
                <a:gd name="connsiteX7" fmla="*/ 439904 w 819802"/>
                <a:gd name="connsiteY7" fmla="*/ 0 h 87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802" h="879808">
                  <a:moveTo>
                    <a:pt x="439904" y="0"/>
                  </a:moveTo>
                  <a:cubicBezTo>
                    <a:pt x="591749" y="0"/>
                    <a:pt x="725625" y="76935"/>
                    <a:pt x="804679" y="193950"/>
                  </a:cubicBezTo>
                  <a:lnTo>
                    <a:pt x="819802" y="221811"/>
                  </a:lnTo>
                  <a:lnTo>
                    <a:pt x="819802" y="657997"/>
                  </a:lnTo>
                  <a:lnTo>
                    <a:pt x="804679" y="685859"/>
                  </a:lnTo>
                  <a:cubicBezTo>
                    <a:pt x="725625" y="802874"/>
                    <a:pt x="591749" y="879808"/>
                    <a:pt x="439904" y="879808"/>
                  </a:cubicBezTo>
                  <a:cubicBezTo>
                    <a:pt x="196952" y="879808"/>
                    <a:pt x="0" y="682856"/>
                    <a:pt x="0" y="439904"/>
                  </a:cubicBezTo>
                  <a:cubicBezTo>
                    <a:pt x="0" y="196952"/>
                    <a:pt x="196952" y="0"/>
                    <a:pt x="439904" y="0"/>
                  </a:cubicBezTo>
                  <a:close/>
                </a:path>
              </a:pathLst>
            </a:custGeom>
            <a:solidFill>
              <a:schemeClr val="accent1">
                <a:alpha val="252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Arc 9">
              <a:extLst>
                <a:ext uri="{FF2B5EF4-FFF2-40B4-BE49-F238E27FC236}">
                  <a16:creationId xmlns:a16="http://schemas.microsoft.com/office/drawing/2014/main" id="{93F97DBA-DCFF-BA35-3350-DF5A305CF5EB}"/>
                </a:ext>
              </a:extLst>
            </p:cNvPr>
            <p:cNvSpPr/>
            <p:nvPr userDrawn="1"/>
          </p:nvSpPr>
          <p:spPr>
            <a:xfrm rot="13679602">
              <a:off x="11256440" y="1928203"/>
              <a:ext cx="4724893" cy="4724893"/>
            </a:xfrm>
            <a:prstGeom prst="arc">
              <a:avLst>
                <a:gd name="adj1" fmla="val 15528610"/>
                <a:gd name="adj2" fmla="val 306438"/>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Oval 4">
              <a:extLst>
                <a:ext uri="{FF2B5EF4-FFF2-40B4-BE49-F238E27FC236}">
                  <a16:creationId xmlns:a16="http://schemas.microsoft.com/office/drawing/2014/main" id="{A0F6ED82-8FEF-2507-6FCF-E503BD0AC076}"/>
                </a:ext>
              </a:extLst>
            </p:cNvPr>
            <p:cNvSpPr/>
            <p:nvPr/>
          </p:nvSpPr>
          <p:spPr>
            <a:xfrm>
              <a:off x="11328777" y="3129080"/>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C9A99D60-070D-C2EC-01A1-773541799417}"/>
                </a:ext>
              </a:extLst>
            </p:cNvPr>
            <p:cNvSpPr/>
            <p:nvPr/>
          </p:nvSpPr>
          <p:spPr>
            <a:xfrm>
              <a:off x="11383101" y="5166076"/>
              <a:ext cx="162000" cy="16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7A825DF4-0E18-5AC9-2AAA-EA5EE14C61C6}"/>
                </a:ext>
              </a:extLst>
            </p:cNvPr>
            <p:cNvSpPr/>
            <p:nvPr/>
          </p:nvSpPr>
          <p:spPr>
            <a:xfrm>
              <a:off x="11526538" y="5468868"/>
              <a:ext cx="324000" cy="32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Content Placeholder 4">
            <a:extLst>
              <a:ext uri="{FF2B5EF4-FFF2-40B4-BE49-F238E27FC236}">
                <a16:creationId xmlns:a16="http://schemas.microsoft.com/office/drawing/2014/main" id="{5877DB7C-7E56-44B9-9E16-F6559E87FA54}"/>
              </a:ext>
            </a:extLst>
          </p:cNvPr>
          <p:cNvSpPr>
            <a:spLocks noGrp="1"/>
          </p:cNvSpPr>
          <p:nvPr>
            <p:ph sz="quarter" idx="15"/>
          </p:nvPr>
        </p:nvSpPr>
        <p:spPr>
          <a:xfrm>
            <a:off x="450851" y="1398622"/>
            <a:ext cx="6800342" cy="4496388"/>
          </a:xfrm>
        </p:spPr>
        <p:txBody>
          <a:bodyPr/>
          <a:lstStyle>
            <a:lvl1pPr>
              <a:spcBef>
                <a:spcPts val="500"/>
              </a:spcBef>
              <a:spcAft>
                <a:spcPts val="600"/>
              </a:spcAft>
              <a:buClr>
                <a:srgbClr val="991636"/>
              </a:buClr>
              <a:defRPr/>
            </a:lvl1pPr>
            <a:lvl2pPr>
              <a:spcBef>
                <a:spcPts val="500"/>
              </a:spcBef>
              <a:spcAft>
                <a:spcPts val="600"/>
              </a:spcAft>
              <a:buClr>
                <a:srgbClr val="991636"/>
              </a:buClr>
              <a:defRPr sz="1800"/>
            </a:lvl2pPr>
            <a:lvl3pPr>
              <a:spcBef>
                <a:spcPts val="500"/>
              </a:spcBef>
              <a:spcAft>
                <a:spcPts val="600"/>
              </a:spcAft>
              <a:buClr>
                <a:srgbClr val="991636"/>
              </a:buClr>
              <a:defRPr sz="1800"/>
            </a:lvl3pPr>
            <a:lvl4pPr>
              <a:spcBef>
                <a:spcPts val="500"/>
              </a:spcBef>
              <a:spcAft>
                <a:spcPts val="600"/>
              </a:spcAft>
              <a:buClr>
                <a:srgbClr val="991636"/>
              </a:buClr>
              <a:defRPr sz="1800"/>
            </a:lvl4pPr>
            <a:lvl5pPr>
              <a:spcBef>
                <a:spcPts val="500"/>
              </a:spcBef>
              <a:spcAft>
                <a:spcPts val="600"/>
              </a:spcAft>
              <a:buClr>
                <a:srgbClr val="991636"/>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758490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with image c">
    <p:bg>
      <p:bgPr>
        <a:solidFill>
          <a:schemeClr val="accent4"/>
        </a:solidFill>
        <a:effectLst/>
      </p:bgPr>
    </p:bg>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C07B3EEE-30F0-CE4F-B8E8-A7BD8EEB2B55}"/>
              </a:ext>
            </a:extLst>
          </p:cNvPr>
          <p:cNvSpPr>
            <a:spLocks noGrp="1"/>
          </p:cNvSpPr>
          <p:nvPr>
            <p:ph type="pic" sz="quarter" idx="14" hasCustomPrompt="1"/>
          </p:nvPr>
        </p:nvSpPr>
        <p:spPr>
          <a:xfrm>
            <a:off x="8046911" y="2475599"/>
            <a:ext cx="3630086" cy="3762984"/>
          </a:xfrm>
          <a:custGeom>
            <a:avLst/>
            <a:gdLst>
              <a:gd name="connsiteX0" fmla="*/ 1487338 w 3630086"/>
              <a:gd name="connsiteY0" fmla="*/ 20227 h 3762984"/>
              <a:gd name="connsiteX1" fmla="*/ 1481874 w 3630086"/>
              <a:gd name="connsiteY1" fmla="*/ 236332 h 3762984"/>
              <a:gd name="connsiteX2" fmla="*/ 944603 w 3630086"/>
              <a:gd name="connsiteY2" fmla="*/ 2149730 h 3762984"/>
              <a:gd name="connsiteX3" fmla="*/ 721252 w 3630086"/>
              <a:gd name="connsiteY3" fmla="*/ 2517377 h 3762984"/>
              <a:gd name="connsiteX4" fmla="*/ 696500 w 3630086"/>
              <a:gd name="connsiteY4" fmla="*/ 2500688 h 3762984"/>
              <a:gd name="connsiteX5" fmla="*/ 645164 w 3630086"/>
              <a:gd name="connsiteY5" fmla="*/ 2490324 h 3762984"/>
              <a:gd name="connsiteX6" fmla="*/ 513278 w 3630086"/>
              <a:gd name="connsiteY6" fmla="*/ 2622210 h 3762984"/>
              <a:gd name="connsiteX7" fmla="*/ 551906 w 3630086"/>
              <a:gd name="connsiteY7" fmla="*/ 2715468 h 3762984"/>
              <a:gd name="connsiteX8" fmla="*/ 566326 w 3630086"/>
              <a:gd name="connsiteY8" fmla="*/ 2725190 h 3762984"/>
              <a:gd name="connsiteX9" fmla="*/ 460148 w 3630086"/>
              <a:gd name="connsiteY9" fmla="*/ 2867181 h 3762984"/>
              <a:gd name="connsiteX10" fmla="*/ 284248 w 3630086"/>
              <a:gd name="connsiteY10" fmla="*/ 3060720 h 3762984"/>
              <a:gd name="connsiteX11" fmla="*/ 139492 w 3630086"/>
              <a:gd name="connsiteY11" fmla="*/ 2857115 h 3762984"/>
              <a:gd name="connsiteX12" fmla="*/ 14959 w 3630086"/>
              <a:gd name="connsiteY12" fmla="*/ 2613854 h 3762984"/>
              <a:gd name="connsiteX13" fmla="*/ 0 w 3630086"/>
              <a:gd name="connsiteY13" fmla="*/ 2572981 h 3762984"/>
              <a:gd name="connsiteX14" fmla="*/ 39729 w 3630086"/>
              <a:gd name="connsiteY14" fmla="*/ 2535103 h 3762984"/>
              <a:gd name="connsiteX15" fmla="*/ 1333615 w 3630086"/>
              <a:gd name="connsiteY15" fmla="*/ 272174 h 3762984"/>
              <a:gd name="connsiteX16" fmla="*/ 1388275 w 3630086"/>
              <a:gd name="connsiteY16" fmla="*/ 35346 h 3762984"/>
              <a:gd name="connsiteX17" fmla="*/ 1748594 w 3630086"/>
              <a:gd name="connsiteY17" fmla="*/ 0 h 3762984"/>
              <a:gd name="connsiteX18" fmla="*/ 3630086 w 3630086"/>
              <a:gd name="connsiteY18" fmla="*/ 1881492 h 3762984"/>
              <a:gd name="connsiteX19" fmla="*/ 1748594 w 3630086"/>
              <a:gd name="connsiteY19" fmla="*/ 3762984 h 3762984"/>
              <a:gd name="connsiteX20" fmla="*/ 296744 w 3630086"/>
              <a:gd name="connsiteY20" fmla="*/ 3078296 h 3762984"/>
              <a:gd name="connsiteX21" fmla="*/ 291712 w 3630086"/>
              <a:gd name="connsiteY21" fmla="*/ 3071219 h 3762984"/>
              <a:gd name="connsiteX22" fmla="*/ 469870 w 3630086"/>
              <a:gd name="connsiteY22" fmla="*/ 2875196 h 3762984"/>
              <a:gd name="connsiteX23" fmla="*/ 576775 w 3630086"/>
              <a:gd name="connsiteY23" fmla="*/ 2732235 h 3762984"/>
              <a:gd name="connsiteX24" fmla="*/ 593828 w 3630086"/>
              <a:gd name="connsiteY24" fmla="*/ 2743732 h 3762984"/>
              <a:gd name="connsiteX25" fmla="*/ 645164 w 3630086"/>
              <a:gd name="connsiteY25" fmla="*/ 2754096 h 3762984"/>
              <a:gd name="connsiteX26" fmla="*/ 777050 w 3630086"/>
              <a:gd name="connsiteY26" fmla="*/ 2622210 h 3762984"/>
              <a:gd name="connsiteX27" fmla="*/ 738422 w 3630086"/>
              <a:gd name="connsiteY27" fmla="*/ 2528953 h 3762984"/>
              <a:gd name="connsiteX28" fmla="*/ 731701 w 3630086"/>
              <a:gd name="connsiteY28" fmla="*/ 2524421 h 3762984"/>
              <a:gd name="connsiteX29" fmla="*/ 955682 w 3630086"/>
              <a:gd name="connsiteY29" fmla="*/ 2155736 h 3762984"/>
              <a:gd name="connsiteX30" fmla="*/ 1494457 w 3630086"/>
              <a:gd name="connsiteY30" fmla="*/ 236981 h 3762984"/>
              <a:gd name="connsiteX31" fmla="*/ 1499987 w 3630086"/>
              <a:gd name="connsiteY31" fmla="*/ 18297 h 3762984"/>
              <a:gd name="connsiteX32" fmla="*/ 1556222 w 3630086"/>
              <a:gd name="connsiteY32" fmla="*/ 9714 h 3762984"/>
              <a:gd name="connsiteX33" fmla="*/ 1748594 w 3630086"/>
              <a:gd name="connsiteY33" fmla="*/ 0 h 376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30086" h="3762984">
                <a:moveTo>
                  <a:pt x="1487338" y="20227"/>
                </a:moveTo>
                <a:lnTo>
                  <a:pt x="1481874" y="236332"/>
                </a:lnTo>
                <a:cubicBezTo>
                  <a:pt x="1446883" y="926622"/>
                  <a:pt x="1256342" y="1575872"/>
                  <a:pt x="944603" y="2149730"/>
                </a:cubicBezTo>
                <a:lnTo>
                  <a:pt x="721252" y="2517377"/>
                </a:lnTo>
                <a:lnTo>
                  <a:pt x="696500" y="2500688"/>
                </a:lnTo>
                <a:cubicBezTo>
                  <a:pt x="680722" y="2494015"/>
                  <a:pt x="663374" y="2490324"/>
                  <a:pt x="645164" y="2490324"/>
                </a:cubicBezTo>
                <a:cubicBezTo>
                  <a:pt x="572325" y="2490324"/>
                  <a:pt x="513278" y="2549371"/>
                  <a:pt x="513278" y="2622210"/>
                </a:cubicBezTo>
                <a:cubicBezTo>
                  <a:pt x="513278" y="2658630"/>
                  <a:pt x="528040" y="2691601"/>
                  <a:pt x="551906" y="2715468"/>
                </a:cubicBezTo>
                <a:lnTo>
                  <a:pt x="566326" y="2725190"/>
                </a:lnTo>
                <a:lnTo>
                  <a:pt x="460148" y="2867181"/>
                </a:lnTo>
                <a:lnTo>
                  <a:pt x="284248" y="3060720"/>
                </a:lnTo>
                <a:lnTo>
                  <a:pt x="139492" y="2857115"/>
                </a:lnTo>
                <a:cubicBezTo>
                  <a:pt x="92351" y="2779530"/>
                  <a:pt x="50662" y="2698266"/>
                  <a:pt x="14959" y="2613854"/>
                </a:cubicBezTo>
                <a:lnTo>
                  <a:pt x="0" y="2572981"/>
                </a:lnTo>
                <a:lnTo>
                  <a:pt x="39729" y="2535103"/>
                </a:lnTo>
                <a:cubicBezTo>
                  <a:pt x="655528" y="1919304"/>
                  <a:pt x="1109820" y="1141998"/>
                  <a:pt x="1333615" y="272174"/>
                </a:cubicBezTo>
                <a:lnTo>
                  <a:pt x="1388275" y="35346"/>
                </a:lnTo>
                <a:close/>
                <a:moveTo>
                  <a:pt x="1748594" y="0"/>
                </a:moveTo>
                <a:cubicBezTo>
                  <a:pt x="2787713" y="0"/>
                  <a:pt x="3630086" y="842373"/>
                  <a:pt x="3630086" y="1881492"/>
                </a:cubicBezTo>
                <a:cubicBezTo>
                  <a:pt x="3630086" y="2920611"/>
                  <a:pt x="2787713" y="3762984"/>
                  <a:pt x="1748594" y="3762984"/>
                </a:cubicBezTo>
                <a:cubicBezTo>
                  <a:pt x="1164090" y="3762984"/>
                  <a:pt x="641837" y="3496452"/>
                  <a:pt x="296744" y="3078296"/>
                </a:cubicBezTo>
                <a:lnTo>
                  <a:pt x="291712" y="3071219"/>
                </a:lnTo>
                <a:lnTo>
                  <a:pt x="469870" y="2875196"/>
                </a:lnTo>
                <a:lnTo>
                  <a:pt x="576775" y="2732235"/>
                </a:lnTo>
                <a:lnTo>
                  <a:pt x="593828" y="2743732"/>
                </a:lnTo>
                <a:cubicBezTo>
                  <a:pt x="609606" y="2750406"/>
                  <a:pt x="626954" y="2754096"/>
                  <a:pt x="645164" y="2754096"/>
                </a:cubicBezTo>
                <a:cubicBezTo>
                  <a:pt x="718003" y="2754096"/>
                  <a:pt x="777050" y="2695049"/>
                  <a:pt x="777050" y="2622210"/>
                </a:cubicBezTo>
                <a:cubicBezTo>
                  <a:pt x="777050" y="2585791"/>
                  <a:pt x="762288" y="2552819"/>
                  <a:pt x="738422" y="2528953"/>
                </a:cubicBezTo>
                <a:lnTo>
                  <a:pt x="731701" y="2524421"/>
                </a:lnTo>
                <a:lnTo>
                  <a:pt x="955682" y="2155736"/>
                </a:lnTo>
                <a:cubicBezTo>
                  <a:pt x="1268294" y="1580272"/>
                  <a:pt x="1459368" y="929203"/>
                  <a:pt x="1494457" y="236981"/>
                </a:cubicBezTo>
                <a:lnTo>
                  <a:pt x="1499987" y="18297"/>
                </a:lnTo>
                <a:lnTo>
                  <a:pt x="1556222" y="9714"/>
                </a:lnTo>
                <a:cubicBezTo>
                  <a:pt x="1619473" y="3291"/>
                  <a:pt x="1683649" y="0"/>
                  <a:pt x="1748594" y="0"/>
                </a:cubicBezTo>
                <a:close/>
              </a:path>
            </a:pathLst>
          </a:custGeom>
          <a:noFill/>
        </p:spPr>
        <p:txBody>
          <a:bodyPr wrap="square" anchor="ctr">
            <a:noAutofit/>
          </a:bodyPr>
          <a:lstStyle>
            <a:lvl1pPr marL="0" indent="0" algn="ctr">
              <a:buNone/>
              <a:defRPr sz="1200">
                <a:solidFill>
                  <a:schemeClr val="bg1"/>
                </a:solidFill>
              </a:defRPr>
            </a:lvl1pPr>
          </a:lstStyle>
          <a:p>
            <a:r>
              <a:rPr lang="en-US" dirty="0"/>
              <a:t>Click to insert image</a:t>
            </a:r>
          </a:p>
        </p:txBody>
      </p:sp>
      <p:sp>
        <p:nvSpPr>
          <p:cNvPr id="66" name="Freeform 65">
            <a:extLst>
              <a:ext uri="{FF2B5EF4-FFF2-40B4-BE49-F238E27FC236}">
                <a16:creationId xmlns:a16="http://schemas.microsoft.com/office/drawing/2014/main" id="{0D701BE7-44E8-F242-8BA6-8BE453537B12}"/>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66221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66221"/>
                </a:lnTo>
                <a:close/>
              </a:path>
            </a:pathLst>
          </a:custGeom>
          <a:solidFill>
            <a:srgbClr val="67AF9D">
              <a:alpha val="500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22" name="Freeform 21">
            <a:extLst>
              <a:ext uri="{FF2B5EF4-FFF2-40B4-BE49-F238E27FC236}">
                <a16:creationId xmlns:a16="http://schemas.microsoft.com/office/drawing/2014/main" id="{191940F1-15A5-3D48-9979-2FD65582AC06}"/>
              </a:ext>
            </a:extLst>
          </p:cNvPr>
          <p:cNvSpPr/>
          <p:nvPr userDrawn="1"/>
        </p:nvSpPr>
        <p:spPr>
          <a:xfrm>
            <a:off x="7914014" y="2510946"/>
            <a:ext cx="1521173" cy="2537635"/>
          </a:xfrm>
          <a:custGeom>
            <a:avLst/>
            <a:gdLst>
              <a:gd name="connsiteX0" fmla="*/ 1521173 w 1521173"/>
              <a:gd name="connsiteY0" fmla="*/ 0 h 2537635"/>
              <a:gd name="connsiteX1" fmla="*/ 1466513 w 1521173"/>
              <a:gd name="connsiteY1" fmla="*/ 236828 h 2537635"/>
              <a:gd name="connsiteX2" fmla="*/ 172627 w 1521173"/>
              <a:gd name="connsiteY2" fmla="*/ 2499757 h 2537635"/>
              <a:gd name="connsiteX3" fmla="*/ 132898 w 1521173"/>
              <a:gd name="connsiteY3" fmla="*/ 2537635 h 2537635"/>
              <a:gd name="connsiteX4" fmla="*/ 84588 w 1521173"/>
              <a:gd name="connsiteY4" fmla="*/ 2405644 h 2537635"/>
              <a:gd name="connsiteX5" fmla="*/ 0 w 1521173"/>
              <a:gd name="connsiteY5" fmla="*/ 1846146 h 2537635"/>
              <a:gd name="connsiteX6" fmla="*/ 1502306 w 1521173"/>
              <a:gd name="connsiteY6" fmla="*/ 2879 h 253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173" h="2537635">
                <a:moveTo>
                  <a:pt x="1521173" y="0"/>
                </a:moveTo>
                <a:lnTo>
                  <a:pt x="1466513" y="236828"/>
                </a:lnTo>
                <a:cubicBezTo>
                  <a:pt x="1242718" y="1106652"/>
                  <a:pt x="788426" y="1883958"/>
                  <a:pt x="172627" y="2499757"/>
                </a:cubicBezTo>
                <a:lnTo>
                  <a:pt x="132898" y="2537635"/>
                </a:lnTo>
                <a:lnTo>
                  <a:pt x="84588" y="2405644"/>
                </a:lnTo>
                <a:cubicBezTo>
                  <a:pt x="29615" y="2228899"/>
                  <a:pt x="0" y="2040981"/>
                  <a:pt x="0" y="1846146"/>
                </a:cubicBezTo>
                <a:cubicBezTo>
                  <a:pt x="0" y="936917"/>
                  <a:pt x="644942" y="178322"/>
                  <a:pt x="1502306" y="287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p:spPr>
        <p:txBody>
          <a:bodyPr>
            <a:normAutofit/>
          </a:bodyPr>
          <a:lstStyle>
            <a:lvl1pPr marL="0" indent="0">
              <a:buNone/>
              <a:defRPr sz="1800">
                <a:solidFill>
                  <a:schemeClr val="bg1"/>
                </a:solidFill>
                <a:latin typeface="+mj-lt"/>
              </a:defRPr>
            </a:lvl1pPr>
          </a:lstStyle>
          <a:p>
            <a:pPr lvl="0"/>
            <a:r>
              <a:rPr lang="en-GB" dirty="0"/>
              <a:t>Subtitle</a:t>
            </a:r>
          </a:p>
        </p:txBody>
      </p:sp>
      <p:sp>
        <p:nvSpPr>
          <p:cNvPr id="64" name="Freeform 63">
            <a:extLst>
              <a:ext uri="{FF2B5EF4-FFF2-40B4-BE49-F238E27FC236}">
                <a16:creationId xmlns:a16="http://schemas.microsoft.com/office/drawing/2014/main" id="{D05E37E1-E7AC-CE4D-8874-D27CC7D54A16}"/>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Oval 36">
            <a:extLst>
              <a:ext uri="{FF2B5EF4-FFF2-40B4-BE49-F238E27FC236}">
                <a16:creationId xmlns:a16="http://schemas.microsoft.com/office/drawing/2014/main" id="{4A5BC532-ECF1-5646-96DA-29E61B588DFB}"/>
              </a:ext>
            </a:extLst>
          </p:cNvPr>
          <p:cNvSpPr/>
          <p:nvPr userDrawn="1"/>
        </p:nvSpPr>
        <p:spPr>
          <a:xfrm>
            <a:off x="8560189" y="4965923"/>
            <a:ext cx="263771" cy="263771"/>
          </a:xfrm>
          <a:prstGeom prst="ellipse">
            <a:avLst/>
          </a:prstGeom>
          <a:solidFill>
            <a:srgbClr val="D8A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2801845"/>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cxnSp>
        <p:nvCxnSpPr>
          <p:cNvPr id="13" name="Straight Connector 12">
            <a:extLst>
              <a:ext uri="{FF2B5EF4-FFF2-40B4-BE49-F238E27FC236}">
                <a16:creationId xmlns:a16="http://schemas.microsoft.com/office/drawing/2014/main" id="{92E75205-40C3-DA44-B3D7-9443E1316E7D}"/>
              </a:ext>
            </a:extLst>
          </p:cNvPr>
          <p:cNvCxnSpPr>
            <a:cxnSpLocks/>
          </p:cNvCxnSpPr>
          <p:nvPr userDrawn="1"/>
        </p:nvCxnSpPr>
        <p:spPr>
          <a:xfrm>
            <a:off x="485298" y="6208055"/>
            <a:ext cx="11298515" cy="0"/>
          </a:xfrm>
          <a:prstGeom prst="line">
            <a:avLst/>
          </a:prstGeom>
          <a:ln w="6350">
            <a:solidFill>
              <a:srgbClr val="102A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69829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Content and data">
    <p:bg>
      <p:bgPr>
        <a:solidFill>
          <a:schemeClr val="bg1"/>
        </a:solidFill>
        <a:effectLst/>
      </p:bgPr>
    </p:bg>
    <p:spTree>
      <p:nvGrpSpPr>
        <p:cNvPr id="1" name=""/>
        <p:cNvGrpSpPr/>
        <p:nvPr/>
      </p:nvGrpSpPr>
      <p:grpSpPr>
        <a:xfrm>
          <a:off x="0" y="0"/>
          <a:ext cx="0" cy="0"/>
          <a:chOff x="0" y="0"/>
          <a:chExt cx="0" cy="0"/>
        </a:xfrm>
      </p:grpSpPr>
      <p:pic>
        <p:nvPicPr>
          <p:cNvPr id="9" name="Picture 8" descr="Shape, circle&#10;&#10;Description automatically generated">
            <a:extLst>
              <a:ext uri="{FF2B5EF4-FFF2-40B4-BE49-F238E27FC236}">
                <a16:creationId xmlns:a16="http://schemas.microsoft.com/office/drawing/2014/main" id="{1B96C62E-3B9E-D745-BD46-678D41DABA5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 name="Text Placeholder 2">
            <a:extLst>
              <a:ext uri="{FF2B5EF4-FFF2-40B4-BE49-F238E27FC236}">
                <a16:creationId xmlns:a16="http://schemas.microsoft.com/office/drawing/2014/main" id="{49500A3A-F74F-9C43-A986-BF4EE9262BB7}"/>
              </a:ext>
            </a:extLst>
          </p:cNvPr>
          <p:cNvSpPr>
            <a:spLocks noGrp="1"/>
          </p:cNvSpPr>
          <p:nvPr>
            <p:ph type="body" sz="quarter" idx="14" hasCustomPrompt="1"/>
          </p:nvPr>
        </p:nvSpPr>
        <p:spPr>
          <a:xfrm>
            <a:off x="450850" y="1390305"/>
            <a:ext cx="3773233" cy="646331"/>
          </a:xfrm>
        </p:spPr>
        <p:txBody>
          <a:bodyPr/>
          <a:lstStyle>
            <a:lvl1pPr marL="0" indent="0">
              <a:buNone/>
              <a:defRPr b="1" i="0">
                <a:solidFill>
                  <a:srgbClr val="991636"/>
                </a:solidFill>
                <a:latin typeface="Century Gothic" panose="020B0502020202020204" pitchFamily="34" charset="0"/>
              </a:defRPr>
            </a:lvl1pPr>
          </a:lstStyle>
          <a:p>
            <a:pPr lvl="0"/>
            <a:r>
              <a:rPr lang="en-GB" dirty="0"/>
              <a:t>Slide intro if needed. Call out text in larger font/different </a:t>
            </a:r>
            <a:r>
              <a:rPr lang="en-GB" dirty="0" err="1"/>
              <a:t>color</a:t>
            </a:r>
            <a:r>
              <a:rPr lang="en-GB" dirty="0"/>
              <a:t>.</a:t>
            </a:r>
            <a:endParaRPr lang="en-US" dirty="0"/>
          </a:p>
        </p:txBody>
      </p:sp>
      <p:sp>
        <p:nvSpPr>
          <p:cNvPr id="15" name="Text Placeholder 2">
            <a:extLst>
              <a:ext uri="{FF2B5EF4-FFF2-40B4-BE49-F238E27FC236}">
                <a16:creationId xmlns:a16="http://schemas.microsoft.com/office/drawing/2014/main" id="{8986C413-EF59-0640-83E9-7015A425C3EB}"/>
              </a:ext>
            </a:extLst>
          </p:cNvPr>
          <p:cNvSpPr>
            <a:spLocks noGrp="1"/>
          </p:cNvSpPr>
          <p:nvPr>
            <p:ph type="body" sz="quarter" idx="15" hasCustomPrompt="1"/>
          </p:nvPr>
        </p:nvSpPr>
        <p:spPr>
          <a:xfrm>
            <a:off x="450850" y="2211715"/>
            <a:ext cx="3982278" cy="3672250"/>
          </a:xfrm>
        </p:spPr>
        <p:txBody>
          <a:bodyPr>
            <a:normAutofit/>
          </a:bodyPr>
          <a:lstStyle>
            <a:lvl1pPr marL="0" indent="0">
              <a:lnSpc>
                <a:spcPct val="100000"/>
              </a:lnSpc>
              <a:buNone/>
              <a:defRPr sz="14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a:t>
            </a:r>
            <a:endParaRPr lang="en-US" dirty="0"/>
          </a:p>
        </p:txBody>
      </p:sp>
    </p:spTree>
    <p:extLst>
      <p:ext uri="{BB962C8B-B14F-4D97-AF65-F5344CB8AC3E}">
        <p14:creationId xmlns:p14="http://schemas.microsoft.com/office/powerpoint/2010/main" val="226356713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s/Tables/Graphs">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shape&#10;&#10;Description automatically generated">
            <a:extLst>
              <a:ext uri="{FF2B5EF4-FFF2-40B4-BE49-F238E27FC236}">
                <a16:creationId xmlns:a16="http://schemas.microsoft.com/office/drawing/2014/main" id="{74696565-E5CA-4916-9D44-2B42D12CCB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Tree>
    <p:extLst>
      <p:ext uri="{BB962C8B-B14F-4D97-AF65-F5344CB8AC3E}">
        <p14:creationId xmlns:p14="http://schemas.microsoft.com/office/powerpoint/2010/main" val="4260412037"/>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mbstones">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US" sz="2400" b="1" dirty="0">
                <a:solidFill>
                  <a:srgbClr val="102A42"/>
                </a:solidFill>
                <a:latin typeface="Century Gothic" panose="020B0502020202020204" pitchFamily="34" charset="0"/>
              </a:rPr>
              <a:t>Tombstones</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cxnSp>
        <p:nvCxnSpPr>
          <p:cNvPr id="13" name="Straight Connector 12">
            <a:extLst>
              <a:ext uri="{FF2B5EF4-FFF2-40B4-BE49-F238E27FC236}">
                <a16:creationId xmlns:a16="http://schemas.microsoft.com/office/drawing/2014/main" id="{92E75205-40C3-DA44-B3D7-9443E1316E7D}"/>
              </a:ext>
            </a:extLst>
          </p:cNvPr>
          <p:cNvCxnSpPr>
            <a:cxnSpLocks/>
          </p:cNvCxnSpPr>
          <p:nvPr userDrawn="1"/>
        </p:nvCxnSpPr>
        <p:spPr>
          <a:xfrm>
            <a:off x="485298" y="6208055"/>
            <a:ext cx="11298515" cy="0"/>
          </a:xfrm>
          <a:prstGeom prst="line">
            <a:avLst/>
          </a:prstGeom>
          <a:ln w="6350">
            <a:solidFill>
              <a:srgbClr val="102A4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076D262-295A-0F44-A09D-4D800DDDEB95}"/>
              </a:ext>
            </a:extLst>
          </p:cNvPr>
          <p:cNvCxnSpPr>
            <a:cxnSpLocks/>
          </p:cNvCxnSpPr>
          <p:nvPr userDrawn="1"/>
        </p:nvCxnSpPr>
        <p:spPr>
          <a:xfrm>
            <a:off x="1060174" y="1372072"/>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F04CF69E-63C8-9C4B-BB2A-8A2677FD9E32}"/>
              </a:ext>
            </a:extLst>
          </p:cNvPr>
          <p:cNvCxnSpPr>
            <a:cxnSpLocks/>
          </p:cNvCxnSpPr>
          <p:nvPr userDrawn="1"/>
        </p:nvCxnSpPr>
        <p:spPr>
          <a:xfrm>
            <a:off x="3771290" y="1372072"/>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30BBF579-24EE-7541-BB3D-44D0D64F9EC7}"/>
              </a:ext>
            </a:extLst>
          </p:cNvPr>
          <p:cNvCxnSpPr>
            <a:cxnSpLocks/>
          </p:cNvCxnSpPr>
          <p:nvPr userDrawn="1"/>
        </p:nvCxnSpPr>
        <p:spPr>
          <a:xfrm>
            <a:off x="6498448" y="1372072"/>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47C51629-D3EB-C748-9A66-FA5EB7547626}"/>
              </a:ext>
            </a:extLst>
          </p:cNvPr>
          <p:cNvCxnSpPr>
            <a:cxnSpLocks/>
          </p:cNvCxnSpPr>
          <p:nvPr userDrawn="1"/>
        </p:nvCxnSpPr>
        <p:spPr>
          <a:xfrm>
            <a:off x="9145395" y="1372072"/>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2B0BE864-506D-DE44-AEBA-511B495993B6}"/>
              </a:ext>
            </a:extLst>
          </p:cNvPr>
          <p:cNvCxnSpPr>
            <a:cxnSpLocks/>
          </p:cNvCxnSpPr>
          <p:nvPr userDrawn="1"/>
        </p:nvCxnSpPr>
        <p:spPr>
          <a:xfrm>
            <a:off x="1060174" y="3441504"/>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CCE834CB-DE3F-9F46-B918-40AC63C97174}"/>
              </a:ext>
            </a:extLst>
          </p:cNvPr>
          <p:cNvCxnSpPr>
            <a:cxnSpLocks/>
          </p:cNvCxnSpPr>
          <p:nvPr userDrawn="1"/>
        </p:nvCxnSpPr>
        <p:spPr>
          <a:xfrm>
            <a:off x="3771290" y="3441504"/>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1C084E4B-981F-664C-AA01-E714BF0FFB14}"/>
              </a:ext>
            </a:extLst>
          </p:cNvPr>
          <p:cNvCxnSpPr>
            <a:cxnSpLocks/>
          </p:cNvCxnSpPr>
          <p:nvPr userDrawn="1"/>
        </p:nvCxnSpPr>
        <p:spPr>
          <a:xfrm>
            <a:off x="6498448" y="3441504"/>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1FDF2A82-DCED-DC47-99AB-E3455C15DCF5}"/>
              </a:ext>
            </a:extLst>
          </p:cNvPr>
          <p:cNvCxnSpPr>
            <a:cxnSpLocks/>
          </p:cNvCxnSpPr>
          <p:nvPr userDrawn="1"/>
        </p:nvCxnSpPr>
        <p:spPr>
          <a:xfrm>
            <a:off x="9145395" y="3441504"/>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sp>
        <p:nvSpPr>
          <p:cNvPr id="74" name="Text Placeholder 2">
            <a:extLst>
              <a:ext uri="{FF2B5EF4-FFF2-40B4-BE49-F238E27FC236}">
                <a16:creationId xmlns:a16="http://schemas.microsoft.com/office/drawing/2014/main" id="{85240673-40DE-2A45-9447-BBCED8DA9995}"/>
              </a:ext>
            </a:extLst>
          </p:cNvPr>
          <p:cNvSpPr>
            <a:spLocks noGrp="1"/>
          </p:cNvSpPr>
          <p:nvPr>
            <p:ph type="body" sz="quarter" idx="14" hasCustomPrompt="1"/>
          </p:nvPr>
        </p:nvSpPr>
        <p:spPr>
          <a:xfrm>
            <a:off x="1056665" y="1328134"/>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75" name="Text Placeholder 2">
            <a:extLst>
              <a:ext uri="{FF2B5EF4-FFF2-40B4-BE49-F238E27FC236}">
                <a16:creationId xmlns:a16="http://schemas.microsoft.com/office/drawing/2014/main" id="{0921CDD5-B05D-1546-B51C-3FDACD5A3767}"/>
              </a:ext>
            </a:extLst>
          </p:cNvPr>
          <p:cNvSpPr>
            <a:spLocks noGrp="1"/>
          </p:cNvSpPr>
          <p:nvPr>
            <p:ph type="body" sz="quarter" idx="15" hasCustomPrompt="1"/>
          </p:nvPr>
        </p:nvSpPr>
        <p:spPr>
          <a:xfrm>
            <a:off x="1056665" y="1665590"/>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76" name="Text Placeholder 2">
            <a:extLst>
              <a:ext uri="{FF2B5EF4-FFF2-40B4-BE49-F238E27FC236}">
                <a16:creationId xmlns:a16="http://schemas.microsoft.com/office/drawing/2014/main" id="{8EF0ED2D-93E0-5743-B983-4902BC0F0CFC}"/>
              </a:ext>
            </a:extLst>
          </p:cNvPr>
          <p:cNvSpPr>
            <a:spLocks noGrp="1"/>
          </p:cNvSpPr>
          <p:nvPr>
            <p:ph type="body" sz="quarter" idx="16" hasCustomPrompt="1"/>
          </p:nvPr>
        </p:nvSpPr>
        <p:spPr>
          <a:xfrm>
            <a:off x="3767208" y="1328134"/>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77" name="Text Placeholder 2">
            <a:extLst>
              <a:ext uri="{FF2B5EF4-FFF2-40B4-BE49-F238E27FC236}">
                <a16:creationId xmlns:a16="http://schemas.microsoft.com/office/drawing/2014/main" id="{2FE0DAAA-174E-C94B-A9D3-C6472F2EEF61}"/>
              </a:ext>
            </a:extLst>
          </p:cNvPr>
          <p:cNvSpPr>
            <a:spLocks noGrp="1"/>
          </p:cNvSpPr>
          <p:nvPr>
            <p:ph type="body" sz="quarter" idx="17" hasCustomPrompt="1"/>
          </p:nvPr>
        </p:nvSpPr>
        <p:spPr>
          <a:xfrm>
            <a:off x="3767208" y="1665590"/>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78" name="Text Placeholder 2">
            <a:extLst>
              <a:ext uri="{FF2B5EF4-FFF2-40B4-BE49-F238E27FC236}">
                <a16:creationId xmlns:a16="http://schemas.microsoft.com/office/drawing/2014/main" id="{A339A629-1537-214E-9E8C-843549949FB5}"/>
              </a:ext>
            </a:extLst>
          </p:cNvPr>
          <p:cNvSpPr>
            <a:spLocks noGrp="1"/>
          </p:cNvSpPr>
          <p:nvPr>
            <p:ph type="body" sz="quarter" idx="18" hasCustomPrompt="1"/>
          </p:nvPr>
        </p:nvSpPr>
        <p:spPr>
          <a:xfrm>
            <a:off x="6499522" y="1328134"/>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79" name="Text Placeholder 2">
            <a:extLst>
              <a:ext uri="{FF2B5EF4-FFF2-40B4-BE49-F238E27FC236}">
                <a16:creationId xmlns:a16="http://schemas.microsoft.com/office/drawing/2014/main" id="{BCC26F6A-800E-644E-BDE2-0C97E7395582}"/>
              </a:ext>
            </a:extLst>
          </p:cNvPr>
          <p:cNvSpPr>
            <a:spLocks noGrp="1"/>
          </p:cNvSpPr>
          <p:nvPr>
            <p:ph type="body" sz="quarter" idx="19" hasCustomPrompt="1"/>
          </p:nvPr>
        </p:nvSpPr>
        <p:spPr>
          <a:xfrm>
            <a:off x="6499522" y="1665590"/>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0" name="Text Placeholder 2">
            <a:extLst>
              <a:ext uri="{FF2B5EF4-FFF2-40B4-BE49-F238E27FC236}">
                <a16:creationId xmlns:a16="http://schemas.microsoft.com/office/drawing/2014/main" id="{1563857B-4BC3-C041-9C7E-3CE746354BEF}"/>
              </a:ext>
            </a:extLst>
          </p:cNvPr>
          <p:cNvSpPr>
            <a:spLocks noGrp="1"/>
          </p:cNvSpPr>
          <p:nvPr>
            <p:ph type="body" sz="quarter" idx="20" hasCustomPrompt="1"/>
          </p:nvPr>
        </p:nvSpPr>
        <p:spPr>
          <a:xfrm>
            <a:off x="9133865" y="1328134"/>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1" name="Text Placeholder 2">
            <a:extLst>
              <a:ext uri="{FF2B5EF4-FFF2-40B4-BE49-F238E27FC236}">
                <a16:creationId xmlns:a16="http://schemas.microsoft.com/office/drawing/2014/main" id="{47D7E43C-BBC2-244A-866C-BA302168178F}"/>
              </a:ext>
            </a:extLst>
          </p:cNvPr>
          <p:cNvSpPr>
            <a:spLocks noGrp="1"/>
          </p:cNvSpPr>
          <p:nvPr>
            <p:ph type="body" sz="quarter" idx="21" hasCustomPrompt="1"/>
          </p:nvPr>
        </p:nvSpPr>
        <p:spPr>
          <a:xfrm>
            <a:off x="9133865" y="1665590"/>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2" name="Text Placeholder 2">
            <a:extLst>
              <a:ext uri="{FF2B5EF4-FFF2-40B4-BE49-F238E27FC236}">
                <a16:creationId xmlns:a16="http://schemas.microsoft.com/office/drawing/2014/main" id="{5E523166-23B2-D64C-A3A4-4AF2826ED832}"/>
              </a:ext>
            </a:extLst>
          </p:cNvPr>
          <p:cNvSpPr>
            <a:spLocks noGrp="1"/>
          </p:cNvSpPr>
          <p:nvPr>
            <p:ph type="body" sz="quarter" idx="22" hasCustomPrompt="1"/>
          </p:nvPr>
        </p:nvSpPr>
        <p:spPr>
          <a:xfrm>
            <a:off x="1056665" y="3407305"/>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3" name="Text Placeholder 2">
            <a:extLst>
              <a:ext uri="{FF2B5EF4-FFF2-40B4-BE49-F238E27FC236}">
                <a16:creationId xmlns:a16="http://schemas.microsoft.com/office/drawing/2014/main" id="{6D4CCCF1-2D6B-AB40-BD94-051F7BA34B60}"/>
              </a:ext>
            </a:extLst>
          </p:cNvPr>
          <p:cNvSpPr>
            <a:spLocks noGrp="1"/>
          </p:cNvSpPr>
          <p:nvPr>
            <p:ph type="body" sz="quarter" idx="23" hasCustomPrompt="1"/>
          </p:nvPr>
        </p:nvSpPr>
        <p:spPr>
          <a:xfrm>
            <a:off x="1056665" y="3744761"/>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4" name="Text Placeholder 2">
            <a:extLst>
              <a:ext uri="{FF2B5EF4-FFF2-40B4-BE49-F238E27FC236}">
                <a16:creationId xmlns:a16="http://schemas.microsoft.com/office/drawing/2014/main" id="{E3934FB8-69E9-FA46-8CE2-0D385A82ABF2}"/>
              </a:ext>
            </a:extLst>
          </p:cNvPr>
          <p:cNvSpPr>
            <a:spLocks noGrp="1"/>
          </p:cNvSpPr>
          <p:nvPr>
            <p:ph type="body" sz="quarter" idx="24" hasCustomPrompt="1"/>
          </p:nvPr>
        </p:nvSpPr>
        <p:spPr>
          <a:xfrm>
            <a:off x="3767208" y="3407305"/>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5" name="Text Placeholder 2">
            <a:extLst>
              <a:ext uri="{FF2B5EF4-FFF2-40B4-BE49-F238E27FC236}">
                <a16:creationId xmlns:a16="http://schemas.microsoft.com/office/drawing/2014/main" id="{0286FF40-7C7C-6F4C-B533-8ECA6C7CF44C}"/>
              </a:ext>
            </a:extLst>
          </p:cNvPr>
          <p:cNvSpPr>
            <a:spLocks noGrp="1"/>
          </p:cNvSpPr>
          <p:nvPr>
            <p:ph type="body" sz="quarter" idx="25" hasCustomPrompt="1"/>
          </p:nvPr>
        </p:nvSpPr>
        <p:spPr>
          <a:xfrm>
            <a:off x="3767208" y="3744761"/>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6" name="Text Placeholder 2">
            <a:extLst>
              <a:ext uri="{FF2B5EF4-FFF2-40B4-BE49-F238E27FC236}">
                <a16:creationId xmlns:a16="http://schemas.microsoft.com/office/drawing/2014/main" id="{A9713BC3-4BF2-5E41-9EC5-5AF46285D463}"/>
              </a:ext>
            </a:extLst>
          </p:cNvPr>
          <p:cNvSpPr>
            <a:spLocks noGrp="1"/>
          </p:cNvSpPr>
          <p:nvPr>
            <p:ph type="body" sz="quarter" idx="26" hasCustomPrompt="1"/>
          </p:nvPr>
        </p:nvSpPr>
        <p:spPr>
          <a:xfrm>
            <a:off x="6499522" y="3407305"/>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7" name="Text Placeholder 2">
            <a:extLst>
              <a:ext uri="{FF2B5EF4-FFF2-40B4-BE49-F238E27FC236}">
                <a16:creationId xmlns:a16="http://schemas.microsoft.com/office/drawing/2014/main" id="{7C92FD44-81AA-254C-88CC-39384C0E3862}"/>
              </a:ext>
            </a:extLst>
          </p:cNvPr>
          <p:cNvSpPr>
            <a:spLocks noGrp="1"/>
          </p:cNvSpPr>
          <p:nvPr>
            <p:ph type="body" sz="quarter" idx="27" hasCustomPrompt="1"/>
          </p:nvPr>
        </p:nvSpPr>
        <p:spPr>
          <a:xfrm>
            <a:off x="6499522" y="3744761"/>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8" name="Text Placeholder 2">
            <a:extLst>
              <a:ext uri="{FF2B5EF4-FFF2-40B4-BE49-F238E27FC236}">
                <a16:creationId xmlns:a16="http://schemas.microsoft.com/office/drawing/2014/main" id="{77A0FDA1-7D90-7949-9042-1011E6C8DEF9}"/>
              </a:ext>
            </a:extLst>
          </p:cNvPr>
          <p:cNvSpPr>
            <a:spLocks noGrp="1"/>
          </p:cNvSpPr>
          <p:nvPr>
            <p:ph type="body" sz="quarter" idx="28" hasCustomPrompt="1"/>
          </p:nvPr>
        </p:nvSpPr>
        <p:spPr>
          <a:xfrm>
            <a:off x="9133865" y="3407305"/>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9" name="Text Placeholder 2">
            <a:extLst>
              <a:ext uri="{FF2B5EF4-FFF2-40B4-BE49-F238E27FC236}">
                <a16:creationId xmlns:a16="http://schemas.microsoft.com/office/drawing/2014/main" id="{23875E87-3AB1-5442-924B-99298D6CE050}"/>
              </a:ext>
            </a:extLst>
          </p:cNvPr>
          <p:cNvSpPr>
            <a:spLocks noGrp="1"/>
          </p:cNvSpPr>
          <p:nvPr>
            <p:ph type="body" sz="quarter" idx="29" hasCustomPrompt="1"/>
          </p:nvPr>
        </p:nvSpPr>
        <p:spPr>
          <a:xfrm>
            <a:off x="9133865" y="3744761"/>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Tree>
    <p:extLst>
      <p:ext uri="{BB962C8B-B14F-4D97-AF65-F5344CB8AC3E}">
        <p14:creationId xmlns:p14="http://schemas.microsoft.com/office/powerpoint/2010/main" val="57121464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CV">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con&#10;&#10;Description automatically generated">
            <a:extLst>
              <a:ext uri="{FF2B5EF4-FFF2-40B4-BE49-F238E27FC236}">
                <a16:creationId xmlns:a16="http://schemas.microsoft.com/office/drawing/2014/main" id="{434A6F8C-3432-5E4F-A61C-99286EA7D3B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12" name="Picture Placeholder 11">
            <a:extLst>
              <a:ext uri="{FF2B5EF4-FFF2-40B4-BE49-F238E27FC236}">
                <a16:creationId xmlns:a16="http://schemas.microsoft.com/office/drawing/2014/main" id="{ED233741-79F9-CC4C-A8B7-4DCA9C2547F0}"/>
              </a:ext>
            </a:extLst>
          </p:cNvPr>
          <p:cNvSpPr>
            <a:spLocks noGrp="1"/>
          </p:cNvSpPr>
          <p:nvPr>
            <p:ph type="pic" sz="quarter" idx="14" hasCustomPrompt="1"/>
          </p:nvPr>
        </p:nvSpPr>
        <p:spPr>
          <a:xfrm>
            <a:off x="1056198" y="318344"/>
            <a:ext cx="2539156" cy="2539156"/>
          </a:xfrm>
          <a:custGeom>
            <a:avLst/>
            <a:gdLst>
              <a:gd name="connsiteX0" fmla="*/ 1269578 w 2539156"/>
              <a:gd name="connsiteY0" fmla="*/ 0 h 2539156"/>
              <a:gd name="connsiteX1" fmla="*/ 2539156 w 2539156"/>
              <a:gd name="connsiteY1" fmla="*/ 1269578 h 2539156"/>
              <a:gd name="connsiteX2" fmla="*/ 1269578 w 2539156"/>
              <a:gd name="connsiteY2" fmla="*/ 2539156 h 2539156"/>
              <a:gd name="connsiteX3" fmla="*/ 0 w 2539156"/>
              <a:gd name="connsiteY3" fmla="*/ 1269578 h 2539156"/>
              <a:gd name="connsiteX4" fmla="*/ 1269578 w 2539156"/>
              <a:gd name="connsiteY4" fmla="*/ 0 h 2539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156" h="2539156">
                <a:moveTo>
                  <a:pt x="1269578" y="0"/>
                </a:moveTo>
                <a:cubicBezTo>
                  <a:pt x="1970747" y="0"/>
                  <a:pt x="2539156" y="568409"/>
                  <a:pt x="2539156" y="1269578"/>
                </a:cubicBezTo>
                <a:cubicBezTo>
                  <a:pt x="2539156" y="1970747"/>
                  <a:pt x="1970747" y="2539156"/>
                  <a:pt x="1269578" y="2539156"/>
                </a:cubicBezTo>
                <a:cubicBezTo>
                  <a:pt x="568409" y="2539156"/>
                  <a:pt x="0" y="1970747"/>
                  <a:pt x="0" y="1269578"/>
                </a:cubicBezTo>
                <a:cubicBezTo>
                  <a:pt x="0" y="568409"/>
                  <a:pt x="568409" y="0"/>
                  <a:pt x="1269578" y="0"/>
                </a:cubicBezTo>
                <a:close/>
              </a:path>
            </a:pathLst>
          </a:custGeom>
        </p:spPr>
        <p:txBody>
          <a:bodyPr wrap="square" anchor="ctr">
            <a:noAutofit/>
          </a:bodyPr>
          <a:lstStyle>
            <a:lvl1pPr marL="0" indent="0" algn="ctr">
              <a:buNone/>
              <a:defRPr sz="1200"/>
            </a:lvl1pPr>
          </a:lstStyle>
          <a:p>
            <a:r>
              <a:rPr lang="en-US" dirty="0"/>
              <a:t>Click to insert image</a:t>
            </a:r>
          </a:p>
        </p:txBody>
      </p:sp>
      <p:sp>
        <p:nvSpPr>
          <p:cNvPr id="17" name="Text Placeholder 2">
            <a:extLst>
              <a:ext uri="{FF2B5EF4-FFF2-40B4-BE49-F238E27FC236}">
                <a16:creationId xmlns:a16="http://schemas.microsoft.com/office/drawing/2014/main" id="{7B56C5E0-C6D1-9E43-8EC3-3FB4C39852E8}"/>
              </a:ext>
            </a:extLst>
          </p:cNvPr>
          <p:cNvSpPr>
            <a:spLocks noGrp="1"/>
          </p:cNvSpPr>
          <p:nvPr>
            <p:ph type="body" sz="quarter" idx="15" hasCustomPrompt="1"/>
          </p:nvPr>
        </p:nvSpPr>
        <p:spPr>
          <a:xfrm>
            <a:off x="3881121" y="2230456"/>
            <a:ext cx="6825188" cy="3942874"/>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4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a:t>
            </a:r>
            <a:endParaRPr lang="en-US" dirty="0"/>
          </a:p>
        </p:txBody>
      </p:sp>
      <p:sp>
        <p:nvSpPr>
          <p:cNvPr id="18" name="Text Placeholder 2">
            <a:extLst>
              <a:ext uri="{FF2B5EF4-FFF2-40B4-BE49-F238E27FC236}">
                <a16:creationId xmlns:a16="http://schemas.microsoft.com/office/drawing/2014/main" id="{2AB0D6DE-9FFC-214C-BF47-82E50F6CEC33}"/>
              </a:ext>
            </a:extLst>
          </p:cNvPr>
          <p:cNvSpPr>
            <a:spLocks noGrp="1"/>
          </p:cNvSpPr>
          <p:nvPr>
            <p:ph type="body" sz="quarter" idx="16" hasCustomPrompt="1"/>
          </p:nvPr>
        </p:nvSpPr>
        <p:spPr>
          <a:xfrm>
            <a:off x="3872824" y="951111"/>
            <a:ext cx="3098738"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9" name="Text Placeholder 2">
            <a:extLst>
              <a:ext uri="{FF2B5EF4-FFF2-40B4-BE49-F238E27FC236}">
                <a16:creationId xmlns:a16="http://schemas.microsoft.com/office/drawing/2014/main" id="{51D1DEE3-0714-D44C-9B1E-BBA8DCECF246}"/>
              </a:ext>
            </a:extLst>
          </p:cNvPr>
          <p:cNvSpPr>
            <a:spLocks noGrp="1"/>
          </p:cNvSpPr>
          <p:nvPr>
            <p:ph type="body" sz="quarter" idx="17" hasCustomPrompt="1"/>
          </p:nvPr>
        </p:nvSpPr>
        <p:spPr>
          <a:xfrm>
            <a:off x="3872823" y="1169415"/>
            <a:ext cx="3098737"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20" name="Text Placeholder 2">
            <a:extLst>
              <a:ext uri="{FF2B5EF4-FFF2-40B4-BE49-F238E27FC236}">
                <a16:creationId xmlns:a16="http://schemas.microsoft.com/office/drawing/2014/main" id="{7A18C6CA-0B06-4F42-A333-D998EC4BAB21}"/>
              </a:ext>
            </a:extLst>
          </p:cNvPr>
          <p:cNvSpPr>
            <a:spLocks noGrp="1"/>
          </p:cNvSpPr>
          <p:nvPr>
            <p:ph type="body" sz="quarter" idx="18" hasCustomPrompt="1"/>
          </p:nvPr>
        </p:nvSpPr>
        <p:spPr>
          <a:xfrm>
            <a:off x="3872823" y="1377759"/>
            <a:ext cx="3098737"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Tree>
    <p:extLst>
      <p:ext uri="{BB962C8B-B14F-4D97-AF65-F5344CB8AC3E}">
        <p14:creationId xmlns:p14="http://schemas.microsoft.com/office/powerpoint/2010/main" val="304061594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V">
    <p:bg>
      <p:bgPr>
        <a:solidFill>
          <a:schemeClr val="bg1"/>
        </a:solidFill>
        <a:effectLst/>
      </p:bgPr>
    </p:bg>
    <p:spTree>
      <p:nvGrpSpPr>
        <p:cNvPr id="1" name=""/>
        <p:cNvGrpSpPr/>
        <p:nvPr/>
      </p:nvGrpSpPr>
      <p:grpSpPr>
        <a:xfrm>
          <a:off x="0" y="0"/>
          <a:ext cx="0" cy="0"/>
          <a:chOff x="0" y="0"/>
          <a:chExt cx="0" cy="0"/>
        </a:xfrm>
      </p:grpSpPr>
      <p:sp>
        <p:nvSpPr>
          <p:cNvPr id="63" name="Picture Placeholder 62">
            <a:extLst>
              <a:ext uri="{FF2B5EF4-FFF2-40B4-BE49-F238E27FC236}">
                <a16:creationId xmlns:a16="http://schemas.microsoft.com/office/drawing/2014/main" id="{64DD809D-5E26-5647-BB0A-BFF404199451}"/>
              </a:ext>
            </a:extLst>
          </p:cNvPr>
          <p:cNvSpPr>
            <a:spLocks noGrp="1"/>
          </p:cNvSpPr>
          <p:nvPr>
            <p:ph type="pic" sz="quarter" idx="24" hasCustomPrompt="1"/>
          </p:nvPr>
        </p:nvSpPr>
        <p:spPr>
          <a:xfrm>
            <a:off x="513101" y="362911"/>
            <a:ext cx="2247760" cy="2250000"/>
          </a:xfrm>
          <a:custGeom>
            <a:avLst/>
            <a:gdLst>
              <a:gd name="connsiteX0" fmla="*/ 1122760 w 2247760"/>
              <a:gd name="connsiteY0" fmla="*/ 0 h 2250000"/>
              <a:gd name="connsiteX1" fmla="*/ 2247760 w 2247760"/>
              <a:gd name="connsiteY1" fmla="*/ 1125000 h 2250000"/>
              <a:gd name="connsiteX2" fmla="*/ 1122760 w 2247760"/>
              <a:gd name="connsiteY2" fmla="*/ 2250000 h 2250000"/>
              <a:gd name="connsiteX3" fmla="*/ 3568 w 2247760"/>
              <a:gd name="connsiteY3" fmla="*/ 1240025 h 2250000"/>
              <a:gd name="connsiteX4" fmla="*/ 0 w 2247760"/>
              <a:gd name="connsiteY4" fmla="*/ 1169363 h 2250000"/>
              <a:gd name="connsiteX5" fmla="*/ 9407 w 2247760"/>
              <a:gd name="connsiteY5" fmla="*/ 1172283 h 2250000"/>
              <a:gd name="connsiteX6" fmla="*/ 60580 w 2247760"/>
              <a:gd name="connsiteY6" fmla="*/ 1177442 h 2250000"/>
              <a:gd name="connsiteX7" fmla="*/ 314495 w 2247760"/>
              <a:gd name="connsiteY7" fmla="*/ 923527 h 2250000"/>
              <a:gd name="connsiteX8" fmla="*/ 111753 w 2247760"/>
              <a:gd name="connsiteY8" fmla="*/ 674771 h 2250000"/>
              <a:gd name="connsiteX9" fmla="*/ 94602 w 2247760"/>
              <a:gd name="connsiteY9" fmla="*/ 673042 h 2250000"/>
              <a:gd name="connsiteX10" fmla="*/ 108698 w 2247760"/>
              <a:gd name="connsiteY10" fmla="*/ 637266 h 2250000"/>
              <a:gd name="connsiteX11" fmla="*/ 189893 w 2247760"/>
              <a:gd name="connsiteY11" fmla="*/ 496002 h 2250000"/>
              <a:gd name="connsiteX12" fmla="*/ 238219 w 2247760"/>
              <a:gd name="connsiteY12" fmla="*/ 431376 h 2250000"/>
              <a:gd name="connsiteX13" fmla="*/ 262076 w 2247760"/>
              <a:gd name="connsiteY13" fmla="*/ 447462 h 2250000"/>
              <a:gd name="connsiteX14" fmla="*/ 328139 w 2247760"/>
              <a:gd name="connsiteY14" fmla="*/ 460799 h 2250000"/>
              <a:gd name="connsiteX15" fmla="*/ 497860 w 2247760"/>
              <a:gd name="connsiteY15" fmla="*/ 291078 h 2250000"/>
              <a:gd name="connsiteX16" fmla="*/ 484523 w 2247760"/>
              <a:gd name="connsiteY16" fmla="*/ 225015 h 2250000"/>
              <a:gd name="connsiteX17" fmla="*/ 472880 w 2247760"/>
              <a:gd name="connsiteY17" fmla="*/ 207748 h 2250000"/>
              <a:gd name="connsiteX18" fmla="*/ 493762 w 2247760"/>
              <a:gd name="connsiteY18" fmla="*/ 192132 h 2250000"/>
              <a:gd name="connsiteX19" fmla="*/ 1122760 w 2247760"/>
              <a:gd name="connsiteY19" fmla="*/ 0 h 225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7760" h="2250000">
                <a:moveTo>
                  <a:pt x="1122760" y="0"/>
                </a:moveTo>
                <a:cubicBezTo>
                  <a:pt x="1744080" y="0"/>
                  <a:pt x="2247760" y="503680"/>
                  <a:pt x="2247760" y="1125000"/>
                </a:cubicBezTo>
                <a:cubicBezTo>
                  <a:pt x="2247760" y="1746320"/>
                  <a:pt x="1744080" y="2250000"/>
                  <a:pt x="1122760" y="2250000"/>
                </a:cubicBezTo>
                <a:cubicBezTo>
                  <a:pt x="540273" y="2250000"/>
                  <a:pt x="61180" y="1807313"/>
                  <a:pt x="3568" y="1240025"/>
                </a:cubicBezTo>
                <a:lnTo>
                  <a:pt x="0" y="1169363"/>
                </a:lnTo>
                <a:lnTo>
                  <a:pt x="9407" y="1172283"/>
                </a:lnTo>
                <a:cubicBezTo>
                  <a:pt x="25937" y="1175666"/>
                  <a:pt x="43051" y="1177442"/>
                  <a:pt x="60580" y="1177442"/>
                </a:cubicBezTo>
                <a:cubicBezTo>
                  <a:pt x="200813" y="1177442"/>
                  <a:pt x="314495" y="1063760"/>
                  <a:pt x="314495" y="923527"/>
                </a:cubicBezTo>
                <a:cubicBezTo>
                  <a:pt x="314495" y="800823"/>
                  <a:pt x="227457" y="698447"/>
                  <a:pt x="111753" y="674771"/>
                </a:cubicBezTo>
                <a:lnTo>
                  <a:pt x="94602" y="673042"/>
                </a:lnTo>
                <a:lnTo>
                  <a:pt x="108698" y="637266"/>
                </a:lnTo>
                <a:cubicBezTo>
                  <a:pt x="132396" y="588084"/>
                  <a:pt x="159567" y="540890"/>
                  <a:pt x="189893" y="496002"/>
                </a:cubicBezTo>
                <a:lnTo>
                  <a:pt x="238219" y="431376"/>
                </a:lnTo>
                <a:lnTo>
                  <a:pt x="262076" y="447462"/>
                </a:lnTo>
                <a:cubicBezTo>
                  <a:pt x="282381" y="456050"/>
                  <a:pt x="304706" y="460799"/>
                  <a:pt x="328139" y="460799"/>
                </a:cubicBezTo>
                <a:cubicBezTo>
                  <a:pt x="421873" y="460799"/>
                  <a:pt x="497860" y="384812"/>
                  <a:pt x="497860" y="291078"/>
                </a:cubicBezTo>
                <a:cubicBezTo>
                  <a:pt x="497860" y="267645"/>
                  <a:pt x="493111" y="245320"/>
                  <a:pt x="484523" y="225015"/>
                </a:cubicBezTo>
                <a:lnTo>
                  <a:pt x="472880" y="207748"/>
                </a:lnTo>
                <a:lnTo>
                  <a:pt x="493762" y="192132"/>
                </a:lnTo>
                <a:cubicBezTo>
                  <a:pt x="673313" y="70830"/>
                  <a:pt x="889765" y="0"/>
                  <a:pt x="1122760"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 name="Oval 2">
            <a:extLst>
              <a:ext uri="{FF2B5EF4-FFF2-40B4-BE49-F238E27FC236}">
                <a16:creationId xmlns:a16="http://schemas.microsoft.com/office/drawing/2014/main" id="{E5D29DCF-02FD-8445-8F69-2B2905836966}"/>
              </a:ext>
            </a:extLst>
          </p:cNvPr>
          <p:cNvSpPr>
            <a:spLocks noChangeAspect="1"/>
          </p:cNvSpPr>
          <p:nvPr userDrawn="1"/>
        </p:nvSpPr>
        <p:spPr>
          <a:xfrm>
            <a:off x="499803" y="350824"/>
            <a:ext cx="2268000" cy="2268000"/>
          </a:xfrm>
          <a:prstGeom prst="ellipse">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2">
            <a:extLst>
              <a:ext uri="{FF2B5EF4-FFF2-40B4-BE49-F238E27FC236}">
                <a16:creationId xmlns:a16="http://schemas.microsoft.com/office/drawing/2014/main" id="{83F441E8-F743-9148-8681-3557B512720A}"/>
              </a:ext>
            </a:extLst>
          </p:cNvPr>
          <p:cNvSpPr>
            <a:spLocks noGrp="1"/>
          </p:cNvSpPr>
          <p:nvPr>
            <p:ph type="body" sz="quarter" idx="16" hasCustomPrompt="1"/>
          </p:nvPr>
        </p:nvSpPr>
        <p:spPr>
          <a:xfrm>
            <a:off x="2947480" y="1032523"/>
            <a:ext cx="2709191"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34" name="Text Placeholder 2">
            <a:extLst>
              <a:ext uri="{FF2B5EF4-FFF2-40B4-BE49-F238E27FC236}">
                <a16:creationId xmlns:a16="http://schemas.microsoft.com/office/drawing/2014/main" id="{B8DE1459-1F61-544E-87BD-721E7289A1E7}"/>
              </a:ext>
            </a:extLst>
          </p:cNvPr>
          <p:cNvSpPr>
            <a:spLocks noGrp="1"/>
          </p:cNvSpPr>
          <p:nvPr>
            <p:ph type="body" sz="quarter" idx="17" hasCustomPrompt="1"/>
          </p:nvPr>
        </p:nvSpPr>
        <p:spPr>
          <a:xfrm>
            <a:off x="2947480" y="1250827"/>
            <a:ext cx="2709190"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35" name="Text Placeholder 2">
            <a:extLst>
              <a:ext uri="{FF2B5EF4-FFF2-40B4-BE49-F238E27FC236}">
                <a16:creationId xmlns:a16="http://schemas.microsoft.com/office/drawing/2014/main" id="{1EB53B01-475D-2246-BF01-72A38045E4FD}"/>
              </a:ext>
            </a:extLst>
          </p:cNvPr>
          <p:cNvSpPr>
            <a:spLocks noGrp="1"/>
          </p:cNvSpPr>
          <p:nvPr>
            <p:ph type="body" sz="quarter" idx="18" hasCustomPrompt="1"/>
          </p:nvPr>
        </p:nvSpPr>
        <p:spPr>
          <a:xfrm>
            <a:off x="2947480" y="1459171"/>
            <a:ext cx="2709190"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36" name="Text Placeholder 2">
            <a:extLst>
              <a:ext uri="{FF2B5EF4-FFF2-40B4-BE49-F238E27FC236}">
                <a16:creationId xmlns:a16="http://schemas.microsoft.com/office/drawing/2014/main" id="{A0F7D16D-1B34-1D43-BC75-EFAC4108FACE}"/>
              </a:ext>
            </a:extLst>
          </p:cNvPr>
          <p:cNvSpPr>
            <a:spLocks noGrp="1"/>
          </p:cNvSpPr>
          <p:nvPr>
            <p:ph type="body" sz="quarter" idx="15" hasCustomPrompt="1"/>
          </p:nvPr>
        </p:nvSpPr>
        <p:spPr>
          <a:xfrm>
            <a:off x="439328" y="2944965"/>
            <a:ext cx="5217341" cy="2340714"/>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a:t>
            </a:r>
          </a:p>
        </p:txBody>
      </p:sp>
      <p:sp>
        <p:nvSpPr>
          <p:cNvPr id="51" name="Text Placeholder 2">
            <a:extLst>
              <a:ext uri="{FF2B5EF4-FFF2-40B4-BE49-F238E27FC236}">
                <a16:creationId xmlns:a16="http://schemas.microsoft.com/office/drawing/2014/main" id="{4795CB6D-939A-994B-93BD-3C30F72F5E74}"/>
              </a:ext>
            </a:extLst>
          </p:cNvPr>
          <p:cNvSpPr>
            <a:spLocks noGrp="1"/>
          </p:cNvSpPr>
          <p:nvPr>
            <p:ph type="body" sz="quarter" idx="20" hasCustomPrompt="1"/>
          </p:nvPr>
        </p:nvSpPr>
        <p:spPr>
          <a:xfrm>
            <a:off x="8723812" y="1032523"/>
            <a:ext cx="2709191"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52" name="Text Placeholder 2">
            <a:extLst>
              <a:ext uri="{FF2B5EF4-FFF2-40B4-BE49-F238E27FC236}">
                <a16:creationId xmlns:a16="http://schemas.microsoft.com/office/drawing/2014/main" id="{A2117F14-F74D-274F-8CA8-4BFBE7AD6036}"/>
              </a:ext>
            </a:extLst>
          </p:cNvPr>
          <p:cNvSpPr>
            <a:spLocks noGrp="1"/>
          </p:cNvSpPr>
          <p:nvPr>
            <p:ph type="body" sz="quarter" idx="21" hasCustomPrompt="1"/>
          </p:nvPr>
        </p:nvSpPr>
        <p:spPr>
          <a:xfrm>
            <a:off x="8723812" y="1250827"/>
            <a:ext cx="2709190"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53" name="Text Placeholder 2">
            <a:extLst>
              <a:ext uri="{FF2B5EF4-FFF2-40B4-BE49-F238E27FC236}">
                <a16:creationId xmlns:a16="http://schemas.microsoft.com/office/drawing/2014/main" id="{C20A7CBD-CCE7-E447-B8A5-F51800ED19BF}"/>
              </a:ext>
            </a:extLst>
          </p:cNvPr>
          <p:cNvSpPr>
            <a:spLocks noGrp="1"/>
          </p:cNvSpPr>
          <p:nvPr>
            <p:ph type="body" sz="quarter" idx="22" hasCustomPrompt="1"/>
          </p:nvPr>
        </p:nvSpPr>
        <p:spPr>
          <a:xfrm>
            <a:off x="8723812" y="1459171"/>
            <a:ext cx="2709190"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54" name="Text Placeholder 2">
            <a:extLst>
              <a:ext uri="{FF2B5EF4-FFF2-40B4-BE49-F238E27FC236}">
                <a16:creationId xmlns:a16="http://schemas.microsoft.com/office/drawing/2014/main" id="{CE156F2D-EFB8-C64A-A8A2-7F62FC709FB8}"/>
              </a:ext>
            </a:extLst>
          </p:cNvPr>
          <p:cNvSpPr>
            <a:spLocks noGrp="1"/>
          </p:cNvSpPr>
          <p:nvPr>
            <p:ph type="body" sz="quarter" idx="23" hasCustomPrompt="1"/>
          </p:nvPr>
        </p:nvSpPr>
        <p:spPr>
          <a:xfrm>
            <a:off x="6215660" y="2944965"/>
            <a:ext cx="5217341" cy="2340714"/>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a:t>
            </a:r>
          </a:p>
        </p:txBody>
      </p:sp>
      <p:sp>
        <p:nvSpPr>
          <p:cNvPr id="59" name="Oval 58">
            <a:extLst>
              <a:ext uri="{FF2B5EF4-FFF2-40B4-BE49-F238E27FC236}">
                <a16:creationId xmlns:a16="http://schemas.microsoft.com/office/drawing/2014/main" id="{9A9A833D-11BB-3C4E-A04C-A6328A40720B}"/>
              </a:ext>
            </a:extLst>
          </p:cNvPr>
          <p:cNvSpPr/>
          <p:nvPr userDrawn="1"/>
        </p:nvSpPr>
        <p:spPr>
          <a:xfrm>
            <a:off x="671519" y="484268"/>
            <a:ext cx="339442" cy="3394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13667F7-5677-1A49-B5C5-794FBFB0C246}"/>
              </a:ext>
            </a:extLst>
          </p:cNvPr>
          <p:cNvSpPr/>
          <p:nvPr userDrawn="1"/>
        </p:nvSpPr>
        <p:spPr>
          <a:xfrm>
            <a:off x="319766" y="1032523"/>
            <a:ext cx="507830" cy="5078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Picture Placeholder 83">
            <a:extLst>
              <a:ext uri="{FF2B5EF4-FFF2-40B4-BE49-F238E27FC236}">
                <a16:creationId xmlns:a16="http://schemas.microsoft.com/office/drawing/2014/main" id="{E996EFF2-5C65-8445-B681-FA64A6C32EBF}"/>
              </a:ext>
            </a:extLst>
          </p:cNvPr>
          <p:cNvSpPr>
            <a:spLocks noGrp="1"/>
          </p:cNvSpPr>
          <p:nvPr>
            <p:ph type="pic" sz="quarter" idx="27" hasCustomPrompt="1"/>
          </p:nvPr>
        </p:nvSpPr>
        <p:spPr>
          <a:xfrm>
            <a:off x="6295593" y="362911"/>
            <a:ext cx="2247760" cy="2250000"/>
          </a:xfrm>
          <a:custGeom>
            <a:avLst/>
            <a:gdLst>
              <a:gd name="connsiteX0" fmla="*/ 1122760 w 2247760"/>
              <a:gd name="connsiteY0" fmla="*/ 0 h 2250000"/>
              <a:gd name="connsiteX1" fmla="*/ 2247760 w 2247760"/>
              <a:gd name="connsiteY1" fmla="*/ 1125000 h 2250000"/>
              <a:gd name="connsiteX2" fmla="*/ 1122760 w 2247760"/>
              <a:gd name="connsiteY2" fmla="*/ 2250000 h 2250000"/>
              <a:gd name="connsiteX3" fmla="*/ 3568 w 2247760"/>
              <a:gd name="connsiteY3" fmla="*/ 1240025 h 2250000"/>
              <a:gd name="connsiteX4" fmla="*/ 0 w 2247760"/>
              <a:gd name="connsiteY4" fmla="*/ 1169363 h 2250000"/>
              <a:gd name="connsiteX5" fmla="*/ 9407 w 2247760"/>
              <a:gd name="connsiteY5" fmla="*/ 1172283 h 2250000"/>
              <a:gd name="connsiteX6" fmla="*/ 60580 w 2247760"/>
              <a:gd name="connsiteY6" fmla="*/ 1177442 h 2250000"/>
              <a:gd name="connsiteX7" fmla="*/ 314495 w 2247760"/>
              <a:gd name="connsiteY7" fmla="*/ 923527 h 2250000"/>
              <a:gd name="connsiteX8" fmla="*/ 111753 w 2247760"/>
              <a:gd name="connsiteY8" fmla="*/ 674771 h 2250000"/>
              <a:gd name="connsiteX9" fmla="*/ 94602 w 2247760"/>
              <a:gd name="connsiteY9" fmla="*/ 673042 h 2250000"/>
              <a:gd name="connsiteX10" fmla="*/ 108698 w 2247760"/>
              <a:gd name="connsiteY10" fmla="*/ 637266 h 2250000"/>
              <a:gd name="connsiteX11" fmla="*/ 189893 w 2247760"/>
              <a:gd name="connsiteY11" fmla="*/ 496002 h 2250000"/>
              <a:gd name="connsiteX12" fmla="*/ 238219 w 2247760"/>
              <a:gd name="connsiteY12" fmla="*/ 431376 h 2250000"/>
              <a:gd name="connsiteX13" fmla="*/ 262076 w 2247760"/>
              <a:gd name="connsiteY13" fmla="*/ 447462 h 2250000"/>
              <a:gd name="connsiteX14" fmla="*/ 328139 w 2247760"/>
              <a:gd name="connsiteY14" fmla="*/ 460799 h 2250000"/>
              <a:gd name="connsiteX15" fmla="*/ 497860 w 2247760"/>
              <a:gd name="connsiteY15" fmla="*/ 291078 h 2250000"/>
              <a:gd name="connsiteX16" fmla="*/ 484523 w 2247760"/>
              <a:gd name="connsiteY16" fmla="*/ 225015 h 2250000"/>
              <a:gd name="connsiteX17" fmla="*/ 472880 w 2247760"/>
              <a:gd name="connsiteY17" fmla="*/ 207748 h 2250000"/>
              <a:gd name="connsiteX18" fmla="*/ 493762 w 2247760"/>
              <a:gd name="connsiteY18" fmla="*/ 192132 h 2250000"/>
              <a:gd name="connsiteX19" fmla="*/ 1122760 w 2247760"/>
              <a:gd name="connsiteY19" fmla="*/ 0 h 225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7760" h="2250000">
                <a:moveTo>
                  <a:pt x="1122760" y="0"/>
                </a:moveTo>
                <a:cubicBezTo>
                  <a:pt x="1744080" y="0"/>
                  <a:pt x="2247760" y="503680"/>
                  <a:pt x="2247760" y="1125000"/>
                </a:cubicBezTo>
                <a:cubicBezTo>
                  <a:pt x="2247760" y="1746320"/>
                  <a:pt x="1744080" y="2250000"/>
                  <a:pt x="1122760" y="2250000"/>
                </a:cubicBezTo>
                <a:cubicBezTo>
                  <a:pt x="540273" y="2250000"/>
                  <a:pt x="61180" y="1807313"/>
                  <a:pt x="3568" y="1240025"/>
                </a:cubicBezTo>
                <a:lnTo>
                  <a:pt x="0" y="1169363"/>
                </a:lnTo>
                <a:lnTo>
                  <a:pt x="9407" y="1172283"/>
                </a:lnTo>
                <a:cubicBezTo>
                  <a:pt x="25937" y="1175666"/>
                  <a:pt x="43051" y="1177442"/>
                  <a:pt x="60580" y="1177442"/>
                </a:cubicBezTo>
                <a:cubicBezTo>
                  <a:pt x="200813" y="1177442"/>
                  <a:pt x="314495" y="1063760"/>
                  <a:pt x="314495" y="923527"/>
                </a:cubicBezTo>
                <a:cubicBezTo>
                  <a:pt x="314495" y="800823"/>
                  <a:pt x="227457" y="698447"/>
                  <a:pt x="111753" y="674771"/>
                </a:cubicBezTo>
                <a:lnTo>
                  <a:pt x="94602" y="673042"/>
                </a:lnTo>
                <a:lnTo>
                  <a:pt x="108698" y="637266"/>
                </a:lnTo>
                <a:cubicBezTo>
                  <a:pt x="132396" y="588084"/>
                  <a:pt x="159567" y="540890"/>
                  <a:pt x="189893" y="496002"/>
                </a:cubicBezTo>
                <a:lnTo>
                  <a:pt x="238219" y="431376"/>
                </a:lnTo>
                <a:lnTo>
                  <a:pt x="262076" y="447462"/>
                </a:lnTo>
                <a:cubicBezTo>
                  <a:pt x="282381" y="456050"/>
                  <a:pt x="304706" y="460799"/>
                  <a:pt x="328139" y="460799"/>
                </a:cubicBezTo>
                <a:cubicBezTo>
                  <a:pt x="421873" y="460799"/>
                  <a:pt x="497860" y="384812"/>
                  <a:pt x="497860" y="291078"/>
                </a:cubicBezTo>
                <a:cubicBezTo>
                  <a:pt x="497860" y="267645"/>
                  <a:pt x="493111" y="245320"/>
                  <a:pt x="484523" y="225015"/>
                </a:cubicBezTo>
                <a:lnTo>
                  <a:pt x="472880" y="207748"/>
                </a:lnTo>
                <a:lnTo>
                  <a:pt x="493762" y="192132"/>
                </a:lnTo>
                <a:cubicBezTo>
                  <a:pt x="673313" y="70830"/>
                  <a:pt x="889765" y="0"/>
                  <a:pt x="1122760"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85" name="Oval 84">
            <a:extLst>
              <a:ext uri="{FF2B5EF4-FFF2-40B4-BE49-F238E27FC236}">
                <a16:creationId xmlns:a16="http://schemas.microsoft.com/office/drawing/2014/main" id="{EB1AE29D-4F37-BC49-ADE9-41FAEC3E590B}"/>
              </a:ext>
            </a:extLst>
          </p:cNvPr>
          <p:cNvSpPr>
            <a:spLocks noChangeAspect="1"/>
          </p:cNvSpPr>
          <p:nvPr userDrawn="1"/>
        </p:nvSpPr>
        <p:spPr>
          <a:xfrm>
            <a:off x="6282295" y="350824"/>
            <a:ext cx="2268000" cy="2268000"/>
          </a:xfrm>
          <a:prstGeom prst="ellipse">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5274A149-7C73-654E-9181-688CE0099155}"/>
              </a:ext>
            </a:extLst>
          </p:cNvPr>
          <p:cNvSpPr/>
          <p:nvPr userDrawn="1"/>
        </p:nvSpPr>
        <p:spPr>
          <a:xfrm>
            <a:off x="6454011" y="484268"/>
            <a:ext cx="339442" cy="3394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7B24C0A5-4A13-5B49-A121-B8EC15885145}"/>
              </a:ext>
            </a:extLst>
          </p:cNvPr>
          <p:cNvSpPr/>
          <p:nvPr userDrawn="1"/>
        </p:nvSpPr>
        <p:spPr>
          <a:xfrm>
            <a:off x="6102258" y="1032523"/>
            <a:ext cx="507830" cy="5078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681475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with image c">
    <p:bg>
      <p:bgRef idx="1001">
        <a:schemeClr val="bg1"/>
      </p:bgRef>
    </p:bg>
    <p:spTree>
      <p:nvGrpSpPr>
        <p:cNvPr id="1" name=""/>
        <p:cNvGrpSpPr/>
        <p:nvPr/>
      </p:nvGrpSpPr>
      <p:grpSpPr>
        <a:xfrm>
          <a:off x="0" y="0"/>
          <a:ext cx="0" cy="0"/>
          <a:chOff x="0" y="0"/>
          <a:chExt cx="0" cy="0"/>
        </a:xfrm>
      </p:grpSpPr>
      <p:sp>
        <p:nvSpPr>
          <p:cNvPr id="52" name="Oval 51">
            <a:extLst>
              <a:ext uri="{FF2B5EF4-FFF2-40B4-BE49-F238E27FC236}">
                <a16:creationId xmlns:a16="http://schemas.microsoft.com/office/drawing/2014/main" id="{1716C941-442A-2541-8904-023E25FDA2A5}"/>
              </a:ext>
            </a:extLst>
          </p:cNvPr>
          <p:cNvSpPr>
            <a:spLocks noChangeAspect="1"/>
          </p:cNvSpPr>
          <p:nvPr userDrawn="1"/>
        </p:nvSpPr>
        <p:spPr>
          <a:xfrm>
            <a:off x="7430815" y="3033382"/>
            <a:ext cx="2412000" cy="241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94854E9-E7F7-644E-A49B-2E4B69A30A83}"/>
              </a:ext>
            </a:extLst>
          </p:cNvPr>
          <p:cNvSpPr>
            <a:spLocks noChangeAspect="1"/>
          </p:cNvSpPr>
          <p:nvPr userDrawn="1"/>
        </p:nvSpPr>
        <p:spPr>
          <a:xfrm>
            <a:off x="8221835" y="2529382"/>
            <a:ext cx="1008000" cy="1008000"/>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184E7C63-749E-454A-8558-966A267EEA34}"/>
              </a:ext>
            </a:extLst>
          </p:cNvPr>
          <p:cNvSpPr>
            <a:spLocks noChangeAspect="1"/>
          </p:cNvSpPr>
          <p:nvPr userDrawn="1"/>
        </p:nvSpPr>
        <p:spPr>
          <a:xfrm>
            <a:off x="8319038" y="3319548"/>
            <a:ext cx="1523777" cy="2125834"/>
          </a:xfrm>
          <a:custGeom>
            <a:avLst/>
            <a:gdLst>
              <a:gd name="connsiteX0" fmla="*/ 1096759 w 1523777"/>
              <a:gd name="connsiteY0" fmla="*/ 0 h 2125834"/>
              <a:gd name="connsiteX1" fmla="*/ 1170548 w 1523777"/>
              <a:gd name="connsiteY1" fmla="*/ 67064 h 2125834"/>
              <a:gd name="connsiteX2" fmla="*/ 1523777 w 1523777"/>
              <a:gd name="connsiteY2" fmla="*/ 919834 h 2125834"/>
              <a:gd name="connsiteX3" fmla="*/ 317777 w 1523777"/>
              <a:gd name="connsiteY3" fmla="*/ 2125834 h 2125834"/>
              <a:gd name="connsiteX4" fmla="*/ 74726 w 1523777"/>
              <a:gd name="connsiteY4" fmla="*/ 2101333 h 2125834"/>
              <a:gd name="connsiteX5" fmla="*/ 20076 w 1523777"/>
              <a:gd name="connsiteY5" fmla="*/ 2087281 h 2125834"/>
              <a:gd name="connsiteX6" fmla="*/ 10595 w 1523777"/>
              <a:gd name="connsiteY6" fmla="*/ 2025154 h 2125834"/>
              <a:gd name="connsiteX7" fmla="*/ 0 w 1523777"/>
              <a:gd name="connsiteY7" fmla="*/ 1815349 h 2125834"/>
              <a:gd name="connsiteX8" fmla="*/ 1073895 w 1523777"/>
              <a:gd name="connsiteY8" fmla="*/ 11015 h 212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777" h="2125834">
                <a:moveTo>
                  <a:pt x="1096759" y="0"/>
                </a:moveTo>
                <a:lnTo>
                  <a:pt x="1170548" y="67064"/>
                </a:lnTo>
                <a:cubicBezTo>
                  <a:pt x="1388791" y="285307"/>
                  <a:pt x="1523777" y="586807"/>
                  <a:pt x="1523777" y="919834"/>
                </a:cubicBezTo>
                <a:cubicBezTo>
                  <a:pt x="1523777" y="1585889"/>
                  <a:pt x="983832" y="2125834"/>
                  <a:pt x="317777" y="2125834"/>
                </a:cubicBezTo>
                <a:cubicBezTo>
                  <a:pt x="234520" y="2125834"/>
                  <a:pt x="153234" y="2117398"/>
                  <a:pt x="74726" y="2101333"/>
                </a:cubicBezTo>
                <a:lnTo>
                  <a:pt x="20076" y="2087281"/>
                </a:lnTo>
                <a:lnTo>
                  <a:pt x="10595" y="2025154"/>
                </a:lnTo>
                <a:cubicBezTo>
                  <a:pt x="3589" y="1956172"/>
                  <a:pt x="0" y="1886180"/>
                  <a:pt x="0" y="1815349"/>
                </a:cubicBezTo>
                <a:cubicBezTo>
                  <a:pt x="0" y="1036214"/>
                  <a:pt x="434235" y="358499"/>
                  <a:pt x="1073895" y="1101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tx2"/>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7843603" cy="533400"/>
          </a:xfrm>
        </p:spPr>
        <p:txBody>
          <a:bodyPr>
            <a:normAutofit/>
          </a:bodyPr>
          <a:lstStyle>
            <a:lvl1pPr>
              <a:defRPr sz="5400">
                <a:solidFill>
                  <a:schemeClr val="tx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p:spPr>
        <p:txBody>
          <a:bodyPr>
            <a:normAutofit/>
          </a:bodyPr>
          <a:lstStyle>
            <a:lvl1pPr marL="0" indent="0">
              <a:buNone/>
              <a:defRPr sz="2800">
                <a:solidFill>
                  <a:schemeClr val="tx1"/>
                </a:solidFill>
                <a:latin typeface="+mj-lt"/>
              </a:defRPr>
            </a:lvl1pPr>
          </a:lstStyle>
          <a:p>
            <a:pPr lvl="0"/>
            <a:r>
              <a:rPr lang="en-GB" dirty="0"/>
              <a:t>Subtitle</a:t>
            </a:r>
          </a:p>
        </p:txBody>
      </p:sp>
      <p:pic>
        <p:nvPicPr>
          <p:cNvPr id="9" name="Picture 8" descr="Logo&#10;&#10;Description automatically generated">
            <a:extLst>
              <a:ext uri="{FF2B5EF4-FFF2-40B4-BE49-F238E27FC236}">
                <a16:creationId xmlns:a16="http://schemas.microsoft.com/office/drawing/2014/main" id="{F8A052BE-B11F-2545-B40B-EE4842236BB8}"/>
              </a:ext>
            </a:extLst>
          </p:cNvPr>
          <p:cNvPicPr>
            <a:picLocks noChangeAspect="1"/>
          </p:cNvPicPr>
          <p:nvPr userDrawn="1"/>
        </p:nvPicPr>
        <p:blipFill rotWithShape="1">
          <a:blip r:embed="rId2"/>
          <a:srcRect t="3716" r="77682" b="80526"/>
          <a:stretch/>
        </p:blipFill>
        <p:spPr>
          <a:xfrm>
            <a:off x="8389" y="263235"/>
            <a:ext cx="2720956" cy="1080655"/>
          </a:xfrm>
          <a:prstGeom prst="rect">
            <a:avLst/>
          </a:prstGeom>
        </p:spPr>
      </p:pic>
      <p:sp>
        <p:nvSpPr>
          <p:cNvPr id="55" name="Oval 54">
            <a:extLst>
              <a:ext uri="{FF2B5EF4-FFF2-40B4-BE49-F238E27FC236}">
                <a16:creationId xmlns:a16="http://schemas.microsoft.com/office/drawing/2014/main" id="{F1FFF683-CB18-A748-8A08-27575C211DEE}"/>
              </a:ext>
            </a:extLst>
          </p:cNvPr>
          <p:cNvSpPr>
            <a:spLocks noChangeAspect="1"/>
          </p:cNvSpPr>
          <p:nvPr userDrawn="1"/>
        </p:nvSpPr>
        <p:spPr>
          <a:xfrm>
            <a:off x="11610621" y="3624505"/>
            <a:ext cx="648000" cy="648000"/>
          </a:xfrm>
          <a:prstGeom prst="ellipse">
            <a:avLst/>
          </a:prstGeom>
          <a:solidFill>
            <a:srgbClr val="DD8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a:extLst>
              <a:ext uri="{FF2B5EF4-FFF2-40B4-BE49-F238E27FC236}">
                <a16:creationId xmlns:a16="http://schemas.microsoft.com/office/drawing/2014/main" id="{2638415C-5DED-1442-9C57-EED5DEE2B00D}"/>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Picture Placeholder 56">
            <a:extLst>
              <a:ext uri="{FF2B5EF4-FFF2-40B4-BE49-F238E27FC236}">
                <a16:creationId xmlns:a16="http://schemas.microsoft.com/office/drawing/2014/main" id="{1572C3D6-CEB0-2F44-B4BA-8F8A965504D9}"/>
              </a:ext>
            </a:extLst>
          </p:cNvPr>
          <p:cNvSpPr>
            <a:spLocks noGrp="1"/>
          </p:cNvSpPr>
          <p:nvPr>
            <p:ph type="pic" sz="quarter" idx="12" hasCustomPrompt="1"/>
          </p:nvPr>
        </p:nvSpPr>
        <p:spPr>
          <a:xfrm>
            <a:off x="8337467" y="3082898"/>
            <a:ext cx="3854533" cy="3775103"/>
          </a:xfrm>
          <a:custGeom>
            <a:avLst/>
            <a:gdLst>
              <a:gd name="connsiteX0" fmla="*/ 3839942 w 3854533"/>
              <a:gd name="connsiteY0" fmla="*/ 1078123 h 3775103"/>
              <a:gd name="connsiteX1" fmla="*/ 3854533 w 3854533"/>
              <a:gd name="connsiteY1" fmla="*/ 1108414 h 3775103"/>
              <a:gd name="connsiteX2" fmla="*/ 3854533 w 3854533"/>
              <a:gd name="connsiteY2" fmla="*/ 2995587 h 3775103"/>
              <a:gd name="connsiteX3" fmla="*/ 3837905 w 3854533"/>
              <a:gd name="connsiteY3" fmla="*/ 3030105 h 3775103"/>
              <a:gd name="connsiteX4" fmla="*/ 3180863 w 3854533"/>
              <a:gd name="connsiteY4" fmla="*/ 3753551 h 3775103"/>
              <a:gd name="connsiteX5" fmla="*/ 3145386 w 3854533"/>
              <a:gd name="connsiteY5" fmla="*/ 3775103 h 3775103"/>
              <a:gd name="connsiteX6" fmla="*/ 2683062 w 3854533"/>
              <a:gd name="connsiteY6" fmla="*/ 3775103 h 3775103"/>
              <a:gd name="connsiteX7" fmla="*/ 2800473 w 3854533"/>
              <a:gd name="connsiteY7" fmla="*/ 3703774 h 3775103"/>
              <a:gd name="connsiteX8" fmla="*/ 3816285 w 3854533"/>
              <a:gd name="connsiteY8" fmla="*/ 1793261 h 3775103"/>
              <a:gd name="connsiteX9" fmla="*/ 3769476 w 3854533"/>
              <a:gd name="connsiteY9" fmla="*/ 1328925 h 3775103"/>
              <a:gd name="connsiteX10" fmla="*/ 3726637 w 3854533"/>
              <a:gd name="connsiteY10" fmla="*/ 1162318 h 3775103"/>
              <a:gd name="connsiteX11" fmla="*/ 3778305 w 3854533"/>
              <a:gd name="connsiteY11" fmla="*/ 1134273 h 3775103"/>
              <a:gd name="connsiteX12" fmla="*/ 3826256 w 3854533"/>
              <a:gd name="connsiteY12" fmla="*/ 1094710 h 3775103"/>
              <a:gd name="connsiteX13" fmla="*/ 2033570 w 3854533"/>
              <a:gd name="connsiteY13" fmla="*/ 0 h 3775103"/>
              <a:gd name="connsiteX14" fmla="*/ 3319735 w 3854533"/>
              <a:gd name="connsiteY14" fmla="*/ 453007 h 3775103"/>
              <a:gd name="connsiteX15" fmla="*/ 3448254 w 3854533"/>
              <a:gd name="connsiteY15" fmla="*/ 571218 h 3775103"/>
              <a:gd name="connsiteX16" fmla="*/ 3452009 w 3854533"/>
              <a:gd name="connsiteY16" fmla="*/ 577398 h 3775103"/>
              <a:gd name="connsiteX17" fmla="*/ 3416003 w 3854533"/>
              <a:gd name="connsiteY17" fmla="*/ 596941 h 3775103"/>
              <a:gd name="connsiteX18" fmla="*/ 3273154 w 3854533"/>
              <a:gd name="connsiteY18" fmla="*/ 865607 h 3775103"/>
              <a:gd name="connsiteX19" fmla="*/ 3597154 w 3854533"/>
              <a:gd name="connsiteY19" fmla="*/ 1189607 h 3775103"/>
              <a:gd name="connsiteX20" fmla="*/ 3662451 w 3854533"/>
              <a:gd name="connsiteY20" fmla="*/ 1183025 h 3775103"/>
              <a:gd name="connsiteX21" fmla="*/ 3714787 w 3854533"/>
              <a:gd name="connsiteY21" fmla="*/ 1166779 h 3775103"/>
              <a:gd name="connsiteX22" fmla="*/ 3757132 w 3854533"/>
              <a:gd name="connsiteY22" fmla="*/ 1331464 h 3775103"/>
              <a:gd name="connsiteX23" fmla="*/ 3803685 w 3854533"/>
              <a:gd name="connsiteY23" fmla="*/ 1793261 h 3775103"/>
              <a:gd name="connsiteX24" fmla="*/ 2793428 w 3854533"/>
              <a:gd name="connsiteY24" fmla="*/ 3693326 h 3775103"/>
              <a:gd name="connsiteX25" fmla="*/ 2658819 w 3854533"/>
              <a:gd name="connsiteY25" fmla="*/ 3775103 h 3775103"/>
              <a:gd name="connsiteX26" fmla="*/ 921754 w 3854533"/>
              <a:gd name="connsiteY26" fmla="*/ 3775103 h 3775103"/>
              <a:gd name="connsiteX27" fmla="*/ 886277 w 3854533"/>
              <a:gd name="connsiteY27" fmla="*/ 3753551 h 3775103"/>
              <a:gd name="connsiteX28" fmla="*/ 46173 w 3854533"/>
              <a:gd name="connsiteY28" fmla="*/ 2564827 h 3775103"/>
              <a:gd name="connsiteX29" fmla="*/ 0 w 3854533"/>
              <a:gd name="connsiteY29" fmla="*/ 2323507 h 3775103"/>
              <a:gd name="connsiteX30" fmla="*/ 56297 w 3854533"/>
              <a:gd name="connsiteY30" fmla="*/ 2337983 h 3775103"/>
              <a:gd name="connsiteX31" fmla="*/ 299348 w 3854533"/>
              <a:gd name="connsiteY31" fmla="*/ 2362484 h 3775103"/>
              <a:gd name="connsiteX32" fmla="*/ 1505348 w 3854533"/>
              <a:gd name="connsiteY32" fmla="*/ 1156484 h 3775103"/>
              <a:gd name="connsiteX33" fmla="*/ 1152119 w 3854533"/>
              <a:gd name="connsiteY33" fmla="*/ 303714 h 3775103"/>
              <a:gd name="connsiteX34" fmla="*/ 1078331 w 3854533"/>
              <a:gd name="connsiteY34" fmla="*/ 236651 h 3775103"/>
              <a:gd name="connsiteX35" fmla="*/ 1234839 w 3854533"/>
              <a:gd name="connsiteY35" fmla="*/ 161257 h 3775103"/>
              <a:gd name="connsiteX36" fmla="*/ 2033570 w 3854533"/>
              <a:gd name="connsiteY36" fmla="*/ 0 h 377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54533" h="3775103">
                <a:moveTo>
                  <a:pt x="3839942" y="1078123"/>
                </a:moveTo>
                <a:lnTo>
                  <a:pt x="3854533" y="1108414"/>
                </a:lnTo>
                <a:lnTo>
                  <a:pt x="3854533" y="2995587"/>
                </a:lnTo>
                <a:lnTo>
                  <a:pt x="3837905" y="3030105"/>
                </a:lnTo>
                <a:cubicBezTo>
                  <a:pt x="3679957" y="3320860"/>
                  <a:pt x="3453780" y="3569171"/>
                  <a:pt x="3180863" y="3753551"/>
                </a:cubicBezTo>
                <a:lnTo>
                  <a:pt x="3145386" y="3775103"/>
                </a:lnTo>
                <a:lnTo>
                  <a:pt x="2683062" y="3775103"/>
                </a:lnTo>
                <a:lnTo>
                  <a:pt x="2800473" y="3703774"/>
                </a:lnTo>
                <a:cubicBezTo>
                  <a:pt x="3413341" y="3289729"/>
                  <a:pt x="3816285" y="2588551"/>
                  <a:pt x="3816285" y="1793261"/>
                </a:cubicBezTo>
                <a:cubicBezTo>
                  <a:pt x="3816285" y="1634203"/>
                  <a:pt x="3800167" y="1478910"/>
                  <a:pt x="3769476" y="1328925"/>
                </a:cubicBezTo>
                <a:lnTo>
                  <a:pt x="3726637" y="1162318"/>
                </a:lnTo>
                <a:lnTo>
                  <a:pt x="3778305" y="1134273"/>
                </a:lnTo>
                <a:cubicBezTo>
                  <a:pt x="3795542" y="1122628"/>
                  <a:pt x="3811598" y="1109368"/>
                  <a:pt x="3826256" y="1094710"/>
                </a:cubicBezTo>
                <a:close/>
                <a:moveTo>
                  <a:pt x="2033570" y="0"/>
                </a:moveTo>
                <a:cubicBezTo>
                  <a:pt x="2520530" y="0"/>
                  <a:pt x="2967872" y="169623"/>
                  <a:pt x="3319735" y="453007"/>
                </a:cubicBezTo>
                <a:lnTo>
                  <a:pt x="3448254" y="571218"/>
                </a:lnTo>
                <a:lnTo>
                  <a:pt x="3452009" y="577398"/>
                </a:lnTo>
                <a:lnTo>
                  <a:pt x="3416003" y="596941"/>
                </a:lnTo>
                <a:cubicBezTo>
                  <a:pt x="3329818" y="655167"/>
                  <a:pt x="3273154" y="753770"/>
                  <a:pt x="3273154" y="865607"/>
                </a:cubicBezTo>
                <a:cubicBezTo>
                  <a:pt x="3273154" y="1044547"/>
                  <a:pt x="3418214" y="1189607"/>
                  <a:pt x="3597154" y="1189607"/>
                </a:cubicBezTo>
                <a:cubicBezTo>
                  <a:pt x="3619522" y="1189607"/>
                  <a:pt x="3641360" y="1187341"/>
                  <a:pt x="3662451" y="1183025"/>
                </a:cubicBezTo>
                <a:lnTo>
                  <a:pt x="3714787" y="1166779"/>
                </a:lnTo>
                <a:lnTo>
                  <a:pt x="3757132" y="1331464"/>
                </a:lnTo>
                <a:cubicBezTo>
                  <a:pt x="3787655" y="1480629"/>
                  <a:pt x="3803685" y="1635073"/>
                  <a:pt x="3803685" y="1793261"/>
                </a:cubicBezTo>
                <a:cubicBezTo>
                  <a:pt x="3803685" y="2584202"/>
                  <a:pt x="3402945" y="3281545"/>
                  <a:pt x="2793428" y="3693326"/>
                </a:cubicBezTo>
                <a:lnTo>
                  <a:pt x="2658819" y="3775103"/>
                </a:lnTo>
                <a:lnTo>
                  <a:pt x="921754" y="3775103"/>
                </a:lnTo>
                <a:lnTo>
                  <a:pt x="886277" y="3753551"/>
                </a:lnTo>
                <a:cubicBezTo>
                  <a:pt x="476901" y="3476982"/>
                  <a:pt x="172691" y="3056566"/>
                  <a:pt x="46173" y="2564827"/>
                </a:cubicBezTo>
                <a:lnTo>
                  <a:pt x="0" y="2323507"/>
                </a:lnTo>
                <a:lnTo>
                  <a:pt x="56297" y="2337983"/>
                </a:lnTo>
                <a:cubicBezTo>
                  <a:pt x="134805" y="2354048"/>
                  <a:pt x="216091" y="2362484"/>
                  <a:pt x="299348" y="2362484"/>
                </a:cubicBezTo>
                <a:cubicBezTo>
                  <a:pt x="965403" y="2362484"/>
                  <a:pt x="1505348" y="1822539"/>
                  <a:pt x="1505348" y="1156484"/>
                </a:cubicBezTo>
                <a:cubicBezTo>
                  <a:pt x="1505348" y="823457"/>
                  <a:pt x="1370362" y="521957"/>
                  <a:pt x="1152119" y="303714"/>
                </a:cubicBezTo>
                <a:lnTo>
                  <a:pt x="1078331" y="236651"/>
                </a:lnTo>
                <a:lnTo>
                  <a:pt x="1234839" y="161257"/>
                </a:lnTo>
                <a:cubicBezTo>
                  <a:pt x="1480337" y="57420"/>
                  <a:pt x="1750248" y="0"/>
                  <a:pt x="2033570" y="0"/>
                </a:cubicBezTo>
                <a:close/>
              </a:path>
            </a:pathLst>
          </a:custGeom>
          <a:noFill/>
        </p:spPr>
        <p:txBody>
          <a:bodyPr wrap="square" anchor="ctr">
            <a:noAutofit/>
          </a:bodyPr>
          <a:lstStyle>
            <a:lvl1pPr marL="0" indent="0" algn="ctr">
              <a:buNone/>
              <a:defRPr/>
            </a:lvl1pPr>
          </a:lstStyle>
          <a:p>
            <a:r>
              <a:rPr lang="en-US" dirty="0"/>
              <a:t>Click to insert image</a:t>
            </a:r>
          </a:p>
        </p:txBody>
      </p:sp>
      <p:sp>
        <p:nvSpPr>
          <p:cNvPr id="14" name="Oval 13">
            <a:extLst>
              <a:ext uri="{FF2B5EF4-FFF2-40B4-BE49-F238E27FC236}">
                <a16:creationId xmlns:a16="http://schemas.microsoft.com/office/drawing/2014/main" id="{780E233C-03BF-564C-BDE1-EC9DE423E7DE}"/>
              </a:ext>
            </a:extLst>
          </p:cNvPr>
          <p:cNvSpPr>
            <a:spLocks noChangeAspect="1"/>
          </p:cNvSpPr>
          <p:nvPr userDrawn="1"/>
        </p:nvSpPr>
        <p:spPr>
          <a:xfrm>
            <a:off x="8221835" y="6502074"/>
            <a:ext cx="158400" cy="158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E423CEB-5C35-5544-A91F-50944FF65BEA}"/>
              </a:ext>
            </a:extLst>
          </p:cNvPr>
          <p:cNvSpPr>
            <a:spLocks noChangeAspect="1"/>
          </p:cNvSpPr>
          <p:nvPr userDrawn="1"/>
        </p:nvSpPr>
        <p:spPr>
          <a:xfrm>
            <a:off x="8444794" y="6642063"/>
            <a:ext cx="324000" cy="3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37141"/>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CV">
    <p:bg>
      <p:bgPr>
        <a:solidFill>
          <a:schemeClr val="bg1"/>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B694111-6D88-B844-B1DA-5D3F77089342}"/>
              </a:ext>
            </a:extLst>
          </p:cNvPr>
          <p:cNvSpPr/>
          <p:nvPr userDrawn="1"/>
        </p:nvSpPr>
        <p:spPr>
          <a:xfrm>
            <a:off x="569242" y="345729"/>
            <a:ext cx="1332000" cy="1332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Picture Placeholder 55">
            <a:extLst>
              <a:ext uri="{FF2B5EF4-FFF2-40B4-BE49-F238E27FC236}">
                <a16:creationId xmlns:a16="http://schemas.microsoft.com/office/drawing/2014/main" id="{CE1C68D1-B88A-5544-A8B8-9E4A407756F0}"/>
              </a:ext>
            </a:extLst>
          </p:cNvPr>
          <p:cNvSpPr>
            <a:spLocks noGrp="1"/>
          </p:cNvSpPr>
          <p:nvPr>
            <p:ph type="pic" sz="quarter" idx="24" hasCustomPrompt="1"/>
          </p:nvPr>
        </p:nvSpPr>
        <p:spPr>
          <a:xfrm>
            <a:off x="580598" y="352929"/>
            <a:ext cx="1313444" cy="1317600"/>
          </a:xfrm>
          <a:custGeom>
            <a:avLst/>
            <a:gdLst>
              <a:gd name="connsiteX0" fmla="*/ 654644 w 1313444"/>
              <a:gd name="connsiteY0" fmla="*/ 0 h 1317600"/>
              <a:gd name="connsiteX1" fmla="*/ 1313444 w 1313444"/>
              <a:gd name="connsiteY1" fmla="*/ 658800 h 1317600"/>
              <a:gd name="connsiteX2" fmla="*/ 654644 w 1313444"/>
              <a:gd name="connsiteY2" fmla="*/ 1317600 h 1317600"/>
              <a:gd name="connsiteX3" fmla="*/ 9229 w 1313444"/>
              <a:gd name="connsiteY3" fmla="*/ 791571 h 1317600"/>
              <a:gd name="connsiteX4" fmla="*/ 0 w 1313444"/>
              <a:gd name="connsiteY4" fmla="*/ 700029 h 1317600"/>
              <a:gd name="connsiteX5" fmla="*/ 7308 w 1313444"/>
              <a:gd name="connsiteY5" fmla="*/ 701504 h 1317600"/>
              <a:gd name="connsiteX6" fmla="*/ 156697 w 1313444"/>
              <a:gd name="connsiteY6" fmla="*/ 552115 h 1317600"/>
              <a:gd name="connsiteX7" fmla="*/ 65457 w 1313444"/>
              <a:gd name="connsiteY7" fmla="*/ 414466 h 1317600"/>
              <a:gd name="connsiteX8" fmla="*/ 45133 w 1313444"/>
              <a:gd name="connsiteY8" fmla="*/ 410363 h 1317600"/>
              <a:gd name="connsiteX9" fmla="*/ 47616 w 1313444"/>
              <a:gd name="connsiteY9" fmla="*/ 402365 h 1317600"/>
              <a:gd name="connsiteX10" fmla="*/ 91221 w 1313444"/>
              <a:gd name="connsiteY10" fmla="*/ 317188 h 1317600"/>
              <a:gd name="connsiteX11" fmla="*/ 122759 w 1313444"/>
              <a:gd name="connsiteY11" fmla="*/ 272829 h 1317600"/>
              <a:gd name="connsiteX12" fmla="*/ 125854 w 1313444"/>
              <a:gd name="connsiteY12" fmla="*/ 274916 h 1317600"/>
              <a:gd name="connsiteX13" fmla="*/ 164722 w 1313444"/>
              <a:gd name="connsiteY13" fmla="*/ 282763 h 1317600"/>
              <a:gd name="connsiteX14" fmla="*/ 264576 w 1313444"/>
              <a:gd name="connsiteY14" fmla="*/ 182909 h 1317600"/>
              <a:gd name="connsiteX15" fmla="*/ 256729 w 1313444"/>
              <a:gd name="connsiteY15" fmla="*/ 144041 h 1317600"/>
              <a:gd name="connsiteX16" fmla="*/ 253075 w 1313444"/>
              <a:gd name="connsiteY16" fmla="*/ 138621 h 1317600"/>
              <a:gd name="connsiteX17" fmla="*/ 286303 w 1313444"/>
              <a:gd name="connsiteY17" fmla="*/ 112513 h 1317600"/>
              <a:gd name="connsiteX18" fmla="*/ 654644 w 1313444"/>
              <a:gd name="connsiteY18" fmla="*/ 0 h 13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444" h="1317600">
                <a:moveTo>
                  <a:pt x="654644" y="0"/>
                </a:moveTo>
                <a:cubicBezTo>
                  <a:pt x="1018489" y="0"/>
                  <a:pt x="1313444" y="294955"/>
                  <a:pt x="1313444" y="658800"/>
                </a:cubicBezTo>
                <a:cubicBezTo>
                  <a:pt x="1313444" y="1022645"/>
                  <a:pt x="1018489" y="1317600"/>
                  <a:pt x="654644" y="1317600"/>
                </a:cubicBezTo>
                <a:cubicBezTo>
                  <a:pt x="336280" y="1317600"/>
                  <a:pt x="70659" y="1091775"/>
                  <a:pt x="9229" y="791571"/>
                </a:cubicBezTo>
                <a:lnTo>
                  <a:pt x="0" y="700029"/>
                </a:lnTo>
                <a:lnTo>
                  <a:pt x="7308" y="701504"/>
                </a:lnTo>
                <a:cubicBezTo>
                  <a:pt x="89813" y="701504"/>
                  <a:pt x="156697" y="634620"/>
                  <a:pt x="156697" y="552115"/>
                </a:cubicBezTo>
                <a:cubicBezTo>
                  <a:pt x="156697" y="490236"/>
                  <a:pt x="119075" y="437144"/>
                  <a:pt x="65457" y="414466"/>
                </a:cubicBezTo>
                <a:lnTo>
                  <a:pt x="45133" y="410363"/>
                </a:lnTo>
                <a:lnTo>
                  <a:pt x="47616" y="402365"/>
                </a:lnTo>
                <a:cubicBezTo>
                  <a:pt x="60117" y="372808"/>
                  <a:pt x="74714" y="344354"/>
                  <a:pt x="91221" y="317188"/>
                </a:cubicBezTo>
                <a:lnTo>
                  <a:pt x="122759" y="272829"/>
                </a:lnTo>
                <a:lnTo>
                  <a:pt x="125854" y="274916"/>
                </a:lnTo>
                <a:cubicBezTo>
                  <a:pt x="137801" y="279969"/>
                  <a:pt x="150935" y="282763"/>
                  <a:pt x="164722" y="282763"/>
                </a:cubicBezTo>
                <a:cubicBezTo>
                  <a:pt x="219870" y="282763"/>
                  <a:pt x="264576" y="238057"/>
                  <a:pt x="264576" y="182909"/>
                </a:cubicBezTo>
                <a:cubicBezTo>
                  <a:pt x="264576" y="169122"/>
                  <a:pt x="261782" y="155988"/>
                  <a:pt x="256729" y="144041"/>
                </a:cubicBezTo>
                <a:lnTo>
                  <a:pt x="253075" y="138621"/>
                </a:lnTo>
                <a:lnTo>
                  <a:pt x="286303" y="112513"/>
                </a:lnTo>
                <a:cubicBezTo>
                  <a:pt x="391448" y="41478"/>
                  <a:pt x="518202" y="0"/>
                  <a:pt x="654644"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3" name="Text Placeholder 2">
            <a:extLst>
              <a:ext uri="{FF2B5EF4-FFF2-40B4-BE49-F238E27FC236}">
                <a16:creationId xmlns:a16="http://schemas.microsoft.com/office/drawing/2014/main" id="{83F441E8-F743-9148-8681-3557B512720A}"/>
              </a:ext>
            </a:extLst>
          </p:cNvPr>
          <p:cNvSpPr>
            <a:spLocks noGrp="1"/>
          </p:cNvSpPr>
          <p:nvPr>
            <p:ph type="body" sz="quarter" idx="16" hasCustomPrompt="1"/>
          </p:nvPr>
        </p:nvSpPr>
        <p:spPr>
          <a:xfrm>
            <a:off x="2222960" y="536177"/>
            <a:ext cx="2709191"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34" name="Text Placeholder 2">
            <a:extLst>
              <a:ext uri="{FF2B5EF4-FFF2-40B4-BE49-F238E27FC236}">
                <a16:creationId xmlns:a16="http://schemas.microsoft.com/office/drawing/2014/main" id="{B8DE1459-1F61-544E-87BD-721E7289A1E7}"/>
              </a:ext>
            </a:extLst>
          </p:cNvPr>
          <p:cNvSpPr>
            <a:spLocks noGrp="1"/>
          </p:cNvSpPr>
          <p:nvPr>
            <p:ph type="body" sz="quarter" idx="17" hasCustomPrompt="1"/>
          </p:nvPr>
        </p:nvSpPr>
        <p:spPr>
          <a:xfrm>
            <a:off x="2222960" y="754481"/>
            <a:ext cx="2709190"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35" name="Text Placeholder 2">
            <a:extLst>
              <a:ext uri="{FF2B5EF4-FFF2-40B4-BE49-F238E27FC236}">
                <a16:creationId xmlns:a16="http://schemas.microsoft.com/office/drawing/2014/main" id="{1EB53B01-475D-2246-BF01-72A38045E4FD}"/>
              </a:ext>
            </a:extLst>
          </p:cNvPr>
          <p:cNvSpPr>
            <a:spLocks noGrp="1"/>
          </p:cNvSpPr>
          <p:nvPr>
            <p:ph type="body" sz="quarter" idx="18" hasCustomPrompt="1"/>
          </p:nvPr>
        </p:nvSpPr>
        <p:spPr>
          <a:xfrm>
            <a:off x="2222960" y="962825"/>
            <a:ext cx="2709190"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36" name="Text Placeholder 2">
            <a:extLst>
              <a:ext uri="{FF2B5EF4-FFF2-40B4-BE49-F238E27FC236}">
                <a16:creationId xmlns:a16="http://schemas.microsoft.com/office/drawing/2014/main" id="{A0F7D16D-1B34-1D43-BC75-EFAC4108FACE}"/>
              </a:ext>
            </a:extLst>
          </p:cNvPr>
          <p:cNvSpPr>
            <a:spLocks noGrp="1"/>
          </p:cNvSpPr>
          <p:nvPr>
            <p:ph type="body" sz="quarter" idx="15" hasCustomPrompt="1"/>
          </p:nvPr>
        </p:nvSpPr>
        <p:spPr>
          <a:xfrm>
            <a:off x="439328" y="1896464"/>
            <a:ext cx="5217341" cy="1048501"/>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p>
        </p:txBody>
      </p:sp>
      <p:sp>
        <p:nvSpPr>
          <p:cNvPr id="57" name="Oval 56">
            <a:extLst>
              <a:ext uri="{FF2B5EF4-FFF2-40B4-BE49-F238E27FC236}">
                <a16:creationId xmlns:a16="http://schemas.microsoft.com/office/drawing/2014/main" id="{5D9586E2-EB9C-D740-8702-55C787797CA3}"/>
              </a:ext>
            </a:extLst>
          </p:cNvPr>
          <p:cNvSpPr/>
          <p:nvPr userDrawn="1"/>
        </p:nvSpPr>
        <p:spPr>
          <a:xfrm>
            <a:off x="438517" y="755655"/>
            <a:ext cx="298777" cy="298777"/>
          </a:xfrm>
          <a:prstGeom prst="ellipse">
            <a:avLst/>
          </a:prstGeom>
          <a:solidFill>
            <a:srgbClr val="416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773F12A9-A168-1A44-95E8-44E80910F774}"/>
              </a:ext>
            </a:extLst>
          </p:cNvPr>
          <p:cNvSpPr/>
          <p:nvPr userDrawn="1"/>
        </p:nvSpPr>
        <p:spPr>
          <a:xfrm>
            <a:off x="645466" y="435984"/>
            <a:ext cx="199707" cy="199707"/>
          </a:xfrm>
          <a:prstGeom prst="ellipse">
            <a:avLst/>
          </a:prstGeom>
          <a:solidFill>
            <a:srgbClr val="B7B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7BAC9"/>
              </a:solidFill>
            </a:endParaRPr>
          </a:p>
        </p:txBody>
      </p:sp>
      <p:sp>
        <p:nvSpPr>
          <p:cNvPr id="67" name="Oval 66">
            <a:extLst>
              <a:ext uri="{FF2B5EF4-FFF2-40B4-BE49-F238E27FC236}">
                <a16:creationId xmlns:a16="http://schemas.microsoft.com/office/drawing/2014/main" id="{D58F5C3D-CB5E-E641-8861-FA2A4CE3B22D}"/>
              </a:ext>
            </a:extLst>
          </p:cNvPr>
          <p:cNvSpPr/>
          <p:nvPr userDrawn="1"/>
        </p:nvSpPr>
        <p:spPr>
          <a:xfrm>
            <a:off x="6335042" y="345729"/>
            <a:ext cx="1332000" cy="1332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icture Placeholder 67">
            <a:extLst>
              <a:ext uri="{FF2B5EF4-FFF2-40B4-BE49-F238E27FC236}">
                <a16:creationId xmlns:a16="http://schemas.microsoft.com/office/drawing/2014/main" id="{13314F90-5EE3-A743-ADCC-C4AF2364C193}"/>
              </a:ext>
            </a:extLst>
          </p:cNvPr>
          <p:cNvSpPr>
            <a:spLocks noGrp="1"/>
          </p:cNvSpPr>
          <p:nvPr>
            <p:ph type="pic" sz="quarter" idx="25" hasCustomPrompt="1"/>
          </p:nvPr>
        </p:nvSpPr>
        <p:spPr>
          <a:xfrm>
            <a:off x="6346398" y="352929"/>
            <a:ext cx="1313444" cy="1317600"/>
          </a:xfrm>
          <a:custGeom>
            <a:avLst/>
            <a:gdLst>
              <a:gd name="connsiteX0" fmla="*/ 654644 w 1313444"/>
              <a:gd name="connsiteY0" fmla="*/ 0 h 1317600"/>
              <a:gd name="connsiteX1" fmla="*/ 1313444 w 1313444"/>
              <a:gd name="connsiteY1" fmla="*/ 658800 h 1317600"/>
              <a:gd name="connsiteX2" fmla="*/ 654644 w 1313444"/>
              <a:gd name="connsiteY2" fmla="*/ 1317600 h 1317600"/>
              <a:gd name="connsiteX3" fmla="*/ 9229 w 1313444"/>
              <a:gd name="connsiteY3" fmla="*/ 791571 h 1317600"/>
              <a:gd name="connsiteX4" fmla="*/ 0 w 1313444"/>
              <a:gd name="connsiteY4" fmla="*/ 700029 h 1317600"/>
              <a:gd name="connsiteX5" fmla="*/ 7308 w 1313444"/>
              <a:gd name="connsiteY5" fmla="*/ 701504 h 1317600"/>
              <a:gd name="connsiteX6" fmla="*/ 156697 w 1313444"/>
              <a:gd name="connsiteY6" fmla="*/ 552115 h 1317600"/>
              <a:gd name="connsiteX7" fmla="*/ 65457 w 1313444"/>
              <a:gd name="connsiteY7" fmla="*/ 414466 h 1317600"/>
              <a:gd name="connsiteX8" fmla="*/ 45133 w 1313444"/>
              <a:gd name="connsiteY8" fmla="*/ 410363 h 1317600"/>
              <a:gd name="connsiteX9" fmla="*/ 47616 w 1313444"/>
              <a:gd name="connsiteY9" fmla="*/ 402365 h 1317600"/>
              <a:gd name="connsiteX10" fmla="*/ 91221 w 1313444"/>
              <a:gd name="connsiteY10" fmla="*/ 317188 h 1317600"/>
              <a:gd name="connsiteX11" fmla="*/ 122759 w 1313444"/>
              <a:gd name="connsiteY11" fmla="*/ 272829 h 1317600"/>
              <a:gd name="connsiteX12" fmla="*/ 125854 w 1313444"/>
              <a:gd name="connsiteY12" fmla="*/ 274916 h 1317600"/>
              <a:gd name="connsiteX13" fmla="*/ 164722 w 1313444"/>
              <a:gd name="connsiteY13" fmla="*/ 282763 h 1317600"/>
              <a:gd name="connsiteX14" fmla="*/ 264576 w 1313444"/>
              <a:gd name="connsiteY14" fmla="*/ 182909 h 1317600"/>
              <a:gd name="connsiteX15" fmla="*/ 256729 w 1313444"/>
              <a:gd name="connsiteY15" fmla="*/ 144041 h 1317600"/>
              <a:gd name="connsiteX16" fmla="*/ 253075 w 1313444"/>
              <a:gd name="connsiteY16" fmla="*/ 138621 h 1317600"/>
              <a:gd name="connsiteX17" fmla="*/ 286303 w 1313444"/>
              <a:gd name="connsiteY17" fmla="*/ 112513 h 1317600"/>
              <a:gd name="connsiteX18" fmla="*/ 654644 w 1313444"/>
              <a:gd name="connsiteY18" fmla="*/ 0 h 13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444" h="1317600">
                <a:moveTo>
                  <a:pt x="654644" y="0"/>
                </a:moveTo>
                <a:cubicBezTo>
                  <a:pt x="1018489" y="0"/>
                  <a:pt x="1313444" y="294955"/>
                  <a:pt x="1313444" y="658800"/>
                </a:cubicBezTo>
                <a:cubicBezTo>
                  <a:pt x="1313444" y="1022645"/>
                  <a:pt x="1018489" y="1317600"/>
                  <a:pt x="654644" y="1317600"/>
                </a:cubicBezTo>
                <a:cubicBezTo>
                  <a:pt x="336280" y="1317600"/>
                  <a:pt x="70659" y="1091775"/>
                  <a:pt x="9229" y="791571"/>
                </a:cubicBezTo>
                <a:lnTo>
                  <a:pt x="0" y="700029"/>
                </a:lnTo>
                <a:lnTo>
                  <a:pt x="7308" y="701504"/>
                </a:lnTo>
                <a:cubicBezTo>
                  <a:pt x="89813" y="701504"/>
                  <a:pt x="156697" y="634620"/>
                  <a:pt x="156697" y="552115"/>
                </a:cubicBezTo>
                <a:cubicBezTo>
                  <a:pt x="156697" y="490236"/>
                  <a:pt x="119075" y="437144"/>
                  <a:pt x="65457" y="414466"/>
                </a:cubicBezTo>
                <a:lnTo>
                  <a:pt x="45133" y="410363"/>
                </a:lnTo>
                <a:lnTo>
                  <a:pt x="47616" y="402365"/>
                </a:lnTo>
                <a:cubicBezTo>
                  <a:pt x="60117" y="372808"/>
                  <a:pt x="74714" y="344354"/>
                  <a:pt x="91221" y="317188"/>
                </a:cubicBezTo>
                <a:lnTo>
                  <a:pt x="122759" y="272829"/>
                </a:lnTo>
                <a:lnTo>
                  <a:pt x="125854" y="274916"/>
                </a:lnTo>
                <a:cubicBezTo>
                  <a:pt x="137801" y="279969"/>
                  <a:pt x="150935" y="282763"/>
                  <a:pt x="164722" y="282763"/>
                </a:cubicBezTo>
                <a:cubicBezTo>
                  <a:pt x="219870" y="282763"/>
                  <a:pt x="264576" y="238057"/>
                  <a:pt x="264576" y="182909"/>
                </a:cubicBezTo>
                <a:cubicBezTo>
                  <a:pt x="264576" y="169122"/>
                  <a:pt x="261782" y="155988"/>
                  <a:pt x="256729" y="144041"/>
                </a:cubicBezTo>
                <a:lnTo>
                  <a:pt x="253075" y="138621"/>
                </a:lnTo>
                <a:lnTo>
                  <a:pt x="286303" y="112513"/>
                </a:lnTo>
                <a:cubicBezTo>
                  <a:pt x="391448" y="41478"/>
                  <a:pt x="518202" y="0"/>
                  <a:pt x="654644"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69" name="Text Placeholder 2">
            <a:extLst>
              <a:ext uri="{FF2B5EF4-FFF2-40B4-BE49-F238E27FC236}">
                <a16:creationId xmlns:a16="http://schemas.microsoft.com/office/drawing/2014/main" id="{6918CB79-5A41-6444-B403-65972D3FB54F}"/>
              </a:ext>
            </a:extLst>
          </p:cNvPr>
          <p:cNvSpPr>
            <a:spLocks noGrp="1"/>
          </p:cNvSpPr>
          <p:nvPr>
            <p:ph type="body" sz="quarter" idx="26" hasCustomPrompt="1"/>
          </p:nvPr>
        </p:nvSpPr>
        <p:spPr>
          <a:xfrm>
            <a:off x="7988760" y="536177"/>
            <a:ext cx="2709191"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70" name="Text Placeholder 2">
            <a:extLst>
              <a:ext uri="{FF2B5EF4-FFF2-40B4-BE49-F238E27FC236}">
                <a16:creationId xmlns:a16="http://schemas.microsoft.com/office/drawing/2014/main" id="{DCB6A7FA-B21C-634B-87CC-5E3E902D3C26}"/>
              </a:ext>
            </a:extLst>
          </p:cNvPr>
          <p:cNvSpPr>
            <a:spLocks noGrp="1"/>
          </p:cNvSpPr>
          <p:nvPr>
            <p:ph type="body" sz="quarter" idx="27" hasCustomPrompt="1"/>
          </p:nvPr>
        </p:nvSpPr>
        <p:spPr>
          <a:xfrm>
            <a:off x="7988760" y="754481"/>
            <a:ext cx="2709190"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71" name="Text Placeholder 2">
            <a:extLst>
              <a:ext uri="{FF2B5EF4-FFF2-40B4-BE49-F238E27FC236}">
                <a16:creationId xmlns:a16="http://schemas.microsoft.com/office/drawing/2014/main" id="{AD764470-2D9A-224A-AC38-F97FD5FCFE66}"/>
              </a:ext>
            </a:extLst>
          </p:cNvPr>
          <p:cNvSpPr>
            <a:spLocks noGrp="1"/>
          </p:cNvSpPr>
          <p:nvPr>
            <p:ph type="body" sz="quarter" idx="28" hasCustomPrompt="1"/>
          </p:nvPr>
        </p:nvSpPr>
        <p:spPr>
          <a:xfrm>
            <a:off x="7988760" y="962825"/>
            <a:ext cx="2709190"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72" name="Text Placeholder 2">
            <a:extLst>
              <a:ext uri="{FF2B5EF4-FFF2-40B4-BE49-F238E27FC236}">
                <a16:creationId xmlns:a16="http://schemas.microsoft.com/office/drawing/2014/main" id="{11404DA3-01F6-F54B-B85C-8DEF1F25C69B}"/>
              </a:ext>
            </a:extLst>
          </p:cNvPr>
          <p:cNvSpPr>
            <a:spLocks noGrp="1"/>
          </p:cNvSpPr>
          <p:nvPr>
            <p:ph type="body" sz="quarter" idx="29" hasCustomPrompt="1"/>
          </p:nvPr>
        </p:nvSpPr>
        <p:spPr>
          <a:xfrm>
            <a:off x="6205128" y="1896464"/>
            <a:ext cx="5217341" cy="1048501"/>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p>
        </p:txBody>
      </p:sp>
      <p:sp>
        <p:nvSpPr>
          <p:cNvPr id="73" name="Oval 72">
            <a:extLst>
              <a:ext uri="{FF2B5EF4-FFF2-40B4-BE49-F238E27FC236}">
                <a16:creationId xmlns:a16="http://schemas.microsoft.com/office/drawing/2014/main" id="{5D655D79-7D66-D84B-87C2-E95785101DA3}"/>
              </a:ext>
            </a:extLst>
          </p:cNvPr>
          <p:cNvSpPr/>
          <p:nvPr userDrawn="1"/>
        </p:nvSpPr>
        <p:spPr>
          <a:xfrm>
            <a:off x="6204317" y="755655"/>
            <a:ext cx="298777" cy="298777"/>
          </a:xfrm>
          <a:prstGeom prst="ellipse">
            <a:avLst/>
          </a:prstGeom>
          <a:solidFill>
            <a:srgbClr val="416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6786A0D2-52CC-5248-843C-60132B84BB5A}"/>
              </a:ext>
            </a:extLst>
          </p:cNvPr>
          <p:cNvSpPr/>
          <p:nvPr userDrawn="1"/>
        </p:nvSpPr>
        <p:spPr>
          <a:xfrm>
            <a:off x="6411266" y="435984"/>
            <a:ext cx="199707" cy="199707"/>
          </a:xfrm>
          <a:prstGeom prst="ellipse">
            <a:avLst/>
          </a:prstGeom>
          <a:solidFill>
            <a:srgbClr val="B7B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7BAC9"/>
              </a:solidFill>
            </a:endParaRPr>
          </a:p>
        </p:txBody>
      </p:sp>
      <p:sp>
        <p:nvSpPr>
          <p:cNvPr id="75" name="Oval 74">
            <a:extLst>
              <a:ext uri="{FF2B5EF4-FFF2-40B4-BE49-F238E27FC236}">
                <a16:creationId xmlns:a16="http://schemas.microsoft.com/office/drawing/2014/main" id="{43FFB98E-3FA4-474E-81AA-27428E9349BC}"/>
              </a:ext>
            </a:extLst>
          </p:cNvPr>
          <p:cNvSpPr/>
          <p:nvPr userDrawn="1"/>
        </p:nvSpPr>
        <p:spPr>
          <a:xfrm>
            <a:off x="569242" y="3368329"/>
            <a:ext cx="1332000" cy="1332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Picture Placeholder 75">
            <a:extLst>
              <a:ext uri="{FF2B5EF4-FFF2-40B4-BE49-F238E27FC236}">
                <a16:creationId xmlns:a16="http://schemas.microsoft.com/office/drawing/2014/main" id="{2B5C7C30-6A0C-A948-9FA9-2DAD34A66A87}"/>
              </a:ext>
            </a:extLst>
          </p:cNvPr>
          <p:cNvSpPr>
            <a:spLocks noGrp="1"/>
          </p:cNvSpPr>
          <p:nvPr>
            <p:ph type="pic" sz="quarter" idx="30" hasCustomPrompt="1"/>
          </p:nvPr>
        </p:nvSpPr>
        <p:spPr>
          <a:xfrm>
            <a:off x="580598" y="3375529"/>
            <a:ext cx="1313444" cy="1317600"/>
          </a:xfrm>
          <a:custGeom>
            <a:avLst/>
            <a:gdLst>
              <a:gd name="connsiteX0" fmla="*/ 654644 w 1313444"/>
              <a:gd name="connsiteY0" fmla="*/ 0 h 1317600"/>
              <a:gd name="connsiteX1" fmla="*/ 1313444 w 1313444"/>
              <a:gd name="connsiteY1" fmla="*/ 658800 h 1317600"/>
              <a:gd name="connsiteX2" fmla="*/ 654644 w 1313444"/>
              <a:gd name="connsiteY2" fmla="*/ 1317600 h 1317600"/>
              <a:gd name="connsiteX3" fmla="*/ 9229 w 1313444"/>
              <a:gd name="connsiteY3" fmla="*/ 791571 h 1317600"/>
              <a:gd name="connsiteX4" fmla="*/ 0 w 1313444"/>
              <a:gd name="connsiteY4" fmla="*/ 700029 h 1317600"/>
              <a:gd name="connsiteX5" fmla="*/ 7308 w 1313444"/>
              <a:gd name="connsiteY5" fmla="*/ 701504 h 1317600"/>
              <a:gd name="connsiteX6" fmla="*/ 156697 w 1313444"/>
              <a:gd name="connsiteY6" fmla="*/ 552115 h 1317600"/>
              <a:gd name="connsiteX7" fmla="*/ 65457 w 1313444"/>
              <a:gd name="connsiteY7" fmla="*/ 414466 h 1317600"/>
              <a:gd name="connsiteX8" fmla="*/ 45133 w 1313444"/>
              <a:gd name="connsiteY8" fmla="*/ 410363 h 1317600"/>
              <a:gd name="connsiteX9" fmla="*/ 47616 w 1313444"/>
              <a:gd name="connsiteY9" fmla="*/ 402365 h 1317600"/>
              <a:gd name="connsiteX10" fmla="*/ 91221 w 1313444"/>
              <a:gd name="connsiteY10" fmla="*/ 317188 h 1317600"/>
              <a:gd name="connsiteX11" fmla="*/ 122759 w 1313444"/>
              <a:gd name="connsiteY11" fmla="*/ 272829 h 1317600"/>
              <a:gd name="connsiteX12" fmla="*/ 125854 w 1313444"/>
              <a:gd name="connsiteY12" fmla="*/ 274916 h 1317600"/>
              <a:gd name="connsiteX13" fmla="*/ 164722 w 1313444"/>
              <a:gd name="connsiteY13" fmla="*/ 282763 h 1317600"/>
              <a:gd name="connsiteX14" fmla="*/ 264576 w 1313444"/>
              <a:gd name="connsiteY14" fmla="*/ 182909 h 1317600"/>
              <a:gd name="connsiteX15" fmla="*/ 256729 w 1313444"/>
              <a:gd name="connsiteY15" fmla="*/ 144041 h 1317600"/>
              <a:gd name="connsiteX16" fmla="*/ 253075 w 1313444"/>
              <a:gd name="connsiteY16" fmla="*/ 138621 h 1317600"/>
              <a:gd name="connsiteX17" fmla="*/ 286303 w 1313444"/>
              <a:gd name="connsiteY17" fmla="*/ 112513 h 1317600"/>
              <a:gd name="connsiteX18" fmla="*/ 654644 w 1313444"/>
              <a:gd name="connsiteY18" fmla="*/ 0 h 13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444" h="1317600">
                <a:moveTo>
                  <a:pt x="654644" y="0"/>
                </a:moveTo>
                <a:cubicBezTo>
                  <a:pt x="1018489" y="0"/>
                  <a:pt x="1313444" y="294955"/>
                  <a:pt x="1313444" y="658800"/>
                </a:cubicBezTo>
                <a:cubicBezTo>
                  <a:pt x="1313444" y="1022645"/>
                  <a:pt x="1018489" y="1317600"/>
                  <a:pt x="654644" y="1317600"/>
                </a:cubicBezTo>
                <a:cubicBezTo>
                  <a:pt x="336280" y="1317600"/>
                  <a:pt x="70659" y="1091775"/>
                  <a:pt x="9229" y="791571"/>
                </a:cubicBezTo>
                <a:lnTo>
                  <a:pt x="0" y="700029"/>
                </a:lnTo>
                <a:lnTo>
                  <a:pt x="7308" y="701504"/>
                </a:lnTo>
                <a:cubicBezTo>
                  <a:pt x="89813" y="701504"/>
                  <a:pt x="156697" y="634620"/>
                  <a:pt x="156697" y="552115"/>
                </a:cubicBezTo>
                <a:cubicBezTo>
                  <a:pt x="156697" y="490236"/>
                  <a:pt x="119075" y="437144"/>
                  <a:pt x="65457" y="414466"/>
                </a:cubicBezTo>
                <a:lnTo>
                  <a:pt x="45133" y="410363"/>
                </a:lnTo>
                <a:lnTo>
                  <a:pt x="47616" y="402365"/>
                </a:lnTo>
                <a:cubicBezTo>
                  <a:pt x="60117" y="372808"/>
                  <a:pt x="74714" y="344354"/>
                  <a:pt x="91221" y="317188"/>
                </a:cubicBezTo>
                <a:lnTo>
                  <a:pt x="122759" y="272829"/>
                </a:lnTo>
                <a:lnTo>
                  <a:pt x="125854" y="274916"/>
                </a:lnTo>
                <a:cubicBezTo>
                  <a:pt x="137801" y="279969"/>
                  <a:pt x="150935" y="282763"/>
                  <a:pt x="164722" y="282763"/>
                </a:cubicBezTo>
                <a:cubicBezTo>
                  <a:pt x="219870" y="282763"/>
                  <a:pt x="264576" y="238057"/>
                  <a:pt x="264576" y="182909"/>
                </a:cubicBezTo>
                <a:cubicBezTo>
                  <a:pt x="264576" y="169122"/>
                  <a:pt x="261782" y="155988"/>
                  <a:pt x="256729" y="144041"/>
                </a:cubicBezTo>
                <a:lnTo>
                  <a:pt x="253075" y="138621"/>
                </a:lnTo>
                <a:lnTo>
                  <a:pt x="286303" y="112513"/>
                </a:lnTo>
                <a:cubicBezTo>
                  <a:pt x="391448" y="41478"/>
                  <a:pt x="518202" y="0"/>
                  <a:pt x="654644"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77" name="Text Placeholder 2">
            <a:extLst>
              <a:ext uri="{FF2B5EF4-FFF2-40B4-BE49-F238E27FC236}">
                <a16:creationId xmlns:a16="http://schemas.microsoft.com/office/drawing/2014/main" id="{EFE6C663-C19E-7041-A095-80A9D79970EC}"/>
              </a:ext>
            </a:extLst>
          </p:cNvPr>
          <p:cNvSpPr>
            <a:spLocks noGrp="1"/>
          </p:cNvSpPr>
          <p:nvPr>
            <p:ph type="body" sz="quarter" idx="31" hasCustomPrompt="1"/>
          </p:nvPr>
        </p:nvSpPr>
        <p:spPr>
          <a:xfrm>
            <a:off x="2222960" y="3558777"/>
            <a:ext cx="2709191"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78" name="Text Placeholder 2">
            <a:extLst>
              <a:ext uri="{FF2B5EF4-FFF2-40B4-BE49-F238E27FC236}">
                <a16:creationId xmlns:a16="http://schemas.microsoft.com/office/drawing/2014/main" id="{DDDB7D7F-52D0-804C-87F6-7C3B9220FC2D}"/>
              </a:ext>
            </a:extLst>
          </p:cNvPr>
          <p:cNvSpPr>
            <a:spLocks noGrp="1"/>
          </p:cNvSpPr>
          <p:nvPr>
            <p:ph type="body" sz="quarter" idx="32" hasCustomPrompt="1"/>
          </p:nvPr>
        </p:nvSpPr>
        <p:spPr>
          <a:xfrm>
            <a:off x="2222960" y="3777081"/>
            <a:ext cx="2709190"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79" name="Text Placeholder 2">
            <a:extLst>
              <a:ext uri="{FF2B5EF4-FFF2-40B4-BE49-F238E27FC236}">
                <a16:creationId xmlns:a16="http://schemas.microsoft.com/office/drawing/2014/main" id="{F76FECEE-D4D9-384C-84AD-16339C4247AE}"/>
              </a:ext>
            </a:extLst>
          </p:cNvPr>
          <p:cNvSpPr>
            <a:spLocks noGrp="1"/>
          </p:cNvSpPr>
          <p:nvPr>
            <p:ph type="body" sz="quarter" idx="33" hasCustomPrompt="1"/>
          </p:nvPr>
        </p:nvSpPr>
        <p:spPr>
          <a:xfrm>
            <a:off x="2222960" y="3985425"/>
            <a:ext cx="2709190"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80" name="Text Placeholder 2">
            <a:extLst>
              <a:ext uri="{FF2B5EF4-FFF2-40B4-BE49-F238E27FC236}">
                <a16:creationId xmlns:a16="http://schemas.microsoft.com/office/drawing/2014/main" id="{8F44E2E9-09F0-0A4D-95EF-8BA7B595D614}"/>
              </a:ext>
            </a:extLst>
          </p:cNvPr>
          <p:cNvSpPr>
            <a:spLocks noGrp="1"/>
          </p:cNvSpPr>
          <p:nvPr>
            <p:ph type="body" sz="quarter" idx="34" hasCustomPrompt="1"/>
          </p:nvPr>
        </p:nvSpPr>
        <p:spPr>
          <a:xfrm>
            <a:off x="439328" y="4919064"/>
            <a:ext cx="5217341" cy="1048501"/>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p>
        </p:txBody>
      </p:sp>
      <p:sp>
        <p:nvSpPr>
          <p:cNvPr id="81" name="Oval 80">
            <a:extLst>
              <a:ext uri="{FF2B5EF4-FFF2-40B4-BE49-F238E27FC236}">
                <a16:creationId xmlns:a16="http://schemas.microsoft.com/office/drawing/2014/main" id="{3CB9C406-1611-E244-B78D-BEB6D5F7E70D}"/>
              </a:ext>
            </a:extLst>
          </p:cNvPr>
          <p:cNvSpPr/>
          <p:nvPr userDrawn="1"/>
        </p:nvSpPr>
        <p:spPr>
          <a:xfrm>
            <a:off x="438517" y="3778255"/>
            <a:ext cx="298777" cy="298777"/>
          </a:xfrm>
          <a:prstGeom prst="ellipse">
            <a:avLst/>
          </a:prstGeom>
          <a:solidFill>
            <a:srgbClr val="416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49813970-A31F-5447-9333-699A302824E0}"/>
              </a:ext>
            </a:extLst>
          </p:cNvPr>
          <p:cNvSpPr/>
          <p:nvPr userDrawn="1"/>
        </p:nvSpPr>
        <p:spPr>
          <a:xfrm>
            <a:off x="645466" y="3458584"/>
            <a:ext cx="199707" cy="199707"/>
          </a:xfrm>
          <a:prstGeom prst="ellipse">
            <a:avLst/>
          </a:prstGeom>
          <a:solidFill>
            <a:srgbClr val="B7B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7BAC9"/>
              </a:solidFill>
            </a:endParaRPr>
          </a:p>
        </p:txBody>
      </p:sp>
      <p:sp>
        <p:nvSpPr>
          <p:cNvPr id="83" name="Oval 82">
            <a:extLst>
              <a:ext uri="{FF2B5EF4-FFF2-40B4-BE49-F238E27FC236}">
                <a16:creationId xmlns:a16="http://schemas.microsoft.com/office/drawing/2014/main" id="{C0BD75FD-EA4A-1440-A49F-F174D4B54D9A}"/>
              </a:ext>
            </a:extLst>
          </p:cNvPr>
          <p:cNvSpPr/>
          <p:nvPr userDrawn="1"/>
        </p:nvSpPr>
        <p:spPr>
          <a:xfrm>
            <a:off x="6335042" y="3368329"/>
            <a:ext cx="1332000" cy="1332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Picture Placeholder 83">
            <a:extLst>
              <a:ext uri="{FF2B5EF4-FFF2-40B4-BE49-F238E27FC236}">
                <a16:creationId xmlns:a16="http://schemas.microsoft.com/office/drawing/2014/main" id="{87078901-D16E-B440-A034-9EFBB04098DB}"/>
              </a:ext>
            </a:extLst>
          </p:cNvPr>
          <p:cNvSpPr>
            <a:spLocks noGrp="1"/>
          </p:cNvSpPr>
          <p:nvPr>
            <p:ph type="pic" sz="quarter" idx="35" hasCustomPrompt="1"/>
          </p:nvPr>
        </p:nvSpPr>
        <p:spPr>
          <a:xfrm>
            <a:off x="6346398" y="3375529"/>
            <a:ext cx="1313444" cy="1317600"/>
          </a:xfrm>
          <a:custGeom>
            <a:avLst/>
            <a:gdLst>
              <a:gd name="connsiteX0" fmla="*/ 654644 w 1313444"/>
              <a:gd name="connsiteY0" fmla="*/ 0 h 1317600"/>
              <a:gd name="connsiteX1" fmla="*/ 1313444 w 1313444"/>
              <a:gd name="connsiteY1" fmla="*/ 658800 h 1317600"/>
              <a:gd name="connsiteX2" fmla="*/ 654644 w 1313444"/>
              <a:gd name="connsiteY2" fmla="*/ 1317600 h 1317600"/>
              <a:gd name="connsiteX3" fmla="*/ 9229 w 1313444"/>
              <a:gd name="connsiteY3" fmla="*/ 791571 h 1317600"/>
              <a:gd name="connsiteX4" fmla="*/ 0 w 1313444"/>
              <a:gd name="connsiteY4" fmla="*/ 700029 h 1317600"/>
              <a:gd name="connsiteX5" fmla="*/ 7308 w 1313444"/>
              <a:gd name="connsiteY5" fmla="*/ 701504 h 1317600"/>
              <a:gd name="connsiteX6" fmla="*/ 156697 w 1313444"/>
              <a:gd name="connsiteY6" fmla="*/ 552115 h 1317600"/>
              <a:gd name="connsiteX7" fmla="*/ 65457 w 1313444"/>
              <a:gd name="connsiteY7" fmla="*/ 414466 h 1317600"/>
              <a:gd name="connsiteX8" fmla="*/ 45133 w 1313444"/>
              <a:gd name="connsiteY8" fmla="*/ 410363 h 1317600"/>
              <a:gd name="connsiteX9" fmla="*/ 47616 w 1313444"/>
              <a:gd name="connsiteY9" fmla="*/ 402365 h 1317600"/>
              <a:gd name="connsiteX10" fmla="*/ 91221 w 1313444"/>
              <a:gd name="connsiteY10" fmla="*/ 317188 h 1317600"/>
              <a:gd name="connsiteX11" fmla="*/ 122759 w 1313444"/>
              <a:gd name="connsiteY11" fmla="*/ 272829 h 1317600"/>
              <a:gd name="connsiteX12" fmla="*/ 125854 w 1313444"/>
              <a:gd name="connsiteY12" fmla="*/ 274916 h 1317600"/>
              <a:gd name="connsiteX13" fmla="*/ 164722 w 1313444"/>
              <a:gd name="connsiteY13" fmla="*/ 282763 h 1317600"/>
              <a:gd name="connsiteX14" fmla="*/ 264576 w 1313444"/>
              <a:gd name="connsiteY14" fmla="*/ 182909 h 1317600"/>
              <a:gd name="connsiteX15" fmla="*/ 256729 w 1313444"/>
              <a:gd name="connsiteY15" fmla="*/ 144041 h 1317600"/>
              <a:gd name="connsiteX16" fmla="*/ 253075 w 1313444"/>
              <a:gd name="connsiteY16" fmla="*/ 138621 h 1317600"/>
              <a:gd name="connsiteX17" fmla="*/ 286303 w 1313444"/>
              <a:gd name="connsiteY17" fmla="*/ 112513 h 1317600"/>
              <a:gd name="connsiteX18" fmla="*/ 654644 w 1313444"/>
              <a:gd name="connsiteY18" fmla="*/ 0 h 13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444" h="1317600">
                <a:moveTo>
                  <a:pt x="654644" y="0"/>
                </a:moveTo>
                <a:cubicBezTo>
                  <a:pt x="1018489" y="0"/>
                  <a:pt x="1313444" y="294955"/>
                  <a:pt x="1313444" y="658800"/>
                </a:cubicBezTo>
                <a:cubicBezTo>
                  <a:pt x="1313444" y="1022645"/>
                  <a:pt x="1018489" y="1317600"/>
                  <a:pt x="654644" y="1317600"/>
                </a:cubicBezTo>
                <a:cubicBezTo>
                  <a:pt x="336280" y="1317600"/>
                  <a:pt x="70659" y="1091775"/>
                  <a:pt x="9229" y="791571"/>
                </a:cubicBezTo>
                <a:lnTo>
                  <a:pt x="0" y="700029"/>
                </a:lnTo>
                <a:lnTo>
                  <a:pt x="7308" y="701504"/>
                </a:lnTo>
                <a:cubicBezTo>
                  <a:pt x="89813" y="701504"/>
                  <a:pt x="156697" y="634620"/>
                  <a:pt x="156697" y="552115"/>
                </a:cubicBezTo>
                <a:cubicBezTo>
                  <a:pt x="156697" y="490236"/>
                  <a:pt x="119075" y="437144"/>
                  <a:pt x="65457" y="414466"/>
                </a:cubicBezTo>
                <a:lnTo>
                  <a:pt x="45133" y="410363"/>
                </a:lnTo>
                <a:lnTo>
                  <a:pt x="47616" y="402365"/>
                </a:lnTo>
                <a:cubicBezTo>
                  <a:pt x="60117" y="372808"/>
                  <a:pt x="74714" y="344354"/>
                  <a:pt x="91221" y="317188"/>
                </a:cubicBezTo>
                <a:lnTo>
                  <a:pt x="122759" y="272829"/>
                </a:lnTo>
                <a:lnTo>
                  <a:pt x="125854" y="274916"/>
                </a:lnTo>
                <a:cubicBezTo>
                  <a:pt x="137801" y="279969"/>
                  <a:pt x="150935" y="282763"/>
                  <a:pt x="164722" y="282763"/>
                </a:cubicBezTo>
                <a:cubicBezTo>
                  <a:pt x="219870" y="282763"/>
                  <a:pt x="264576" y="238057"/>
                  <a:pt x="264576" y="182909"/>
                </a:cubicBezTo>
                <a:cubicBezTo>
                  <a:pt x="264576" y="169122"/>
                  <a:pt x="261782" y="155988"/>
                  <a:pt x="256729" y="144041"/>
                </a:cubicBezTo>
                <a:lnTo>
                  <a:pt x="253075" y="138621"/>
                </a:lnTo>
                <a:lnTo>
                  <a:pt x="286303" y="112513"/>
                </a:lnTo>
                <a:cubicBezTo>
                  <a:pt x="391448" y="41478"/>
                  <a:pt x="518202" y="0"/>
                  <a:pt x="654644"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85" name="Text Placeholder 2">
            <a:extLst>
              <a:ext uri="{FF2B5EF4-FFF2-40B4-BE49-F238E27FC236}">
                <a16:creationId xmlns:a16="http://schemas.microsoft.com/office/drawing/2014/main" id="{1E3F10E3-C136-2944-924A-C25C7D8195B1}"/>
              </a:ext>
            </a:extLst>
          </p:cNvPr>
          <p:cNvSpPr>
            <a:spLocks noGrp="1"/>
          </p:cNvSpPr>
          <p:nvPr>
            <p:ph type="body" sz="quarter" idx="36" hasCustomPrompt="1"/>
          </p:nvPr>
        </p:nvSpPr>
        <p:spPr>
          <a:xfrm>
            <a:off x="7988760" y="3558777"/>
            <a:ext cx="2709191"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86" name="Text Placeholder 2">
            <a:extLst>
              <a:ext uri="{FF2B5EF4-FFF2-40B4-BE49-F238E27FC236}">
                <a16:creationId xmlns:a16="http://schemas.microsoft.com/office/drawing/2014/main" id="{17C15E7A-1F8A-5849-916A-E3DBF6E5AAEB}"/>
              </a:ext>
            </a:extLst>
          </p:cNvPr>
          <p:cNvSpPr>
            <a:spLocks noGrp="1"/>
          </p:cNvSpPr>
          <p:nvPr>
            <p:ph type="body" sz="quarter" idx="37" hasCustomPrompt="1"/>
          </p:nvPr>
        </p:nvSpPr>
        <p:spPr>
          <a:xfrm>
            <a:off x="7988760" y="3777081"/>
            <a:ext cx="2709190"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87" name="Text Placeholder 2">
            <a:extLst>
              <a:ext uri="{FF2B5EF4-FFF2-40B4-BE49-F238E27FC236}">
                <a16:creationId xmlns:a16="http://schemas.microsoft.com/office/drawing/2014/main" id="{FE91710D-47D2-C94B-A7C0-6F89B3AD5222}"/>
              </a:ext>
            </a:extLst>
          </p:cNvPr>
          <p:cNvSpPr>
            <a:spLocks noGrp="1"/>
          </p:cNvSpPr>
          <p:nvPr>
            <p:ph type="body" sz="quarter" idx="38" hasCustomPrompt="1"/>
          </p:nvPr>
        </p:nvSpPr>
        <p:spPr>
          <a:xfrm>
            <a:off x="7988760" y="3985425"/>
            <a:ext cx="2709190"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88" name="Text Placeholder 2">
            <a:extLst>
              <a:ext uri="{FF2B5EF4-FFF2-40B4-BE49-F238E27FC236}">
                <a16:creationId xmlns:a16="http://schemas.microsoft.com/office/drawing/2014/main" id="{6F26269C-1B8E-234A-A0AF-81F0EC1BAB8F}"/>
              </a:ext>
            </a:extLst>
          </p:cNvPr>
          <p:cNvSpPr>
            <a:spLocks noGrp="1"/>
          </p:cNvSpPr>
          <p:nvPr>
            <p:ph type="body" sz="quarter" idx="39" hasCustomPrompt="1"/>
          </p:nvPr>
        </p:nvSpPr>
        <p:spPr>
          <a:xfrm>
            <a:off x="6205128" y="4919064"/>
            <a:ext cx="5217341" cy="1048501"/>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p>
        </p:txBody>
      </p:sp>
      <p:sp>
        <p:nvSpPr>
          <p:cNvPr id="89" name="Oval 88">
            <a:extLst>
              <a:ext uri="{FF2B5EF4-FFF2-40B4-BE49-F238E27FC236}">
                <a16:creationId xmlns:a16="http://schemas.microsoft.com/office/drawing/2014/main" id="{F0CAEEA4-A072-B345-A228-72C0984CC986}"/>
              </a:ext>
            </a:extLst>
          </p:cNvPr>
          <p:cNvSpPr/>
          <p:nvPr userDrawn="1"/>
        </p:nvSpPr>
        <p:spPr>
          <a:xfrm>
            <a:off x="6204317" y="3778255"/>
            <a:ext cx="298777" cy="298777"/>
          </a:xfrm>
          <a:prstGeom prst="ellipse">
            <a:avLst/>
          </a:prstGeom>
          <a:solidFill>
            <a:srgbClr val="416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B2416110-0B14-724D-9163-6E2799D66517}"/>
              </a:ext>
            </a:extLst>
          </p:cNvPr>
          <p:cNvSpPr/>
          <p:nvPr userDrawn="1"/>
        </p:nvSpPr>
        <p:spPr>
          <a:xfrm>
            <a:off x="6411266" y="3458584"/>
            <a:ext cx="199707" cy="199707"/>
          </a:xfrm>
          <a:prstGeom prst="ellipse">
            <a:avLst/>
          </a:prstGeom>
          <a:solidFill>
            <a:srgbClr val="B7B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7BAC9"/>
              </a:solidFill>
            </a:endParaRPr>
          </a:p>
        </p:txBody>
      </p:sp>
    </p:spTree>
    <p:extLst>
      <p:ext uri="{BB962C8B-B14F-4D97-AF65-F5344CB8AC3E}">
        <p14:creationId xmlns:p14="http://schemas.microsoft.com/office/powerpoint/2010/main" val="1494057194"/>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bg1"/>
        </a:solidFill>
        <a:effectLst/>
      </p:bgPr>
    </p:bg>
    <p:spTree>
      <p:nvGrpSpPr>
        <p:cNvPr id="1" name=""/>
        <p:cNvGrpSpPr/>
        <p:nvPr/>
      </p:nvGrpSpPr>
      <p:grpSpPr>
        <a:xfrm>
          <a:off x="0" y="0"/>
          <a:ext cx="0" cy="0"/>
          <a:chOff x="0" y="0"/>
          <a:chExt cx="0" cy="0"/>
        </a:xfrm>
      </p:grpSpPr>
      <p:sp>
        <p:nvSpPr>
          <p:cNvPr id="53" name="Picture Placeholder 52">
            <a:extLst>
              <a:ext uri="{FF2B5EF4-FFF2-40B4-BE49-F238E27FC236}">
                <a16:creationId xmlns:a16="http://schemas.microsoft.com/office/drawing/2014/main" id="{4EA5502C-4AE2-C249-AE5E-BB7C2BAED34F}"/>
              </a:ext>
            </a:extLst>
          </p:cNvPr>
          <p:cNvSpPr>
            <a:spLocks noGrp="1"/>
          </p:cNvSpPr>
          <p:nvPr>
            <p:ph type="pic" sz="quarter" idx="19" hasCustomPrompt="1"/>
          </p:nvPr>
        </p:nvSpPr>
        <p:spPr>
          <a:xfrm>
            <a:off x="577516" y="1507958"/>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US" sz="2400" b="1" dirty="0">
                <a:solidFill>
                  <a:srgbClr val="102A42"/>
                </a:solidFill>
                <a:latin typeface="Century Gothic" panose="020B0502020202020204" pitchFamily="34" charset="0"/>
              </a:rPr>
              <a:t>Contact Slide</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9" name="Text Placeholder 2">
            <a:extLst>
              <a:ext uri="{FF2B5EF4-FFF2-40B4-BE49-F238E27FC236}">
                <a16:creationId xmlns:a16="http://schemas.microsoft.com/office/drawing/2014/main" id="{F4598ED5-AAD0-BF41-B106-D692FDEFCB9F}"/>
              </a:ext>
            </a:extLst>
          </p:cNvPr>
          <p:cNvSpPr>
            <a:spLocks noGrp="1"/>
          </p:cNvSpPr>
          <p:nvPr>
            <p:ph type="body" sz="quarter" idx="16" hasCustomPrompt="1"/>
          </p:nvPr>
        </p:nvSpPr>
        <p:spPr>
          <a:xfrm>
            <a:off x="1776119" y="1559145"/>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40" name="Text Placeholder 2">
            <a:extLst>
              <a:ext uri="{FF2B5EF4-FFF2-40B4-BE49-F238E27FC236}">
                <a16:creationId xmlns:a16="http://schemas.microsoft.com/office/drawing/2014/main" id="{07FF32DF-2177-5442-B966-5D84B0D741C3}"/>
              </a:ext>
            </a:extLst>
          </p:cNvPr>
          <p:cNvSpPr>
            <a:spLocks noGrp="1"/>
          </p:cNvSpPr>
          <p:nvPr>
            <p:ph type="body" sz="quarter" idx="17" hasCustomPrompt="1"/>
          </p:nvPr>
        </p:nvSpPr>
        <p:spPr>
          <a:xfrm>
            <a:off x="1776119" y="1752049"/>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41" name="Text Placeholder 2">
            <a:extLst>
              <a:ext uri="{FF2B5EF4-FFF2-40B4-BE49-F238E27FC236}">
                <a16:creationId xmlns:a16="http://schemas.microsoft.com/office/drawing/2014/main" id="{1C34C5F9-3D0A-9C44-9317-4F17C4489321}"/>
              </a:ext>
            </a:extLst>
          </p:cNvPr>
          <p:cNvSpPr>
            <a:spLocks noGrp="1"/>
          </p:cNvSpPr>
          <p:nvPr>
            <p:ph type="body" sz="quarter" idx="18" hasCustomPrompt="1"/>
          </p:nvPr>
        </p:nvSpPr>
        <p:spPr>
          <a:xfrm>
            <a:off x="1776119" y="1960393"/>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61" name="Picture Placeholder 60">
            <a:extLst>
              <a:ext uri="{FF2B5EF4-FFF2-40B4-BE49-F238E27FC236}">
                <a16:creationId xmlns:a16="http://schemas.microsoft.com/office/drawing/2014/main" id="{C2008B74-FDFC-8942-A8C9-14C4C443EAE3}"/>
              </a:ext>
            </a:extLst>
          </p:cNvPr>
          <p:cNvSpPr>
            <a:spLocks noGrp="1"/>
          </p:cNvSpPr>
          <p:nvPr>
            <p:ph type="pic" sz="quarter" idx="20" hasCustomPrompt="1"/>
          </p:nvPr>
        </p:nvSpPr>
        <p:spPr>
          <a:xfrm>
            <a:off x="4270742" y="1507958"/>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62" name="Text Placeholder 2">
            <a:extLst>
              <a:ext uri="{FF2B5EF4-FFF2-40B4-BE49-F238E27FC236}">
                <a16:creationId xmlns:a16="http://schemas.microsoft.com/office/drawing/2014/main" id="{C60BC6BE-7E6A-CE48-84BE-91C7D49F45F6}"/>
              </a:ext>
            </a:extLst>
          </p:cNvPr>
          <p:cNvSpPr>
            <a:spLocks noGrp="1"/>
          </p:cNvSpPr>
          <p:nvPr>
            <p:ph type="body" sz="quarter" idx="21" hasCustomPrompt="1"/>
          </p:nvPr>
        </p:nvSpPr>
        <p:spPr>
          <a:xfrm>
            <a:off x="5469345" y="1559145"/>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64" name="Text Placeholder 2">
            <a:extLst>
              <a:ext uri="{FF2B5EF4-FFF2-40B4-BE49-F238E27FC236}">
                <a16:creationId xmlns:a16="http://schemas.microsoft.com/office/drawing/2014/main" id="{2DA93BB9-70B0-EC43-9949-9F3ED0A40550}"/>
              </a:ext>
            </a:extLst>
          </p:cNvPr>
          <p:cNvSpPr>
            <a:spLocks noGrp="1"/>
          </p:cNvSpPr>
          <p:nvPr>
            <p:ph type="body" sz="quarter" idx="22" hasCustomPrompt="1"/>
          </p:nvPr>
        </p:nvSpPr>
        <p:spPr>
          <a:xfrm>
            <a:off x="5469345" y="1752049"/>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65" name="Text Placeholder 2">
            <a:extLst>
              <a:ext uri="{FF2B5EF4-FFF2-40B4-BE49-F238E27FC236}">
                <a16:creationId xmlns:a16="http://schemas.microsoft.com/office/drawing/2014/main" id="{875C0119-2CFD-6D44-AB73-6B0D07B01A54}"/>
              </a:ext>
            </a:extLst>
          </p:cNvPr>
          <p:cNvSpPr>
            <a:spLocks noGrp="1"/>
          </p:cNvSpPr>
          <p:nvPr>
            <p:ph type="body" sz="quarter" idx="23" hasCustomPrompt="1"/>
          </p:nvPr>
        </p:nvSpPr>
        <p:spPr>
          <a:xfrm>
            <a:off x="5469345" y="1960393"/>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94" name="Picture Placeholder 93">
            <a:extLst>
              <a:ext uri="{FF2B5EF4-FFF2-40B4-BE49-F238E27FC236}">
                <a16:creationId xmlns:a16="http://schemas.microsoft.com/office/drawing/2014/main" id="{3C122381-B648-3240-B058-536855C1CF99}"/>
              </a:ext>
            </a:extLst>
          </p:cNvPr>
          <p:cNvSpPr>
            <a:spLocks noGrp="1"/>
          </p:cNvSpPr>
          <p:nvPr>
            <p:ph type="pic" sz="quarter" idx="24" hasCustomPrompt="1"/>
          </p:nvPr>
        </p:nvSpPr>
        <p:spPr>
          <a:xfrm>
            <a:off x="7904591" y="1507958"/>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95" name="Text Placeholder 2">
            <a:extLst>
              <a:ext uri="{FF2B5EF4-FFF2-40B4-BE49-F238E27FC236}">
                <a16:creationId xmlns:a16="http://schemas.microsoft.com/office/drawing/2014/main" id="{155C0B7D-2D81-E24A-BE6F-005376327AF3}"/>
              </a:ext>
            </a:extLst>
          </p:cNvPr>
          <p:cNvSpPr>
            <a:spLocks noGrp="1"/>
          </p:cNvSpPr>
          <p:nvPr>
            <p:ph type="body" sz="quarter" idx="25" hasCustomPrompt="1"/>
          </p:nvPr>
        </p:nvSpPr>
        <p:spPr>
          <a:xfrm>
            <a:off x="9103194" y="1559145"/>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96" name="Text Placeholder 2">
            <a:extLst>
              <a:ext uri="{FF2B5EF4-FFF2-40B4-BE49-F238E27FC236}">
                <a16:creationId xmlns:a16="http://schemas.microsoft.com/office/drawing/2014/main" id="{27D177FA-C605-B644-948B-7B086E569E33}"/>
              </a:ext>
            </a:extLst>
          </p:cNvPr>
          <p:cNvSpPr>
            <a:spLocks noGrp="1"/>
          </p:cNvSpPr>
          <p:nvPr>
            <p:ph type="body" sz="quarter" idx="26" hasCustomPrompt="1"/>
          </p:nvPr>
        </p:nvSpPr>
        <p:spPr>
          <a:xfrm>
            <a:off x="9103194" y="1752049"/>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97" name="Text Placeholder 2">
            <a:extLst>
              <a:ext uri="{FF2B5EF4-FFF2-40B4-BE49-F238E27FC236}">
                <a16:creationId xmlns:a16="http://schemas.microsoft.com/office/drawing/2014/main" id="{8C61AFCE-E867-AC44-A0F9-2CEFB16545AF}"/>
              </a:ext>
            </a:extLst>
          </p:cNvPr>
          <p:cNvSpPr>
            <a:spLocks noGrp="1"/>
          </p:cNvSpPr>
          <p:nvPr>
            <p:ph type="body" sz="quarter" idx="27" hasCustomPrompt="1"/>
          </p:nvPr>
        </p:nvSpPr>
        <p:spPr>
          <a:xfrm>
            <a:off x="9103194" y="1960393"/>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12" name="Picture Placeholder 111">
            <a:extLst>
              <a:ext uri="{FF2B5EF4-FFF2-40B4-BE49-F238E27FC236}">
                <a16:creationId xmlns:a16="http://schemas.microsoft.com/office/drawing/2014/main" id="{699F71C7-3177-1042-8866-D67D0E1DF9F4}"/>
              </a:ext>
            </a:extLst>
          </p:cNvPr>
          <p:cNvSpPr>
            <a:spLocks noGrp="1"/>
          </p:cNvSpPr>
          <p:nvPr>
            <p:ph type="pic" sz="quarter" idx="28" hasCustomPrompt="1"/>
          </p:nvPr>
        </p:nvSpPr>
        <p:spPr>
          <a:xfrm>
            <a:off x="577516" y="2944872"/>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113" name="Text Placeholder 2">
            <a:extLst>
              <a:ext uri="{FF2B5EF4-FFF2-40B4-BE49-F238E27FC236}">
                <a16:creationId xmlns:a16="http://schemas.microsoft.com/office/drawing/2014/main" id="{6E4E31CF-F0C7-E444-9A86-654E22A0D751}"/>
              </a:ext>
            </a:extLst>
          </p:cNvPr>
          <p:cNvSpPr>
            <a:spLocks noGrp="1"/>
          </p:cNvSpPr>
          <p:nvPr>
            <p:ph type="body" sz="quarter" idx="29" hasCustomPrompt="1"/>
          </p:nvPr>
        </p:nvSpPr>
        <p:spPr>
          <a:xfrm>
            <a:off x="1776119" y="2996059"/>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14" name="Text Placeholder 2">
            <a:extLst>
              <a:ext uri="{FF2B5EF4-FFF2-40B4-BE49-F238E27FC236}">
                <a16:creationId xmlns:a16="http://schemas.microsoft.com/office/drawing/2014/main" id="{522D700A-CAA7-6E46-BF29-7911F652AC87}"/>
              </a:ext>
            </a:extLst>
          </p:cNvPr>
          <p:cNvSpPr>
            <a:spLocks noGrp="1"/>
          </p:cNvSpPr>
          <p:nvPr>
            <p:ph type="body" sz="quarter" idx="30" hasCustomPrompt="1"/>
          </p:nvPr>
        </p:nvSpPr>
        <p:spPr>
          <a:xfrm>
            <a:off x="1776119" y="3188963"/>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15" name="Text Placeholder 2">
            <a:extLst>
              <a:ext uri="{FF2B5EF4-FFF2-40B4-BE49-F238E27FC236}">
                <a16:creationId xmlns:a16="http://schemas.microsoft.com/office/drawing/2014/main" id="{09B06C42-4702-A548-A42C-C977245F87DB}"/>
              </a:ext>
            </a:extLst>
          </p:cNvPr>
          <p:cNvSpPr>
            <a:spLocks noGrp="1"/>
          </p:cNvSpPr>
          <p:nvPr>
            <p:ph type="body" sz="quarter" idx="31" hasCustomPrompt="1"/>
          </p:nvPr>
        </p:nvSpPr>
        <p:spPr>
          <a:xfrm>
            <a:off x="1776119" y="3397307"/>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16" name="Picture Placeholder 115">
            <a:extLst>
              <a:ext uri="{FF2B5EF4-FFF2-40B4-BE49-F238E27FC236}">
                <a16:creationId xmlns:a16="http://schemas.microsoft.com/office/drawing/2014/main" id="{5108DE73-6D93-9443-9675-C784AA0B387D}"/>
              </a:ext>
            </a:extLst>
          </p:cNvPr>
          <p:cNvSpPr>
            <a:spLocks noGrp="1"/>
          </p:cNvSpPr>
          <p:nvPr>
            <p:ph type="pic" sz="quarter" idx="32" hasCustomPrompt="1"/>
          </p:nvPr>
        </p:nvSpPr>
        <p:spPr>
          <a:xfrm>
            <a:off x="4270742" y="2944872"/>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117" name="Text Placeholder 2">
            <a:extLst>
              <a:ext uri="{FF2B5EF4-FFF2-40B4-BE49-F238E27FC236}">
                <a16:creationId xmlns:a16="http://schemas.microsoft.com/office/drawing/2014/main" id="{4E8BBA01-4DF2-1B43-8085-4AA426117681}"/>
              </a:ext>
            </a:extLst>
          </p:cNvPr>
          <p:cNvSpPr>
            <a:spLocks noGrp="1"/>
          </p:cNvSpPr>
          <p:nvPr>
            <p:ph type="body" sz="quarter" idx="33" hasCustomPrompt="1"/>
          </p:nvPr>
        </p:nvSpPr>
        <p:spPr>
          <a:xfrm>
            <a:off x="5469345" y="2996059"/>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18" name="Text Placeholder 2">
            <a:extLst>
              <a:ext uri="{FF2B5EF4-FFF2-40B4-BE49-F238E27FC236}">
                <a16:creationId xmlns:a16="http://schemas.microsoft.com/office/drawing/2014/main" id="{85C0968E-ABFE-6C49-92F9-CC9475EBEB90}"/>
              </a:ext>
            </a:extLst>
          </p:cNvPr>
          <p:cNvSpPr>
            <a:spLocks noGrp="1"/>
          </p:cNvSpPr>
          <p:nvPr>
            <p:ph type="body" sz="quarter" idx="34" hasCustomPrompt="1"/>
          </p:nvPr>
        </p:nvSpPr>
        <p:spPr>
          <a:xfrm>
            <a:off x="5469345" y="3188963"/>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19" name="Text Placeholder 2">
            <a:extLst>
              <a:ext uri="{FF2B5EF4-FFF2-40B4-BE49-F238E27FC236}">
                <a16:creationId xmlns:a16="http://schemas.microsoft.com/office/drawing/2014/main" id="{F650A20A-0A57-DA41-9D41-299AA802FB43}"/>
              </a:ext>
            </a:extLst>
          </p:cNvPr>
          <p:cNvSpPr>
            <a:spLocks noGrp="1"/>
          </p:cNvSpPr>
          <p:nvPr>
            <p:ph type="body" sz="quarter" idx="35" hasCustomPrompt="1"/>
          </p:nvPr>
        </p:nvSpPr>
        <p:spPr>
          <a:xfrm>
            <a:off x="5469345" y="3397307"/>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20" name="Picture Placeholder 119">
            <a:extLst>
              <a:ext uri="{FF2B5EF4-FFF2-40B4-BE49-F238E27FC236}">
                <a16:creationId xmlns:a16="http://schemas.microsoft.com/office/drawing/2014/main" id="{9F48F470-9A24-474A-8B65-B09257932C7F}"/>
              </a:ext>
            </a:extLst>
          </p:cNvPr>
          <p:cNvSpPr>
            <a:spLocks noGrp="1"/>
          </p:cNvSpPr>
          <p:nvPr>
            <p:ph type="pic" sz="quarter" idx="36" hasCustomPrompt="1"/>
          </p:nvPr>
        </p:nvSpPr>
        <p:spPr>
          <a:xfrm>
            <a:off x="7904591" y="2944872"/>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121" name="Text Placeholder 2">
            <a:extLst>
              <a:ext uri="{FF2B5EF4-FFF2-40B4-BE49-F238E27FC236}">
                <a16:creationId xmlns:a16="http://schemas.microsoft.com/office/drawing/2014/main" id="{12BB8A20-E071-2847-8CFD-042186A19E07}"/>
              </a:ext>
            </a:extLst>
          </p:cNvPr>
          <p:cNvSpPr>
            <a:spLocks noGrp="1"/>
          </p:cNvSpPr>
          <p:nvPr>
            <p:ph type="body" sz="quarter" idx="37" hasCustomPrompt="1"/>
          </p:nvPr>
        </p:nvSpPr>
        <p:spPr>
          <a:xfrm>
            <a:off x="9103194" y="2996059"/>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22" name="Text Placeholder 2">
            <a:extLst>
              <a:ext uri="{FF2B5EF4-FFF2-40B4-BE49-F238E27FC236}">
                <a16:creationId xmlns:a16="http://schemas.microsoft.com/office/drawing/2014/main" id="{BC0D9F49-4773-9341-9115-826A10C6D162}"/>
              </a:ext>
            </a:extLst>
          </p:cNvPr>
          <p:cNvSpPr>
            <a:spLocks noGrp="1"/>
          </p:cNvSpPr>
          <p:nvPr>
            <p:ph type="body" sz="quarter" idx="38" hasCustomPrompt="1"/>
          </p:nvPr>
        </p:nvSpPr>
        <p:spPr>
          <a:xfrm>
            <a:off x="9103194" y="3188963"/>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23" name="Text Placeholder 2">
            <a:extLst>
              <a:ext uri="{FF2B5EF4-FFF2-40B4-BE49-F238E27FC236}">
                <a16:creationId xmlns:a16="http://schemas.microsoft.com/office/drawing/2014/main" id="{892DB13C-B766-5F43-839B-6BA04E162062}"/>
              </a:ext>
            </a:extLst>
          </p:cNvPr>
          <p:cNvSpPr>
            <a:spLocks noGrp="1"/>
          </p:cNvSpPr>
          <p:nvPr>
            <p:ph type="body" sz="quarter" idx="39" hasCustomPrompt="1"/>
          </p:nvPr>
        </p:nvSpPr>
        <p:spPr>
          <a:xfrm>
            <a:off x="9103194" y="3397307"/>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36" name="Picture Placeholder 135">
            <a:extLst>
              <a:ext uri="{FF2B5EF4-FFF2-40B4-BE49-F238E27FC236}">
                <a16:creationId xmlns:a16="http://schemas.microsoft.com/office/drawing/2014/main" id="{900F877D-E622-D341-9128-DC989ECD4DA6}"/>
              </a:ext>
            </a:extLst>
          </p:cNvPr>
          <p:cNvSpPr>
            <a:spLocks noGrp="1"/>
          </p:cNvSpPr>
          <p:nvPr>
            <p:ph type="pic" sz="quarter" idx="40" hasCustomPrompt="1"/>
          </p:nvPr>
        </p:nvSpPr>
        <p:spPr>
          <a:xfrm>
            <a:off x="577516" y="4476789"/>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137" name="Text Placeholder 2">
            <a:extLst>
              <a:ext uri="{FF2B5EF4-FFF2-40B4-BE49-F238E27FC236}">
                <a16:creationId xmlns:a16="http://schemas.microsoft.com/office/drawing/2014/main" id="{FACEBBC2-3E51-124B-99AC-E63B9FF22FC1}"/>
              </a:ext>
            </a:extLst>
          </p:cNvPr>
          <p:cNvSpPr>
            <a:spLocks noGrp="1"/>
          </p:cNvSpPr>
          <p:nvPr>
            <p:ph type="body" sz="quarter" idx="41" hasCustomPrompt="1"/>
          </p:nvPr>
        </p:nvSpPr>
        <p:spPr>
          <a:xfrm>
            <a:off x="1776119" y="4527976"/>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38" name="Text Placeholder 2">
            <a:extLst>
              <a:ext uri="{FF2B5EF4-FFF2-40B4-BE49-F238E27FC236}">
                <a16:creationId xmlns:a16="http://schemas.microsoft.com/office/drawing/2014/main" id="{F406F974-F860-8E40-B133-41DFEC7055FF}"/>
              </a:ext>
            </a:extLst>
          </p:cNvPr>
          <p:cNvSpPr>
            <a:spLocks noGrp="1"/>
          </p:cNvSpPr>
          <p:nvPr>
            <p:ph type="body" sz="quarter" idx="42" hasCustomPrompt="1"/>
          </p:nvPr>
        </p:nvSpPr>
        <p:spPr>
          <a:xfrm>
            <a:off x="1776119" y="4720880"/>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39" name="Text Placeholder 2">
            <a:extLst>
              <a:ext uri="{FF2B5EF4-FFF2-40B4-BE49-F238E27FC236}">
                <a16:creationId xmlns:a16="http://schemas.microsoft.com/office/drawing/2014/main" id="{73C50D73-0DBC-7244-8F7C-7B5B060C7D15}"/>
              </a:ext>
            </a:extLst>
          </p:cNvPr>
          <p:cNvSpPr>
            <a:spLocks noGrp="1"/>
          </p:cNvSpPr>
          <p:nvPr>
            <p:ph type="body" sz="quarter" idx="43" hasCustomPrompt="1"/>
          </p:nvPr>
        </p:nvSpPr>
        <p:spPr>
          <a:xfrm>
            <a:off x="1776119" y="4929224"/>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40" name="Picture Placeholder 139">
            <a:extLst>
              <a:ext uri="{FF2B5EF4-FFF2-40B4-BE49-F238E27FC236}">
                <a16:creationId xmlns:a16="http://schemas.microsoft.com/office/drawing/2014/main" id="{011EC3A1-0697-6E4F-A8DD-4B3F9BE765A4}"/>
              </a:ext>
            </a:extLst>
          </p:cNvPr>
          <p:cNvSpPr>
            <a:spLocks noGrp="1"/>
          </p:cNvSpPr>
          <p:nvPr>
            <p:ph type="pic" sz="quarter" idx="44" hasCustomPrompt="1"/>
          </p:nvPr>
        </p:nvSpPr>
        <p:spPr>
          <a:xfrm>
            <a:off x="4270742" y="4476789"/>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141" name="Text Placeholder 2">
            <a:extLst>
              <a:ext uri="{FF2B5EF4-FFF2-40B4-BE49-F238E27FC236}">
                <a16:creationId xmlns:a16="http://schemas.microsoft.com/office/drawing/2014/main" id="{B12C0E8C-4C6A-A74E-A5D7-9337FF5AC864}"/>
              </a:ext>
            </a:extLst>
          </p:cNvPr>
          <p:cNvSpPr>
            <a:spLocks noGrp="1"/>
          </p:cNvSpPr>
          <p:nvPr>
            <p:ph type="body" sz="quarter" idx="45" hasCustomPrompt="1"/>
          </p:nvPr>
        </p:nvSpPr>
        <p:spPr>
          <a:xfrm>
            <a:off x="5469345" y="4527976"/>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42" name="Text Placeholder 2">
            <a:extLst>
              <a:ext uri="{FF2B5EF4-FFF2-40B4-BE49-F238E27FC236}">
                <a16:creationId xmlns:a16="http://schemas.microsoft.com/office/drawing/2014/main" id="{9328B891-A4B6-F143-86E0-96AEC0946DF8}"/>
              </a:ext>
            </a:extLst>
          </p:cNvPr>
          <p:cNvSpPr>
            <a:spLocks noGrp="1"/>
          </p:cNvSpPr>
          <p:nvPr>
            <p:ph type="body" sz="quarter" idx="46" hasCustomPrompt="1"/>
          </p:nvPr>
        </p:nvSpPr>
        <p:spPr>
          <a:xfrm>
            <a:off x="5469345" y="4720880"/>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43" name="Text Placeholder 2">
            <a:extLst>
              <a:ext uri="{FF2B5EF4-FFF2-40B4-BE49-F238E27FC236}">
                <a16:creationId xmlns:a16="http://schemas.microsoft.com/office/drawing/2014/main" id="{A1FBC58E-FA1D-FB44-B73A-8490FDEA2606}"/>
              </a:ext>
            </a:extLst>
          </p:cNvPr>
          <p:cNvSpPr>
            <a:spLocks noGrp="1"/>
          </p:cNvSpPr>
          <p:nvPr>
            <p:ph type="body" sz="quarter" idx="47" hasCustomPrompt="1"/>
          </p:nvPr>
        </p:nvSpPr>
        <p:spPr>
          <a:xfrm>
            <a:off x="5469345" y="4929224"/>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44" name="Picture Placeholder 143">
            <a:extLst>
              <a:ext uri="{FF2B5EF4-FFF2-40B4-BE49-F238E27FC236}">
                <a16:creationId xmlns:a16="http://schemas.microsoft.com/office/drawing/2014/main" id="{E8698BCC-FD24-454B-A810-812154605E0C}"/>
              </a:ext>
            </a:extLst>
          </p:cNvPr>
          <p:cNvSpPr>
            <a:spLocks noGrp="1"/>
          </p:cNvSpPr>
          <p:nvPr>
            <p:ph type="pic" sz="quarter" idx="48" hasCustomPrompt="1"/>
          </p:nvPr>
        </p:nvSpPr>
        <p:spPr>
          <a:xfrm>
            <a:off x="7904591" y="4476789"/>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145" name="Text Placeholder 2">
            <a:extLst>
              <a:ext uri="{FF2B5EF4-FFF2-40B4-BE49-F238E27FC236}">
                <a16:creationId xmlns:a16="http://schemas.microsoft.com/office/drawing/2014/main" id="{EBD4DE70-5AD9-B240-A1F4-80AE749CD504}"/>
              </a:ext>
            </a:extLst>
          </p:cNvPr>
          <p:cNvSpPr>
            <a:spLocks noGrp="1"/>
          </p:cNvSpPr>
          <p:nvPr>
            <p:ph type="body" sz="quarter" idx="49" hasCustomPrompt="1"/>
          </p:nvPr>
        </p:nvSpPr>
        <p:spPr>
          <a:xfrm>
            <a:off x="9103194" y="4527976"/>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46" name="Text Placeholder 2">
            <a:extLst>
              <a:ext uri="{FF2B5EF4-FFF2-40B4-BE49-F238E27FC236}">
                <a16:creationId xmlns:a16="http://schemas.microsoft.com/office/drawing/2014/main" id="{5E472088-31C6-7546-921D-F57AFC129D30}"/>
              </a:ext>
            </a:extLst>
          </p:cNvPr>
          <p:cNvSpPr>
            <a:spLocks noGrp="1"/>
          </p:cNvSpPr>
          <p:nvPr>
            <p:ph type="body" sz="quarter" idx="50" hasCustomPrompt="1"/>
          </p:nvPr>
        </p:nvSpPr>
        <p:spPr>
          <a:xfrm>
            <a:off x="9103194" y="4720880"/>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47" name="Text Placeholder 2">
            <a:extLst>
              <a:ext uri="{FF2B5EF4-FFF2-40B4-BE49-F238E27FC236}">
                <a16:creationId xmlns:a16="http://schemas.microsoft.com/office/drawing/2014/main" id="{D93189C0-7849-C848-A2DE-2BE162F02611}"/>
              </a:ext>
            </a:extLst>
          </p:cNvPr>
          <p:cNvSpPr>
            <a:spLocks noGrp="1"/>
          </p:cNvSpPr>
          <p:nvPr>
            <p:ph type="body" sz="quarter" idx="51" hasCustomPrompt="1"/>
          </p:nvPr>
        </p:nvSpPr>
        <p:spPr>
          <a:xfrm>
            <a:off x="9103194" y="4929224"/>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Tree>
    <p:extLst>
      <p:ext uri="{BB962C8B-B14F-4D97-AF65-F5344CB8AC3E}">
        <p14:creationId xmlns:p14="http://schemas.microsoft.com/office/powerpoint/2010/main" val="1343425147"/>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Slide a">
    <p:bg>
      <p:bgPr>
        <a:solidFill>
          <a:schemeClr val="tx2"/>
        </a:solidFill>
        <a:effectLst/>
      </p:bgPr>
    </p:bg>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E6C594B2-C29B-9B45-B307-09C742950F12}"/>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44" name="TextBox 43">
            <a:extLst>
              <a:ext uri="{FF2B5EF4-FFF2-40B4-BE49-F238E27FC236}">
                <a16:creationId xmlns:a16="http://schemas.microsoft.com/office/drawing/2014/main" id="{10ABE706-C316-D645-B8AE-B87D845C0DCB}"/>
              </a:ext>
            </a:extLst>
          </p:cNvPr>
          <p:cNvSpPr txBox="1"/>
          <p:nvPr userDrawn="1"/>
        </p:nvSpPr>
        <p:spPr>
          <a:xfrm>
            <a:off x="2380487" y="5642793"/>
            <a:ext cx="7431026" cy="784830"/>
          </a:xfrm>
          <a:prstGeom prst="rect">
            <a:avLst/>
          </a:prstGeom>
          <a:noFill/>
        </p:spPr>
        <p:txBody>
          <a:bodyPr wrap="square" rtlCol="0">
            <a:spAutoFit/>
          </a:bodyPr>
          <a:lstStyle/>
          <a:p>
            <a:pPr algn="ctr"/>
            <a:r>
              <a:rPr lang="en-US" sz="900" dirty="0">
                <a:solidFill>
                  <a:schemeClr val="bg1"/>
                </a:solidFill>
                <a:latin typeface="Century Gothic" panose="020B0502020202020204" pitchFamily="34" charset="0"/>
              </a:rPr>
              <a:t>This communication is provided by Steptoe &amp; Johnson LLP for educational and informational purposes only and does not constitute the rendering of legal advice or other professional services. No attorney−client relationship is created, nor is there any offer to provide legal services by the distribution of this presentation.</a:t>
            </a:r>
          </a:p>
          <a:p>
            <a:pPr algn="ctr"/>
            <a:endParaRPr lang="en-US" sz="900" dirty="0">
              <a:solidFill>
                <a:schemeClr val="bg1"/>
              </a:solidFill>
              <a:latin typeface="Century Gothic" panose="020B0502020202020204" pitchFamily="34" charset="0"/>
            </a:endParaRPr>
          </a:p>
          <a:p>
            <a:pPr algn="ctr"/>
            <a:r>
              <a:rPr lang="en-US" sz="900" dirty="0">
                <a:solidFill>
                  <a:schemeClr val="bg1"/>
                </a:solidFill>
                <a:latin typeface="Century Gothic" panose="020B0502020202020204" pitchFamily="34" charset="0"/>
              </a:rPr>
              <a:t>© 2022 STEPTOE &amp; JOHNSON LLP. ALL RIGHTS RESERVED. ATTORNEY ADVERTISING.</a:t>
            </a:r>
          </a:p>
        </p:txBody>
      </p:sp>
      <p:pic>
        <p:nvPicPr>
          <p:cNvPr id="45" name="Picture 44">
            <a:extLst>
              <a:ext uri="{FF2B5EF4-FFF2-40B4-BE49-F238E27FC236}">
                <a16:creationId xmlns:a16="http://schemas.microsoft.com/office/drawing/2014/main" id="{036E7BE3-B490-9D4D-A9B7-BAD82B8EEE23}"/>
              </a:ext>
            </a:extLst>
          </p:cNvPr>
          <p:cNvPicPr>
            <a:picLocks noChangeAspect="1"/>
          </p:cNvPicPr>
          <p:nvPr userDrawn="1"/>
        </p:nvPicPr>
        <p:blipFill>
          <a:blip r:embed="rId2"/>
          <a:stretch>
            <a:fillRect/>
          </a:stretch>
        </p:blipFill>
        <p:spPr>
          <a:xfrm>
            <a:off x="596862" y="540157"/>
            <a:ext cx="1588554" cy="470801"/>
          </a:xfrm>
          <a:prstGeom prst="rect">
            <a:avLst/>
          </a:prstGeom>
        </p:spPr>
      </p:pic>
    </p:spTree>
    <p:extLst>
      <p:ext uri="{BB962C8B-B14F-4D97-AF65-F5344CB8AC3E}">
        <p14:creationId xmlns:p14="http://schemas.microsoft.com/office/powerpoint/2010/main" val="405489042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 b">
    <p:bg>
      <p:bgPr>
        <a:solidFill>
          <a:schemeClr val="accent2"/>
        </a:solidFill>
        <a:effectLst/>
      </p:bgPr>
    </p:bg>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E6C594B2-C29B-9B45-B307-09C742950F12}"/>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45" name="Picture 44">
            <a:extLst>
              <a:ext uri="{FF2B5EF4-FFF2-40B4-BE49-F238E27FC236}">
                <a16:creationId xmlns:a16="http://schemas.microsoft.com/office/drawing/2014/main" id="{036E7BE3-B490-9D4D-A9B7-BAD82B8EEE23}"/>
              </a:ext>
            </a:extLst>
          </p:cNvPr>
          <p:cNvPicPr>
            <a:picLocks noChangeAspect="1"/>
          </p:cNvPicPr>
          <p:nvPr userDrawn="1"/>
        </p:nvPicPr>
        <p:blipFill>
          <a:blip r:embed="rId2"/>
          <a:stretch>
            <a:fillRect/>
          </a:stretch>
        </p:blipFill>
        <p:spPr>
          <a:xfrm>
            <a:off x="596862" y="540157"/>
            <a:ext cx="1588554" cy="470801"/>
          </a:xfrm>
          <a:prstGeom prst="rect">
            <a:avLst/>
          </a:prstGeom>
        </p:spPr>
      </p:pic>
      <p:sp>
        <p:nvSpPr>
          <p:cNvPr id="5" name="TextBox 4">
            <a:extLst>
              <a:ext uri="{FF2B5EF4-FFF2-40B4-BE49-F238E27FC236}">
                <a16:creationId xmlns:a16="http://schemas.microsoft.com/office/drawing/2014/main" id="{53BC76FE-23F0-4AB7-AA7E-74CCA5E60CCB}"/>
              </a:ext>
            </a:extLst>
          </p:cNvPr>
          <p:cNvSpPr txBox="1"/>
          <p:nvPr userDrawn="1"/>
        </p:nvSpPr>
        <p:spPr>
          <a:xfrm>
            <a:off x="2380487" y="5642793"/>
            <a:ext cx="7431026" cy="923330"/>
          </a:xfrm>
          <a:prstGeom prst="rect">
            <a:avLst/>
          </a:prstGeom>
          <a:noFill/>
        </p:spPr>
        <p:txBody>
          <a:bodyPr wrap="square" rtlCol="0">
            <a:spAutoFit/>
          </a:bodyPr>
          <a:lstStyle/>
          <a:p>
            <a:pPr algn="ctr"/>
            <a:r>
              <a:rPr lang="en-US" sz="900" dirty="0">
                <a:solidFill>
                  <a:schemeClr val="bg1"/>
                </a:solidFill>
                <a:latin typeface="Century Gothic" panose="020B0502020202020204" pitchFamily="34" charset="0"/>
              </a:rPr>
              <a:t>This communication is provided by Steptoe &amp; Johnson LLP for educational and informational purposes only and does not constitute the rendering of legal advice or other professional services. No attorney−client relationship is created, nor is there any offer to provide legal services by the distribution of this presentation.</a:t>
            </a:r>
          </a:p>
          <a:p>
            <a:pPr algn="ctr"/>
            <a:endParaRPr lang="en-US" sz="900" dirty="0">
              <a:solidFill>
                <a:schemeClr val="bg1"/>
              </a:solidFill>
              <a:latin typeface="Century Gothic" panose="020B0502020202020204" pitchFamily="34" charset="0"/>
            </a:endParaRPr>
          </a:p>
          <a:p>
            <a:pPr algn="ctr"/>
            <a:r>
              <a:rPr lang="en-US" sz="900" dirty="0">
                <a:solidFill>
                  <a:schemeClr val="bg1"/>
                </a:solidFill>
                <a:latin typeface="Century Gothic" panose="020B0502020202020204" pitchFamily="34" charset="0"/>
              </a:rPr>
              <a:t>© 2022 STEPTOE &amp; JOHNSON LLP. ALL RIGHTS RESERVED. ATTORNEY ADVERTISING.</a:t>
            </a:r>
          </a:p>
          <a:p>
            <a:pPr algn="ctr"/>
            <a:endParaRPr lang="en-US" sz="9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948997188"/>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57F0EF-1788-46DE-AE57-A8557C5C3B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8" y="0"/>
            <a:ext cx="12192000" cy="6858000"/>
          </a:xfrm>
          <a:prstGeom prst="rect">
            <a:avLst/>
          </a:prstGeom>
        </p:spPr>
      </p:pic>
      <p:sp>
        <p:nvSpPr>
          <p:cNvPr id="3" name="Rectangle 2">
            <a:extLst>
              <a:ext uri="{FF2B5EF4-FFF2-40B4-BE49-F238E27FC236}">
                <a16:creationId xmlns:a16="http://schemas.microsoft.com/office/drawing/2014/main" id="{C91F5BDD-19B9-4CBF-8E7B-DB2ED83062EB}"/>
              </a:ext>
            </a:extLst>
          </p:cNvPr>
          <p:cNvSpPr/>
          <p:nvPr/>
        </p:nvSpPr>
        <p:spPr>
          <a:xfrm>
            <a:off x="1519506" y="2088178"/>
            <a:ext cx="4576494" cy="2383930"/>
          </a:xfrm>
          <a:prstGeom prst="rect">
            <a:avLst/>
          </a:prstGeom>
          <a:solidFill>
            <a:schemeClr val="accent1"/>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 name="Title 1">
            <a:extLst>
              <a:ext uri="{FF2B5EF4-FFF2-40B4-BE49-F238E27FC236}">
                <a16:creationId xmlns:a16="http://schemas.microsoft.com/office/drawing/2014/main" id="{E8485E72-42A4-4292-BC54-FA52488461C7}"/>
              </a:ext>
            </a:extLst>
          </p:cNvPr>
          <p:cNvSpPr>
            <a:spLocks noGrp="1"/>
          </p:cNvSpPr>
          <p:nvPr>
            <p:ph type="ctrTitle"/>
          </p:nvPr>
        </p:nvSpPr>
        <p:spPr>
          <a:xfrm>
            <a:off x="1702172" y="2326976"/>
            <a:ext cx="4211161" cy="1338825"/>
          </a:xfrm>
          <a:prstGeom prst="rect">
            <a:avLst/>
          </a:prstGeom>
          <a:noFill/>
        </p:spPr>
        <p:txBody>
          <a:bodyPr lIns="0" anchor="b" anchorCtr="0"/>
          <a:lstStyle>
            <a:lvl1pPr>
              <a:lnSpc>
                <a:spcPts val="3733"/>
              </a:lnSpc>
              <a:defRPr sz="3200" b="1">
                <a:solidFill>
                  <a:schemeClr val="bg1"/>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7966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with image a">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E5FB23-AD45-8B4C-B0F4-9DE6E5FA11AC}"/>
              </a:ext>
            </a:extLst>
          </p:cNvPr>
          <p:cNvPicPr>
            <a:picLocks noChangeAspect="1"/>
          </p:cNvPicPr>
          <p:nvPr userDrawn="1"/>
        </p:nvPicPr>
        <p:blipFill>
          <a:blip r:embed="rId2"/>
          <a:stretch>
            <a:fillRect/>
          </a:stretch>
        </p:blipFill>
        <p:spPr>
          <a:xfrm>
            <a:off x="593815" y="546763"/>
            <a:ext cx="1586678" cy="470245"/>
          </a:xfrm>
          <a:prstGeom prst="rect">
            <a:avLst/>
          </a:prstGeom>
        </p:spPr>
      </p:pic>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7843603" cy="533400"/>
          </a:xfrm>
        </p:spPr>
        <p:txBody>
          <a:bodyPr>
            <a:normAutofit/>
          </a:bodyPr>
          <a:lstStyle>
            <a:lvl1pPr>
              <a:defRPr sz="5400">
                <a:solidFill>
                  <a:schemeClr val="bg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p:spPr>
        <p:txBody>
          <a:bodyPr>
            <a:normAutofit/>
          </a:bodyPr>
          <a:lstStyle>
            <a:lvl1pPr marL="0" indent="0">
              <a:buNone/>
              <a:defRPr sz="2800">
                <a:solidFill>
                  <a:schemeClr val="bg1"/>
                </a:solidFill>
                <a:latin typeface="+mj-lt"/>
              </a:defRPr>
            </a:lvl1pPr>
          </a:lstStyle>
          <a:p>
            <a:pPr lvl="0"/>
            <a:r>
              <a:rPr lang="en-GB" dirty="0"/>
              <a:t>Subtitle</a:t>
            </a:r>
          </a:p>
        </p:txBody>
      </p:sp>
      <p:sp>
        <p:nvSpPr>
          <p:cNvPr id="78" name="Oval 77">
            <a:extLst>
              <a:ext uri="{FF2B5EF4-FFF2-40B4-BE49-F238E27FC236}">
                <a16:creationId xmlns:a16="http://schemas.microsoft.com/office/drawing/2014/main" id="{590B463E-1B33-5E4F-B754-2B5097C9F659}"/>
              </a:ext>
            </a:extLst>
          </p:cNvPr>
          <p:cNvSpPr>
            <a:spLocks noChangeAspect="1"/>
          </p:cNvSpPr>
          <p:nvPr userDrawn="1"/>
        </p:nvSpPr>
        <p:spPr>
          <a:xfrm>
            <a:off x="7430815" y="3033382"/>
            <a:ext cx="2412000" cy="241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58F10700-8380-104A-ABF1-0B5E52FED11B}"/>
              </a:ext>
            </a:extLst>
          </p:cNvPr>
          <p:cNvSpPr>
            <a:spLocks noChangeAspect="1"/>
          </p:cNvSpPr>
          <p:nvPr userDrawn="1"/>
        </p:nvSpPr>
        <p:spPr>
          <a:xfrm>
            <a:off x="8221835" y="2529382"/>
            <a:ext cx="1008000" cy="1008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a:extLst>
              <a:ext uri="{FF2B5EF4-FFF2-40B4-BE49-F238E27FC236}">
                <a16:creationId xmlns:a16="http://schemas.microsoft.com/office/drawing/2014/main" id="{6900DAE5-0156-1B44-AF98-9FA048993899}"/>
              </a:ext>
            </a:extLst>
          </p:cNvPr>
          <p:cNvSpPr>
            <a:spLocks noChangeAspect="1"/>
          </p:cNvSpPr>
          <p:nvPr userDrawn="1"/>
        </p:nvSpPr>
        <p:spPr>
          <a:xfrm>
            <a:off x="8319038" y="3319548"/>
            <a:ext cx="1523777" cy="2125834"/>
          </a:xfrm>
          <a:custGeom>
            <a:avLst/>
            <a:gdLst>
              <a:gd name="connsiteX0" fmla="*/ 1096759 w 1523777"/>
              <a:gd name="connsiteY0" fmla="*/ 0 h 2125834"/>
              <a:gd name="connsiteX1" fmla="*/ 1170548 w 1523777"/>
              <a:gd name="connsiteY1" fmla="*/ 67064 h 2125834"/>
              <a:gd name="connsiteX2" fmla="*/ 1523777 w 1523777"/>
              <a:gd name="connsiteY2" fmla="*/ 919834 h 2125834"/>
              <a:gd name="connsiteX3" fmla="*/ 317777 w 1523777"/>
              <a:gd name="connsiteY3" fmla="*/ 2125834 h 2125834"/>
              <a:gd name="connsiteX4" fmla="*/ 74726 w 1523777"/>
              <a:gd name="connsiteY4" fmla="*/ 2101333 h 2125834"/>
              <a:gd name="connsiteX5" fmla="*/ 20076 w 1523777"/>
              <a:gd name="connsiteY5" fmla="*/ 2087281 h 2125834"/>
              <a:gd name="connsiteX6" fmla="*/ 10595 w 1523777"/>
              <a:gd name="connsiteY6" fmla="*/ 2025154 h 2125834"/>
              <a:gd name="connsiteX7" fmla="*/ 0 w 1523777"/>
              <a:gd name="connsiteY7" fmla="*/ 1815349 h 2125834"/>
              <a:gd name="connsiteX8" fmla="*/ 1073895 w 1523777"/>
              <a:gd name="connsiteY8" fmla="*/ 11015 h 212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777" h="2125834">
                <a:moveTo>
                  <a:pt x="1096759" y="0"/>
                </a:moveTo>
                <a:lnTo>
                  <a:pt x="1170548" y="67064"/>
                </a:lnTo>
                <a:cubicBezTo>
                  <a:pt x="1388791" y="285307"/>
                  <a:pt x="1523777" y="586807"/>
                  <a:pt x="1523777" y="919834"/>
                </a:cubicBezTo>
                <a:cubicBezTo>
                  <a:pt x="1523777" y="1585889"/>
                  <a:pt x="983832" y="2125834"/>
                  <a:pt x="317777" y="2125834"/>
                </a:cubicBezTo>
                <a:cubicBezTo>
                  <a:pt x="234520" y="2125834"/>
                  <a:pt x="153234" y="2117398"/>
                  <a:pt x="74726" y="2101333"/>
                </a:cubicBezTo>
                <a:lnTo>
                  <a:pt x="20076" y="2087281"/>
                </a:lnTo>
                <a:lnTo>
                  <a:pt x="10595" y="2025154"/>
                </a:lnTo>
                <a:cubicBezTo>
                  <a:pt x="3589" y="1956172"/>
                  <a:pt x="0" y="1886180"/>
                  <a:pt x="0" y="1815349"/>
                </a:cubicBezTo>
                <a:cubicBezTo>
                  <a:pt x="0" y="1036214"/>
                  <a:pt x="434235" y="358499"/>
                  <a:pt x="1073895" y="1101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CF47FB6-AE7F-5D47-9749-575A96D4A7EC}"/>
              </a:ext>
            </a:extLst>
          </p:cNvPr>
          <p:cNvSpPr>
            <a:spLocks noChangeAspect="1"/>
          </p:cNvSpPr>
          <p:nvPr userDrawn="1"/>
        </p:nvSpPr>
        <p:spPr>
          <a:xfrm>
            <a:off x="11610621" y="3624505"/>
            <a:ext cx="648000" cy="648000"/>
          </a:xfrm>
          <a:prstGeom prst="ellipse">
            <a:avLst/>
          </a:prstGeom>
          <a:solidFill>
            <a:srgbClr val="DD8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a:extLst>
              <a:ext uri="{FF2B5EF4-FFF2-40B4-BE49-F238E27FC236}">
                <a16:creationId xmlns:a16="http://schemas.microsoft.com/office/drawing/2014/main" id="{74D6A7A5-6A69-7B45-88D9-541FAA283ECD}"/>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Picture Placeholder 82">
            <a:extLst>
              <a:ext uri="{FF2B5EF4-FFF2-40B4-BE49-F238E27FC236}">
                <a16:creationId xmlns:a16="http://schemas.microsoft.com/office/drawing/2014/main" id="{CAEBF91A-6C0D-FE41-86A5-26C5E81C550B}"/>
              </a:ext>
            </a:extLst>
          </p:cNvPr>
          <p:cNvSpPr>
            <a:spLocks noGrp="1"/>
          </p:cNvSpPr>
          <p:nvPr>
            <p:ph type="pic" sz="quarter" idx="12" hasCustomPrompt="1"/>
          </p:nvPr>
        </p:nvSpPr>
        <p:spPr>
          <a:xfrm>
            <a:off x="8337467" y="3082898"/>
            <a:ext cx="3854533" cy="3775103"/>
          </a:xfrm>
          <a:custGeom>
            <a:avLst/>
            <a:gdLst>
              <a:gd name="connsiteX0" fmla="*/ 3839942 w 3854533"/>
              <a:gd name="connsiteY0" fmla="*/ 1078123 h 3775103"/>
              <a:gd name="connsiteX1" fmla="*/ 3854533 w 3854533"/>
              <a:gd name="connsiteY1" fmla="*/ 1108414 h 3775103"/>
              <a:gd name="connsiteX2" fmla="*/ 3854533 w 3854533"/>
              <a:gd name="connsiteY2" fmla="*/ 2995587 h 3775103"/>
              <a:gd name="connsiteX3" fmla="*/ 3837905 w 3854533"/>
              <a:gd name="connsiteY3" fmla="*/ 3030105 h 3775103"/>
              <a:gd name="connsiteX4" fmla="*/ 3180863 w 3854533"/>
              <a:gd name="connsiteY4" fmla="*/ 3753551 h 3775103"/>
              <a:gd name="connsiteX5" fmla="*/ 3145386 w 3854533"/>
              <a:gd name="connsiteY5" fmla="*/ 3775103 h 3775103"/>
              <a:gd name="connsiteX6" fmla="*/ 2683062 w 3854533"/>
              <a:gd name="connsiteY6" fmla="*/ 3775103 h 3775103"/>
              <a:gd name="connsiteX7" fmla="*/ 2800473 w 3854533"/>
              <a:gd name="connsiteY7" fmla="*/ 3703774 h 3775103"/>
              <a:gd name="connsiteX8" fmla="*/ 3816285 w 3854533"/>
              <a:gd name="connsiteY8" fmla="*/ 1793261 h 3775103"/>
              <a:gd name="connsiteX9" fmla="*/ 3769476 w 3854533"/>
              <a:gd name="connsiteY9" fmla="*/ 1328925 h 3775103"/>
              <a:gd name="connsiteX10" fmla="*/ 3726637 w 3854533"/>
              <a:gd name="connsiteY10" fmla="*/ 1162318 h 3775103"/>
              <a:gd name="connsiteX11" fmla="*/ 3778305 w 3854533"/>
              <a:gd name="connsiteY11" fmla="*/ 1134273 h 3775103"/>
              <a:gd name="connsiteX12" fmla="*/ 3826256 w 3854533"/>
              <a:gd name="connsiteY12" fmla="*/ 1094710 h 3775103"/>
              <a:gd name="connsiteX13" fmla="*/ 2033570 w 3854533"/>
              <a:gd name="connsiteY13" fmla="*/ 0 h 3775103"/>
              <a:gd name="connsiteX14" fmla="*/ 3319735 w 3854533"/>
              <a:gd name="connsiteY14" fmla="*/ 453007 h 3775103"/>
              <a:gd name="connsiteX15" fmla="*/ 3448254 w 3854533"/>
              <a:gd name="connsiteY15" fmla="*/ 571218 h 3775103"/>
              <a:gd name="connsiteX16" fmla="*/ 3452009 w 3854533"/>
              <a:gd name="connsiteY16" fmla="*/ 577398 h 3775103"/>
              <a:gd name="connsiteX17" fmla="*/ 3416003 w 3854533"/>
              <a:gd name="connsiteY17" fmla="*/ 596941 h 3775103"/>
              <a:gd name="connsiteX18" fmla="*/ 3273154 w 3854533"/>
              <a:gd name="connsiteY18" fmla="*/ 865607 h 3775103"/>
              <a:gd name="connsiteX19" fmla="*/ 3597154 w 3854533"/>
              <a:gd name="connsiteY19" fmla="*/ 1189607 h 3775103"/>
              <a:gd name="connsiteX20" fmla="*/ 3662451 w 3854533"/>
              <a:gd name="connsiteY20" fmla="*/ 1183025 h 3775103"/>
              <a:gd name="connsiteX21" fmla="*/ 3714787 w 3854533"/>
              <a:gd name="connsiteY21" fmla="*/ 1166779 h 3775103"/>
              <a:gd name="connsiteX22" fmla="*/ 3757132 w 3854533"/>
              <a:gd name="connsiteY22" fmla="*/ 1331464 h 3775103"/>
              <a:gd name="connsiteX23" fmla="*/ 3803685 w 3854533"/>
              <a:gd name="connsiteY23" fmla="*/ 1793261 h 3775103"/>
              <a:gd name="connsiteX24" fmla="*/ 2793428 w 3854533"/>
              <a:gd name="connsiteY24" fmla="*/ 3693326 h 3775103"/>
              <a:gd name="connsiteX25" fmla="*/ 2658819 w 3854533"/>
              <a:gd name="connsiteY25" fmla="*/ 3775103 h 3775103"/>
              <a:gd name="connsiteX26" fmla="*/ 921754 w 3854533"/>
              <a:gd name="connsiteY26" fmla="*/ 3775103 h 3775103"/>
              <a:gd name="connsiteX27" fmla="*/ 886277 w 3854533"/>
              <a:gd name="connsiteY27" fmla="*/ 3753551 h 3775103"/>
              <a:gd name="connsiteX28" fmla="*/ 46173 w 3854533"/>
              <a:gd name="connsiteY28" fmla="*/ 2564827 h 3775103"/>
              <a:gd name="connsiteX29" fmla="*/ 0 w 3854533"/>
              <a:gd name="connsiteY29" fmla="*/ 2323507 h 3775103"/>
              <a:gd name="connsiteX30" fmla="*/ 56297 w 3854533"/>
              <a:gd name="connsiteY30" fmla="*/ 2337983 h 3775103"/>
              <a:gd name="connsiteX31" fmla="*/ 299348 w 3854533"/>
              <a:gd name="connsiteY31" fmla="*/ 2362484 h 3775103"/>
              <a:gd name="connsiteX32" fmla="*/ 1505348 w 3854533"/>
              <a:gd name="connsiteY32" fmla="*/ 1156484 h 3775103"/>
              <a:gd name="connsiteX33" fmla="*/ 1152119 w 3854533"/>
              <a:gd name="connsiteY33" fmla="*/ 303714 h 3775103"/>
              <a:gd name="connsiteX34" fmla="*/ 1078331 w 3854533"/>
              <a:gd name="connsiteY34" fmla="*/ 236651 h 3775103"/>
              <a:gd name="connsiteX35" fmla="*/ 1234839 w 3854533"/>
              <a:gd name="connsiteY35" fmla="*/ 161257 h 3775103"/>
              <a:gd name="connsiteX36" fmla="*/ 2033570 w 3854533"/>
              <a:gd name="connsiteY36" fmla="*/ 0 h 377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54533" h="3775103">
                <a:moveTo>
                  <a:pt x="3839942" y="1078123"/>
                </a:moveTo>
                <a:lnTo>
                  <a:pt x="3854533" y="1108414"/>
                </a:lnTo>
                <a:lnTo>
                  <a:pt x="3854533" y="2995587"/>
                </a:lnTo>
                <a:lnTo>
                  <a:pt x="3837905" y="3030105"/>
                </a:lnTo>
                <a:cubicBezTo>
                  <a:pt x="3679957" y="3320860"/>
                  <a:pt x="3453780" y="3569171"/>
                  <a:pt x="3180863" y="3753551"/>
                </a:cubicBezTo>
                <a:lnTo>
                  <a:pt x="3145386" y="3775103"/>
                </a:lnTo>
                <a:lnTo>
                  <a:pt x="2683062" y="3775103"/>
                </a:lnTo>
                <a:lnTo>
                  <a:pt x="2800473" y="3703774"/>
                </a:lnTo>
                <a:cubicBezTo>
                  <a:pt x="3413341" y="3289729"/>
                  <a:pt x="3816285" y="2588551"/>
                  <a:pt x="3816285" y="1793261"/>
                </a:cubicBezTo>
                <a:cubicBezTo>
                  <a:pt x="3816285" y="1634203"/>
                  <a:pt x="3800167" y="1478910"/>
                  <a:pt x="3769476" y="1328925"/>
                </a:cubicBezTo>
                <a:lnTo>
                  <a:pt x="3726637" y="1162318"/>
                </a:lnTo>
                <a:lnTo>
                  <a:pt x="3778305" y="1134273"/>
                </a:lnTo>
                <a:cubicBezTo>
                  <a:pt x="3795542" y="1122628"/>
                  <a:pt x="3811598" y="1109368"/>
                  <a:pt x="3826256" y="1094710"/>
                </a:cubicBezTo>
                <a:close/>
                <a:moveTo>
                  <a:pt x="2033570" y="0"/>
                </a:moveTo>
                <a:cubicBezTo>
                  <a:pt x="2520530" y="0"/>
                  <a:pt x="2967872" y="169623"/>
                  <a:pt x="3319735" y="453007"/>
                </a:cubicBezTo>
                <a:lnTo>
                  <a:pt x="3448254" y="571218"/>
                </a:lnTo>
                <a:lnTo>
                  <a:pt x="3452009" y="577398"/>
                </a:lnTo>
                <a:lnTo>
                  <a:pt x="3416003" y="596941"/>
                </a:lnTo>
                <a:cubicBezTo>
                  <a:pt x="3329818" y="655167"/>
                  <a:pt x="3273154" y="753770"/>
                  <a:pt x="3273154" y="865607"/>
                </a:cubicBezTo>
                <a:cubicBezTo>
                  <a:pt x="3273154" y="1044547"/>
                  <a:pt x="3418214" y="1189607"/>
                  <a:pt x="3597154" y="1189607"/>
                </a:cubicBezTo>
                <a:cubicBezTo>
                  <a:pt x="3619522" y="1189607"/>
                  <a:pt x="3641360" y="1187341"/>
                  <a:pt x="3662451" y="1183025"/>
                </a:cubicBezTo>
                <a:lnTo>
                  <a:pt x="3714787" y="1166779"/>
                </a:lnTo>
                <a:lnTo>
                  <a:pt x="3757132" y="1331464"/>
                </a:lnTo>
                <a:cubicBezTo>
                  <a:pt x="3787655" y="1480629"/>
                  <a:pt x="3803685" y="1635073"/>
                  <a:pt x="3803685" y="1793261"/>
                </a:cubicBezTo>
                <a:cubicBezTo>
                  <a:pt x="3803685" y="2584202"/>
                  <a:pt x="3402945" y="3281545"/>
                  <a:pt x="2793428" y="3693326"/>
                </a:cubicBezTo>
                <a:lnTo>
                  <a:pt x="2658819" y="3775103"/>
                </a:lnTo>
                <a:lnTo>
                  <a:pt x="921754" y="3775103"/>
                </a:lnTo>
                <a:lnTo>
                  <a:pt x="886277" y="3753551"/>
                </a:lnTo>
                <a:cubicBezTo>
                  <a:pt x="476901" y="3476982"/>
                  <a:pt x="172691" y="3056566"/>
                  <a:pt x="46173" y="2564827"/>
                </a:cubicBezTo>
                <a:lnTo>
                  <a:pt x="0" y="2323507"/>
                </a:lnTo>
                <a:lnTo>
                  <a:pt x="56297" y="2337983"/>
                </a:lnTo>
                <a:cubicBezTo>
                  <a:pt x="134805" y="2354048"/>
                  <a:pt x="216091" y="2362484"/>
                  <a:pt x="299348" y="2362484"/>
                </a:cubicBezTo>
                <a:cubicBezTo>
                  <a:pt x="965403" y="2362484"/>
                  <a:pt x="1505348" y="1822539"/>
                  <a:pt x="1505348" y="1156484"/>
                </a:cubicBezTo>
                <a:cubicBezTo>
                  <a:pt x="1505348" y="823457"/>
                  <a:pt x="1370362" y="521957"/>
                  <a:pt x="1152119" y="303714"/>
                </a:cubicBezTo>
                <a:lnTo>
                  <a:pt x="1078331" y="236651"/>
                </a:lnTo>
                <a:lnTo>
                  <a:pt x="1234839" y="161257"/>
                </a:lnTo>
                <a:cubicBezTo>
                  <a:pt x="1480337" y="57420"/>
                  <a:pt x="1750248" y="0"/>
                  <a:pt x="2033570" y="0"/>
                </a:cubicBezTo>
                <a:close/>
              </a:path>
            </a:pathLst>
          </a:custGeom>
          <a:noFill/>
        </p:spPr>
        <p:txBody>
          <a:bodyPr wrap="square" anchor="ctr">
            <a:noAutofit/>
          </a:bodyPr>
          <a:lstStyle>
            <a:lvl1pPr marL="0" indent="0" algn="ctr">
              <a:buNone/>
              <a:defRPr>
                <a:solidFill>
                  <a:schemeClr val="bg1"/>
                </a:solidFill>
              </a:defRPr>
            </a:lvl1pPr>
          </a:lstStyle>
          <a:p>
            <a:r>
              <a:rPr lang="en-US" dirty="0"/>
              <a:t>Click to insert image</a:t>
            </a:r>
          </a:p>
        </p:txBody>
      </p:sp>
      <p:sp>
        <p:nvSpPr>
          <p:cNvPr id="84" name="Oval 83">
            <a:extLst>
              <a:ext uri="{FF2B5EF4-FFF2-40B4-BE49-F238E27FC236}">
                <a16:creationId xmlns:a16="http://schemas.microsoft.com/office/drawing/2014/main" id="{9F2DA0C2-D7F8-6340-A107-ED2490707B0D}"/>
              </a:ext>
            </a:extLst>
          </p:cNvPr>
          <p:cNvSpPr>
            <a:spLocks noChangeAspect="1"/>
          </p:cNvSpPr>
          <p:nvPr userDrawn="1"/>
        </p:nvSpPr>
        <p:spPr>
          <a:xfrm>
            <a:off x="8221835" y="6502074"/>
            <a:ext cx="158400" cy="158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6E4EDB02-A1E7-7F4C-94BB-C6A71FA12F4B}"/>
              </a:ext>
            </a:extLst>
          </p:cNvPr>
          <p:cNvSpPr>
            <a:spLocks noChangeAspect="1"/>
          </p:cNvSpPr>
          <p:nvPr userDrawn="1"/>
        </p:nvSpPr>
        <p:spPr>
          <a:xfrm>
            <a:off x="8444794" y="6642063"/>
            <a:ext cx="324000" cy="3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717284"/>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with image b">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E5FB23-AD45-8B4C-B0F4-9DE6E5FA11AC}"/>
              </a:ext>
            </a:extLst>
          </p:cNvPr>
          <p:cNvPicPr>
            <a:picLocks noChangeAspect="1"/>
          </p:cNvPicPr>
          <p:nvPr userDrawn="1"/>
        </p:nvPicPr>
        <p:blipFill>
          <a:blip r:embed="rId2"/>
          <a:stretch>
            <a:fillRect/>
          </a:stretch>
        </p:blipFill>
        <p:spPr>
          <a:xfrm>
            <a:off x="593815" y="546763"/>
            <a:ext cx="1586678" cy="470245"/>
          </a:xfrm>
          <a:prstGeom prst="rect">
            <a:avLst/>
          </a:prstGeom>
        </p:spPr>
      </p:pic>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7843603" cy="533400"/>
          </a:xfrm>
        </p:spPr>
        <p:txBody>
          <a:bodyPr>
            <a:normAutofit/>
          </a:bodyPr>
          <a:lstStyle>
            <a:lvl1pPr>
              <a:defRPr sz="5400">
                <a:solidFill>
                  <a:schemeClr val="bg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p:spPr>
        <p:txBody>
          <a:bodyPr>
            <a:normAutofit/>
          </a:bodyPr>
          <a:lstStyle>
            <a:lvl1pPr marL="0" indent="0">
              <a:buNone/>
              <a:defRPr sz="2800">
                <a:solidFill>
                  <a:schemeClr val="bg1"/>
                </a:solidFill>
                <a:latin typeface="+mj-lt"/>
              </a:defRPr>
            </a:lvl1pPr>
          </a:lstStyle>
          <a:p>
            <a:pPr lvl="0"/>
            <a:r>
              <a:rPr lang="en-GB" dirty="0"/>
              <a:t>Subtitle</a:t>
            </a:r>
          </a:p>
        </p:txBody>
      </p:sp>
      <p:sp>
        <p:nvSpPr>
          <p:cNvPr id="9" name="Oval 8">
            <a:extLst>
              <a:ext uri="{FF2B5EF4-FFF2-40B4-BE49-F238E27FC236}">
                <a16:creationId xmlns:a16="http://schemas.microsoft.com/office/drawing/2014/main" id="{288B4352-BA17-FB4D-8901-C79FAEB7BD3C}"/>
              </a:ext>
            </a:extLst>
          </p:cNvPr>
          <p:cNvSpPr>
            <a:spLocks noChangeAspect="1"/>
          </p:cNvSpPr>
          <p:nvPr userDrawn="1"/>
        </p:nvSpPr>
        <p:spPr>
          <a:xfrm>
            <a:off x="7430815" y="3033382"/>
            <a:ext cx="2412000" cy="241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E7FEE60-2C44-D941-A54B-2D48F50E9939}"/>
              </a:ext>
            </a:extLst>
          </p:cNvPr>
          <p:cNvSpPr>
            <a:spLocks noChangeAspect="1"/>
          </p:cNvSpPr>
          <p:nvPr userDrawn="1"/>
        </p:nvSpPr>
        <p:spPr>
          <a:xfrm>
            <a:off x="8221835" y="2529382"/>
            <a:ext cx="1008000" cy="1008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92169809-9581-9E49-960A-D99584BE582C}"/>
              </a:ext>
            </a:extLst>
          </p:cNvPr>
          <p:cNvSpPr>
            <a:spLocks noChangeAspect="1"/>
          </p:cNvSpPr>
          <p:nvPr userDrawn="1"/>
        </p:nvSpPr>
        <p:spPr>
          <a:xfrm>
            <a:off x="8319038" y="3319548"/>
            <a:ext cx="1523777" cy="2125834"/>
          </a:xfrm>
          <a:custGeom>
            <a:avLst/>
            <a:gdLst>
              <a:gd name="connsiteX0" fmla="*/ 1096759 w 1523777"/>
              <a:gd name="connsiteY0" fmla="*/ 0 h 2125834"/>
              <a:gd name="connsiteX1" fmla="*/ 1170548 w 1523777"/>
              <a:gd name="connsiteY1" fmla="*/ 67064 h 2125834"/>
              <a:gd name="connsiteX2" fmla="*/ 1523777 w 1523777"/>
              <a:gd name="connsiteY2" fmla="*/ 919834 h 2125834"/>
              <a:gd name="connsiteX3" fmla="*/ 317777 w 1523777"/>
              <a:gd name="connsiteY3" fmla="*/ 2125834 h 2125834"/>
              <a:gd name="connsiteX4" fmla="*/ 74726 w 1523777"/>
              <a:gd name="connsiteY4" fmla="*/ 2101333 h 2125834"/>
              <a:gd name="connsiteX5" fmla="*/ 20076 w 1523777"/>
              <a:gd name="connsiteY5" fmla="*/ 2087281 h 2125834"/>
              <a:gd name="connsiteX6" fmla="*/ 10595 w 1523777"/>
              <a:gd name="connsiteY6" fmla="*/ 2025154 h 2125834"/>
              <a:gd name="connsiteX7" fmla="*/ 0 w 1523777"/>
              <a:gd name="connsiteY7" fmla="*/ 1815349 h 2125834"/>
              <a:gd name="connsiteX8" fmla="*/ 1073895 w 1523777"/>
              <a:gd name="connsiteY8" fmla="*/ 11015 h 212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777" h="2125834">
                <a:moveTo>
                  <a:pt x="1096759" y="0"/>
                </a:moveTo>
                <a:lnTo>
                  <a:pt x="1170548" y="67064"/>
                </a:lnTo>
                <a:cubicBezTo>
                  <a:pt x="1388791" y="285307"/>
                  <a:pt x="1523777" y="586807"/>
                  <a:pt x="1523777" y="919834"/>
                </a:cubicBezTo>
                <a:cubicBezTo>
                  <a:pt x="1523777" y="1585889"/>
                  <a:pt x="983832" y="2125834"/>
                  <a:pt x="317777" y="2125834"/>
                </a:cubicBezTo>
                <a:cubicBezTo>
                  <a:pt x="234520" y="2125834"/>
                  <a:pt x="153234" y="2117398"/>
                  <a:pt x="74726" y="2101333"/>
                </a:cubicBezTo>
                <a:lnTo>
                  <a:pt x="20076" y="2087281"/>
                </a:lnTo>
                <a:lnTo>
                  <a:pt x="10595" y="2025154"/>
                </a:lnTo>
                <a:cubicBezTo>
                  <a:pt x="3589" y="1956172"/>
                  <a:pt x="0" y="1886180"/>
                  <a:pt x="0" y="1815349"/>
                </a:cubicBezTo>
                <a:cubicBezTo>
                  <a:pt x="0" y="1036214"/>
                  <a:pt x="434235" y="358499"/>
                  <a:pt x="1073895" y="1101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3C56B45-CFA8-EA40-8597-776157C015E2}"/>
              </a:ext>
            </a:extLst>
          </p:cNvPr>
          <p:cNvSpPr>
            <a:spLocks noChangeAspect="1"/>
          </p:cNvSpPr>
          <p:nvPr userDrawn="1"/>
        </p:nvSpPr>
        <p:spPr>
          <a:xfrm>
            <a:off x="11610621" y="3624505"/>
            <a:ext cx="648000" cy="648000"/>
          </a:xfrm>
          <a:prstGeom prst="ellipse">
            <a:avLst/>
          </a:prstGeom>
          <a:solidFill>
            <a:srgbClr val="DD8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F27ED283-0A94-9741-94D4-79787E5B96BB}"/>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BA713CCA-6B05-FB48-9F47-1147ECE1E6E9}"/>
              </a:ext>
            </a:extLst>
          </p:cNvPr>
          <p:cNvSpPr>
            <a:spLocks noGrp="1"/>
          </p:cNvSpPr>
          <p:nvPr>
            <p:ph type="pic" sz="quarter" idx="12" hasCustomPrompt="1"/>
          </p:nvPr>
        </p:nvSpPr>
        <p:spPr>
          <a:xfrm>
            <a:off x="8337467" y="3082898"/>
            <a:ext cx="3854533" cy="3775103"/>
          </a:xfrm>
          <a:custGeom>
            <a:avLst/>
            <a:gdLst>
              <a:gd name="connsiteX0" fmla="*/ 3839942 w 3854533"/>
              <a:gd name="connsiteY0" fmla="*/ 1078123 h 3775103"/>
              <a:gd name="connsiteX1" fmla="*/ 3854533 w 3854533"/>
              <a:gd name="connsiteY1" fmla="*/ 1108414 h 3775103"/>
              <a:gd name="connsiteX2" fmla="*/ 3854533 w 3854533"/>
              <a:gd name="connsiteY2" fmla="*/ 2995587 h 3775103"/>
              <a:gd name="connsiteX3" fmla="*/ 3837905 w 3854533"/>
              <a:gd name="connsiteY3" fmla="*/ 3030105 h 3775103"/>
              <a:gd name="connsiteX4" fmla="*/ 3180863 w 3854533"/>
              <a:gd name="connsiteY4" fmla="*/ 3753551 h 3775103"/>
              <a:gd name="connsiteX5" fmla="*/ 3145386 w 3854533"/>
              <a:gd name="connsiteY5" fmla="*/ 3775103 h 3775103"/>
              <a:gd name="connsiteX6" fmla="*/ 2683062 w 3854533"/>
              <a:gd name="connsiteY6" fmla="*/ 3775103 h 3775103"/>
              <a:gd name="connsiteX7" fmla="*/ 2800473 w 3854533"/>
              <a:gd name="connsiteY7" fmla="*/ 3703774 h 3775103"/>
              <a:gd name="connsiteX8" fmla="*/ 3816285 w 3854533"/>
              <a:gd name="connsiteY8" fmla="*/ 1793261 h 3775103"/>
              <a:gd name="connsiteX9" fmla="*/ 3769476 w 3854533"/>
              <a:gd name="connsiteY9" fmla="*/ 1328925 h 3775103"/>
              <a:gd name="connsiteX10" fmla="*/ 3726637 w 3854533"/>
              <a:gd name="connsiteY10" fmla="*/ 1162318 h 3775103"/>
              <a:gd name="connsiteX11" fmla="*/ 3778305 w 3854533"/>
              <a:gd name="connsiteY11" fmla="*/ 1134273 h 3775103"/>
              <a:gd name="connsiteX12" fmla="*/ 3826256 w 3854533"/>
              <a:gd name="connsiteY12" fmla="*/ 1094710 h 3775103"/>
              <a:gd name="connsiteX13" fmla="*/ 2033570 w 3854533"/>
              <a:gd name="connsiteY13" fmla="*/ 0 h 3775103"/>
              <a:gd name="connsiteX14" fmla="*/ 3319735 w 3854533"/>
              <a:gd name="connsiteY14" fmla="*/ 453007 h 3775103"/>
              <a:gd name="connsiteX15" fmla="*/ 3448254 w 3854533"/>
              <a:gd name="connsiteY15" fmla="*/ 571218 h 3775103"/>
              <a:gd name="connsiteX16" fmla="*/ 3452009 w 3854533"/>
              <a:gd name="connsiteY16" fmla="*/ 577398 h 3775103"/>
              <a:gd name="connsiteX17" fmla="*/ 3416003 w 3854533"/>
              <a:gd name="connsiteY17" fmla="*/ 596941 h 3775103"/>
              <a:gd name="connsiteX18" fmla="*/ 3273154 w 3854533"/>
              <a:gd name="connsiteY18" fmla="*/ 865607 h 3775103"/>
              <a:gd name="connsiteX19" fmla="*/ 3597154 w 3854533"/>
              <a:gd name="connsiteY19" fmla="*/ 1189607 h 3775103"/>
              <a:gd name="connsiteX20" fmla="*/ 3662451 w 3854533"/>
              <a:gd name="connsiteY20" fmla="*/ 1183025 h 3775103"/>
              <a:gd name="connsiteX21" fmla="*/ 3714787 w 3854533"/>
              <a:gd name="connsiteY21" fmla="*/ 1166779 h 3775103"/>
              <a:gd name="connsiteX22" fmla="*/ 3757132 w 3854533"/>
              <a:gd name="connsiteY22" fmla="*/ 1331464 h 3775103"/>
              <a:gd name="connsiteX23" fmla="*/ 3803685 w 3854533"/>
              <a:gd name="connsiteY23" fmla="*/ 1793261 h 3775103"/>
              <a:gd name="connsiteX24" fmla="*/ 2793428 w 3854533"/>
              <a:gd name="connsiteY24" fmla="*/ 3693326 h 3775103"/>
              <a:gd name="connsiteX25" fmla="*/ 2658819 w 3854533"/>
              <a:gd name="connsiteY25" fmla="*/ 3775103 h 3775103"/>
              <a:gd name="connsiteX26" fmla="*/ 921754 w 3854533"/>
              <a:gd name="connsiteY26" fmla="*/ 3775103 h 3775103"/>
              <a:gd name="connsiteX27" fmla="*/ 886277 w 3854533"/>
              <a:gd name="connsiteY27" fmla="*/ 3753551 h 3775103"/>
              <a:gd name="connsiteX28" fmla="*/ 46173 w 3854533"/>
              <a:gd name="connsiteY28" fmla="*/ 2564827 h 3775103"/>
              <a:gd name="connsiteX29" fmla="*/ 0 w 3854533"/>
              <a:gd name="connsiteY29" fmla="*/ 2323507 h 3775103"/>
              <a:gd name="connsiteX30" fmla="*/ 56297 w 3854533"/>
              <a:gd name="connsiteY30" fmla="*/ 2337983 h 3775103"/>
              <a:gd name="connsiteX31" fmla="*/ 299348 w 3854533"/>
              <a:gd name="connsiteY31" fmla="*/ 2362484 h 3775103"/>
              <a:gd name="connsiteX32" fmla="*/ 1505348 w 3854533"/>
              <a:gd name="connsiteY32" fmla="*/ 1156484 h 3775103"/>
              <a:gd name="connsiteX33" fmla="*/ 1152119 w 3854533"/>
              <a:gd name="connsiteY33" fmla="*/ 303714 h 3775103"/>
              <a:gd name="connsiteX34" fmla="*/ 1078331 w 3854533"/>
              <a:gd name="connsiteY34" fmla="*/ 236651 h 3775103"/>
              <a:gd name="connsiteX35" fmla="*/ 1234839 w 3854533"/>
              <a:gd name="connsiteY35" fmla="*/ 161257 h 3775103"/>
              <a:gd name="connsiteX36" fmla="*/ 2033570 w 3854533"/>
              <a:gd name="connsiteY36" fmla="*/ 0 h 377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54533" h="3775103">
                <a:moveTo>
                  <a:pt x="3839942" y="1078123"/>
                </a:moveTo>
                <a:lnTo>
                  <a:pt x="3854533" y="1108414"/>
                </a:lnTo>
                <a:lnTo>
                  <a:pt x="3854533" y="2995587"/>
                </a:lnTo>
                <a:lnTo>
                  <a:pt x="3837905" y="3030105"/>
                </a:lnTo>
                <a:cubicBezTo>
                  <a:pt x="3679957" y="3320860"/>
                  <a:pt x="3453780" y="3569171"/>
                  <a:pt x="3180863" y="3753551"/>
                </a:cubicBezTo>
                <a:lnTo>
                  <a:pt x="3145386" y="3775103"/>
                </a:lnTo>
                <a:lnTo>
                  <a:pt x="2683062" y="3775103"/>
                </a:lnTo>
                <a:lnTo>
                  <a:pt x="2800473" y="3703774"/>
                </a:lnTo>
                <a:cubicBezTo>
                  <a:pt x="3413341" y="3289729"/>
                  <a:pt x="3816285" y="2588551"/>
                  <a:pt x="3816285" y="1793261"/>
                </a:cubicBezTo>
                <a:cubicBezTo>
                  <a:pt x="3816285" y="1634203"/>
                  <a:pt x="3800167" y="1478910"/>
                  <a:pt x="3769476" y="1328925"/>
                </a:cubicBezTo>
                <a:lnTo>
                  <a:pt x="3726637" y="1162318"/>
                </a:lnTo>
                <a:lnTo>
                  <a:pt x="3778305" y="1134273"/>
                </a:lnTo>
                <a:cubicBezTo>
                  <a:pt x="3795542" y="1122628"/>
                  <a:pt x="3811598" y="1109368"/>
                  <a:pt x="3826256" y="1094710"/>
                </a:cubicBezTo>
                <a:close/>
                <a:moveTo>
                  <a:pt x="2033570" y="0"/>
                </a:moveTo>
                <a:cubicBezTo>
                  <a:pt x="2520530" y="0"/>
                  <a:pt x="2967872" y="169623"/>
                  <a:pt x="3319735" y="453007"/>
                </a:cubicBezTo>
                <a:lnTo>
                  <a:pt x="3448254" y="571218"/>
                </a:lnTo>
                <a:lnTo>
                  <a:pt x="3452009" y="577398"/>
                </a:lnTo>
                <a:lnTo>
                  <a:pt x="3416003" y="596941"/>
                </a:lnTo>
                <a:cubicBezTo>
                  <a:pt x="3329818" y="655167"/>
                  <a:pt x="3273154" y="753770"/>
                  <a:pt x="3273154" y="865607"/>
                </a:cubicBezTo>
                <a:cubicBezTo>
                  <a:pt x="3273154" y="1044547"/>
                  <a:pt x="3418214" y="1189607"/>
                  <a:pt x="3597154" y="1189607"/>
                </a:cubicBezTo>
                <a:cubicBezTo>
                  <a:pt x="3619522" y="1189607"/>
                  <a:pt x="3641360" y="1187341"/>
                  <a:pt x="3662451" y="1183025"/>
                </a:cubicBezTo>
                <a:lnTo>
                  <a:pt x="3714787" y="1166779"/>
                </a:lnTo>
                <a:lnTo>
                  <a:pt x="3757132" y="1331464"/>
                </a:lnTo>
                <a:cubicBezTo>
                  <a:pt x="3787655" y="1480629"/>
                  <a:pt x="3803685" y="1635073"/>
                  <a:pt x="3803685" y="1793261"/>
                </a:cubicBezTo>
                <a:cubicBezTo>
                  <a:pt x="3803685" y="2584202"/>
                  <a:pt x="3402945" y="3281545"/>
                  <a:pt x="2793428" y="3693326"/>
                </a:cubicBezTo>
                <a:lnTo>
                  <a:pt x="2658819" y="3775103"/>
                </a:lnTo>
                <a:lnTo>
                  <a:pt x="921754" y="3775103"/>
                </a:lnTo>
                <a:lnTo>
                  <a:pt x="886277" y="3753551"/>
                </a:lnTo>
                <a:cubicBezTo>
                  <a:pt x="476901" y="3476982"/>
                  <a:pt x="172691" y="3056566"/>
                  <a:pt x="46173" y="2564827"/>
                </a:cubicBezTo>
                <a:lnTo>
                  <a:pt x="0" y="2323507"/>
                </a:lnTo>
                <a:lnTo>
                  <a:pt x="56297" y="2337983"/>
                </a:lnTo>
                <a:cubicBezTo>
                  <a:pt x="134805" y="2354048"/>
                  <a:pt x="216091" y="2362484"/>
                  <a:pt x="299348" y="2362484"/>
                </a:cubicBezTo>
                <a:cubicBezTo>
                  <a:pt x="965403" y="2362484"/>
                  <a:pt x="1505348" y="1822539"/>
                  <a:pt x="1505348" y="1156484"/>
                </a:cubicBezTo>
                <a:cubicBezTo>
                  <a:pt x="1505348" y="823457"/>
                  <a:pt x="1370362" y="521957"/>
                  <a:pt x="1152119" y="303714"/>
                </a:cubicBezTo>
                <a:lnTo>
                  <a:pt x="1078331" y="236651"/>
                </a:lnTo>
                <a:lnTo>
                  <a:pt x="1234839" y="161257"/>
                </a:lnTo>
                <a:cubicBezTo>
                  <a:pt x="1480337" y="57420"/>
                  <a:pt x="1750248" y="0"/>
                  <a:pt x="2033570" y="0"/>
                </a:cubicBezTo>
                <a:close/>
              </a:path>
            </a:pathLst>
          </a:custGeom>
          <a:noFill/>
        </p:spPr>
        <p:txBody>
          <a:bodyPr wrap="square" anchor="ctr">
            <a:noAutofit/>
          </a:bodyPr>
          <a:lstStyle>
            <a:lvl1pPr marL="0" indent="0" algn="ctr">
              <a:buNone/>
              <a:defRPr>
                <a:solidFill>
                  <a:schemeClr val="bg1"/>
                </a:solidFill>
              </a:defRPr>
            </a:lvl1pPr>
          </a:lstStyle>
          <a:p>
            <a:r>
              <a:rPr lang="en-US" dirty="0"/>
              <a:t>Click to insert image</a:t>
            </a:r>
          </a:p>
        </p:txBody>
      </p:sp>
      <p:sp>
        <p:nvSpPr>
          <p:cNvPr id="16" name="Oval 15">
            <a:extLst>
              <a:ext uri="{FF2B5EF4-FFF2-40B4-BE49-F238E27FC236}">
                <a16:creationId xmlns:a16="http://schemas.microsoft.com/office/drawing/2014/main" id="{95E9927E-69C9-0F49-94E1-17498EB56CE3}"/>
              </a:ext>
            </a:extLst>
          </p:cNvPr>
          <p:cNvSpPr>
            <a:spLocks noChangeAspect="1"/>
          </p:cNvSpPr>
          <p:nvPr userDrawn="1"/>
        </p:nvSpPr>
        <p:spPr>
          <a:xfrm>
            <a:off x="8221835" y="6502074"/>
            <a:ext cx="158400" cy="158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3C1B48B-39D7-6946-99AD-9A61FAED2B04}"/>
              </a:ext>
            </a:extLst>
          </p:cNvPr>
          <p:cNvSpPr>
            <a:spLocks noChangeAspect="1"/>
          </p:cNvSpPr>
          <p:nvPr userDrawn="1"/>
        </p:nvSpPr>
        <p:spPr>
          <a:xfrm>
            <a:off x="8444794" y="6642063"/>
            <a:ext cx="324000" cy="3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9104664"/>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with image c">
    <p:bg>
      <p:bgRef idx="1001">
        <a:schemeClr val="bg1"/>
      </p:bgRef>
    </p:bg>
    <p:spTree>
      <p:nvGrpSpPr>
        <p:cNvPr id="1" name=""/>
        <p:cNvGrpSpPr/>
        <p:nvPr/>
      </p:nvGrpSpPr>
      <p:grpSpPr>
        <a:xfrm>
          <a:off x="0" y="0"/>
          <a:ext cx="0" cy="0"/>
          <a:chOff x="0" y="0"/>
          <a:chExt cx="0" cy="0"/>
        </a:xfrm>
      </p:grpSpPr>
      <p:sp>
        <p:nvSpPr>
          <p:cNvPr id="52" name="Oval 51">
            <a:extLst>
              <a:ext uri="{FF2B5EF4-FFF2-40B4-BE49-F238E27FC236}">
                <a16:creationId xmlns:a16="http://schemas.microsoft.com/office/drawing/2014/main" id="{1716C941-442A-2541-8904-023E25FDA2A5}"/>
              </a:ext>
            </a:extLst>
          </p:cNvPr>
          <p:cNvSpPr>
            <a:spLocks noChangeAspect="1"/>
          </p:cNvSpPr>
          <p:nvPr userDrawn="1"/>
        </p:nvSpPr>
        <p:spPr>
          <a:xfrm>
            <a:off x="7430815" y="3033382"/>
            <a:ext cx="2412000" cy="241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94854E9-E7F7-644E-A49B-2E4B69A30A83}"/>
              </a:ext>
            </a:extLst>
          </p:cNvPr>
          <p:cNvSpPr>
            <a:spLocks noChangeAspect="1"/>
          </p:cNvSpPr>
          <p:nvPr userDrawn="1"/>
        </p:nvSpPr>
        <p:spPr>
          <a:xfrm>
            <a:off x="8221835" y="2529382"/>
            <a:ext cx="1008000" cy="1008000"/>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184E7C63-749E-454A-8558-966A267EEA34}"/>
              </a:ext>
            </a:extLst>
          </p:cNvPr>
          <p:cNvSpPr>
            <a:spLocks noChangeAspect="1"/>
          </p:cNvSpPr>
          <p:nvPr userDrawn="1"/>
        </p:nvSpPr>
        <p:spPr>
          <a:xfrm>
            <a:off x="8319038" y="3319548"/>
            <a:ext cx="1523777" cy="2125834"/>
          </a:xfrm>
          <a:custGeom>
            <a:avLst/>
            <a:gdLst>
              <a:gd name="connsiteX0" fmla="*/ 1096759 w 1523777"/>
              <a:gd name="connsiteY0" fmla="*/ 0 h 2125834"/>
              <a:gd name="connsiteX1" fmla="*/ 1170548 w 1523777"/>
              <a:gd name="connsiteY1" fmla="*/ 67064 h 2125834"/>
              <a:gd name="connsiteX2" fmla="*/ 1523777 w 1523777"/>
              <a:gd name="connsiteY2" fmla="*/ 919834 h 2125834"/>
              <a:gd name="connsiteX3" fmla="*/ 317777 w 1523777"/>
              <a:gd name="connsiteY3" fmla="*/ 2125834 h 2125834"/>
              <a:gd name="connsiteX4" fmla="*/ 74726 w 1523777"/>
              <a:gd name="connsiteY4" fmla="*/ 2101333 h 2125834"/>
              <a:gd name="connsiteX5" fmla="*/ 20076 w 1523777"/>
              <a:gd name="connsiteY5" fmla="*/ 2087281 h 2125834"/>
              <a:gd name="connsiteX6" fmla="*/ 10595 w 1523777"/>
              <a:gd name="connsiteY6" fmla="*/ 2025154 h 2125834"/>
              <a:gd name="connsiteX7" fmla="*/ 0 w 1523777"/>
              <a:gd name="connsiteY7" fmla="*/ 1815349 h 2125834"/>
              <a:gd name="connsiteX8" fmla="*/ 1073895 w 1523777"/>
              <a:gd name="connsiteY8" fmla="*/ 11015 h 212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777" h="2125834">
                <a:moveTo>
                  <a:pt x="1096759" y="0"/>
                </a:moveTo>
                <a:lnTo>
                  <a:pt x="1170548" y="67064"/>
                </a:lnTo>
                <a:cubicBezTo>
                  <a:pt x="1388791" y="285307"/>
                  <a:pt x="1523777" y="586807"/>
                  <a:pt x="1523777" y="919834"/>
                </a:cubicBezTo>
                <a:cubicBezTo>
                  <a:pt x="1523777" y="1585889"/>
                  <a:pt x="983832" y="2125834"/>
                  <a:pt x="317777" y="2125834"/>
                </a:cubicBezTo>
                <a:cubicBezTo>
                  <a:pt x="234520" y="2125834"/>
                  <a:pt x="153234" y="2117398"/>
                  <a:pt x="74726" y="2101333"/>
                </a:cubicBezTo>
                <a:lnTo>
                  <a:pt x="20076" y="2087281"/>
                </a:lnTo>
                <a:lnTo>
                  <a:pt x="10595" y="2025154"/>
                </a:lnTo>
                <a:cubicBezTo>
                  <a:pt x="3589" y="1956172"/>
                  <a:pt x="0" y="1886180"/>
                  <a:pt x="0" y="1815349"/>
                </a:cubicBezTo>
                <a:cubicBezTo>
                  <a:pt x="0" y="1036214"/>
                  <a:pt x="434235" y="358499"/>
                  <a:pt x="1073895" y="1101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tx2"/>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7843603" cy="533400"/>
          </a:xfrm>
        </p:spPr>
        <p:txBody>
          <a:bodyPr>
            <a:normAutofit/>
          </a:bodyPr>
          <a:lstStyle>
            <a:lvl1pPr>
              <a:defRPr sz="5400">
                <a:solidFill>
                  <a:schemeClr val="tx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p:spPr>
        <p:txBody>
          <a:bodyPr>
            <a:normAutofit/>
          </a:bodyPr>
          <a:lstStyle>
            <a:lvl1pPr marL="0" indent="0">
              <a:buNone/>
              <a:defRPr sz="2800">
                <a:solidFill>
                  <a:schemeClr val="tx1"/>
                </a:solidFill>
                <a:latin typeface="+mj-lt"/>
              </a:defRPr>
            </a:lvl1pPr>
          </a:lstStyle>
          <a:p>
            <a:pPr lvl="0"/>
            <a:r>
              <a:rPr lang="en-GB" dirty="0"/>
              <a:t>Subtitle</a:t>
            </a:r>
          </a:p>
        </p:txBody>
      </p:sp>
      <p:pic>
        <p:nvPicPr>
          <p:cNvPr id="9" name="Picture 8" descr="Logo&#10;&#10;Description automatically generated">
            <a:extLst>
              <a:ext uri="{FF2B5EF4-FFF2-40B4-BE49-F238E27FC236}">
                <a16:creationId xmlns:a16="http://schemas.microsoft.com/office/drawing/2014/main" id="{F8A052BE-B11F-2545-B40B-EE4842236BB8}"/>
              </a:ext>
            </a:extLst>
          </p:cNvPr>
          <p:cNvPicPr>
            <a:picLocks noChangeAspect="1"/>
          </p:cNvPicPr>
          <p:nvPr userDrawn="1"/>
        </p:nvPicPr>
        <p:blipFill rotWithShape="1">
          <a:blip r:embed="rId2"/>
          <a:srcRect t="3716" r="77682" b="80526"/>
          <a:stretch/>
        </p:blipFill>
        <p:spPr>
          <a:xfrm>
            <a:off x="8389" y="263235"/>
            <a:ext cx="2720956" cy="1080655"/>
          </a:xfrm>
          <a:prstGeom prst="rect">
            <a:avLst/>
          </a:prstGeom>
        </p:spPr>
      </p:pic>
      <p:sp>
        <p:nvSpPr>
          <p:cNvPr id="55" name="Oval 54">
            <a:extLst>
              <a:ext uri="{FF2B5EF4-FFF2-40B4-BE49-F238E27FC236}">
                <a16:creationId xmlns:a16="http://schemas.microsoft.com/office/drawing/2014/main" id="{F1FFF683-CB18-A748-8A08-27575C211DEE}"/>
              </a:ext>
            </a:extLst>
          </p:cNvPr>
          <p:cNvSpPr>
            <a:spLocks noChangeAspect="1"/>
          </p:cNvSpPr>
          <p:nvPr userDrawn="1"/>
        </p:nvSpPr>
        <p:spPr>
          <a:xfrm>
            <a:off x="11610621" y="3624505"/>
            <a:ext cx="648000" cy="648000"/>
          </a:xfrm>
          <a:prstGeom prst="ellipse">
            <a:avLst/>
          </a:prstGeom>
          <a:solidFill>
            <a:srgbClr val="DD8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a:extLst>
              <a:ext uri="{FF2B5EF4-FFF2-40B4-BE49-F238E27FC236}">
                <a16:creationId xmlns:a16="http://schemas.microsoft.com/office/drawing/2014/main" id="{2638415C-5DED-1442-9C57-EED5DEE2B00D}"/>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Picture Placeholder 56">
            <a:extLst>
              <a:ext uri="{FF2B5EF4-FFF2-40B4-BE49-F238E27FC236}">
                <a16:creationId xmlns:a16="http://schemas.microsoft.com/office/drawing/2014/main" id="{1572C3D6-CEB0-2F44-B4BA-8F8A965504D9}"/>
              </a:ext>
            </a:extLst>
          </p:cNvPr>
          <p:cNvSpPr>
            <a:spLocks noGrp="1"/>
          </p:cNvSpPr>
          <p:nvPr>
            <p:ph type="pic" sz="quarter" idx="12" hasCustomPrompt="1"/>
          </p:nvPr>
        </p:nvSpPr>
        <p:spPr>
          <a:xfrm>
            <a:off x="8337467" y="3082898"/>
            <a:ext cx="3854533" cy="3775103"/>
          </a:xfrm>
          <a:custGeom>
            <a:avLst/>
            <a:gdLst>
              <a:gd name="connsiteX0" fmla="*/ 3839942 w 3854533"/>
              <a:gd name="connsiteY0" fmla="*/ 1078123 h 3775103"/>
              <a:gd name="connsiteX1" fmla="*/ 3854533 w 3854533"/>
              <a:gd name="connsiteY1" fmla="*/ 1108414 h 3775103"/>
              <a:gd name="connsiteX2" fmla="*/ 3854533 w 3854533"/>
              <a:gd name="connsiteY2" fmla="*/ 2995587 h 3775103"/>
              <a:gd name="connsiteX3" fmla="*/ 3837905 w 3854533"/>
              <a:gd name="connsiteY3" fmla="*/ 3030105 h 3775103"/>
              <a:gd name="connsiteX4" fmla="*/ 3180863 w 3854533"/>
              <a:gd name="connsiteY4" fmla="*/ 3753551 h 3775103"/>
              <a:gd name="connsiteX5" fmla="*/ 3145386 w 3854533"/>
              <a:gd name="connsiteY5" fmla="*/ 3775103 h 3775103"/>
              <a:gd name="connsiteX6" fmla="*/ 2683062 w 3854533"/>
              <a:gd name="connsiteY6" fmla="*/ 3775103 h 3775103"/>
              <a:gd name="connsiteX7" fmla="*/ 2800473 w 3854533"/>
              <a:gd name="connsiteY7" fmla="*/ 3703774 h 3775103"/>
              <a:gd name="connsiteX8" fmla="*/ 3816285 w 3854533"/>
              <a:gd name="connsiteY8" fmla="*/ 1793261 h 3775103"/>
              <a:gd name="connsiteX9" fmla="*/ 3769476 w 3854533"/>
              <a:gd name="connsiteY9" fmla="*/ 1328925 h 3775103"/>
              <a:gd name="connsiteX10" fmla="*/ 3726637 w 3854533"/>
              <a:gd name="connsiteY10" fmla="*/ 1162318 h 3775103"/>
              <a:gd name="connsiteX11" fmla="*/ 3778305 w 3854533"/>
              <a:gd name="connsiteY11" fmla="*/ 1134273 h 3775103"/>
              <a:gd name="connsiteX12" fmla="*/ 3826256 w 3854533"/>
              <a:gd name="connsiteY12" fmla="*/ 1094710 h 3775103"/>
              <a:gd name="connsiteX13" fmla="*/ 2033570 w 3854533"/>
              <a:gd name="connsiteY13" fmla="*/ 0 h 3775103"/>
              <a:gd name="connsiteX14" fmla="*/ 3319735 w 3854533"/>
              <a:gd name="connsiteY14" fmla="*/ 453007 h 3775103"/>
              <a:gd name="connsiteX15" fmla="*/ 3448254 w 3854533"/>
              <a:gd name="connsiteY15" fmla="*/ 571218 h 3775103"/>
              <a:gd name="connsiteX16" fmla="*/ 3452009 w 3854533"/>
              <a:gd name="connsiteY16" fmla="*/ 577398 h 3775103"/>
              <a:gd name="connsiteX17" fmla="*/ 3416003 w 3854533"/>
              <a:gd name="connsiteY17" fmla="*/ 596941 h 3775103"/>
              <a:gd name="connsiteX18" fmla="*/ 3273154 w 3854533"/>
              <a:gd name="connsiteY18" fmla="*/ 865607 h 3775103"/>
              <a:gd name="connsiteX19" fmla="*/ 3597154 w 3854533"/>
              <a:gd name="connsiteY19" fmla="*/ 1189607 h 3775103"/>
              <a:gd name="connsiteX20" fmla="*/ 3662451 w 3854533"/>
              <a:gd name="connsiteY20" fmla="*/ 1183025 h 3775103"/>
              <a:gd name="connsiteX21" fmla="*/ 3714787 w 3854533"/>
              <a:gd name="connsiteY21" fmla="*/ 1166779 h 3775103"/>
              <a:gd name="connsiteX22" fmla="*/ 3757132 w 3854533"/>
              <a:gd name="connsiteY22" fmla="*/ 1331464 h 3775103"/>
              <a:gd name="connsiteX23" fmla="*/ 3803685 w 3854533"/>
              <a:gd name="connsiteY23" fmla="*/ 1793261 h 3775103"/>
              <a:gd name="connsiteX24" fmla="*/ 2793428 w 3854533"/>
              <a:gd name="connsiteY24" fmla="*/ 3693326 h 3775103"/>
              <a:gd name="connsiteX25" fmla="*/ 2658819 w 3854533"/>
              <a:gd name="connsiteY25" fmla="*/ 3775103 h 3775103"/>
              <a:gd name="connsiteX26" fmla="*/ 921754 w 3854533"/>
              <a:gd name="connsiteY26" fmla="*/ 3775103 h 3775103"/>
              <a:gd name="connsiteX27" fmla="*/ 886277 w 3854533"/>
              <a:gd name="connsiteY27" fmla="*/ 3753551 h 3775103"/>
              <a:gd name="connsiteX28" fmla="*/ 46173 w 3854533"/>
              <a:gd name="connsiteY28" fmla="*/ 2564827 h 3775103"/>
              <a:gd name="connsiteX29" fmla="*/ 0 w 3854533"/>
              <a:gd name="connsiteY29" fmla="*/ 2323507 h 3775103"/>
              <a:gd name="connsiteX30" fmla="*/ 56297 w 3854533"/>
              <a:gd name="connsiteY30" fmla="*/ 2337983 h 3775103"/>
              <a:gd name="connsiteX31" fmla="*/ 299348 w 3854533"/>
              <a:gd name="connsiteY31" fmla="*/ 2362484 h 3775103"/>
              <a:gd name="connsiteX32" fmla="*/ 1505348 w 3854533"/>
              <a:gd name="connsiteY32" fmla="*/ 1156484 h 3775103"/>
              <a:gd name="connsiteX33" fmla="*/ 1152119 w 3854533"/>
              <a:gd name="connsiteY33" fmla="*/ 303714 h 3775103"/>
              <a:gd name="connsiteX34" fmla="*/ 1078331 w 3854533"/>
              <a:gd name="connsiteY34" fmla="*/ 236651 h 3775103"/>
              <a:gd name="connsiteX35" fmla="*/ 1234839 w 3854533"/>
              <a:gd name="connsiteY35" fmla="*/ 161257 h 3775103"/>
              <a:gd name="connsiteX36" fmla="*/ 2033570 w 3854533"/>
              <a:gd name="connsiteY36" fmla="*/ 0 h 377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54533" h="3775103">
                <a:moveTo>
                  <a:pt x="3839942" y="1078123"/>
                </a:moveTo>
                <a:lnTo>
                  <a:pt x="3854533" y="1108414"/>
                </a:lnTo>
                <a:lnTo>
                  <a:pt x="3854533" y="2995587"/>
                </a:lnTo>
                <a:lnTo>
                  <a:pt x="3837905" y="3030105"/>
                </a:lnTo>
                <a:cubicBezTo>
                  <a:pt x="3679957" y="3320860"/>
                  <a:pt x="3453780" y="3569171"/>
                  <a:pt x="3180863" y="3753551"/>
                </a:cubicBezTo>
                <a:lnTo>
                  <a:pt x="3145386" y="3775103"/>
                </a:lnTo>
                <a:lnTo>
                  <a:pt x="2683062" y="3775103"/>
                </a:lnTo>
                <a:lnTo>
                  <a:pt x="2800473" y="3703774"/>
                </a:lnTo>
                <a:cubicBezTo>
                  <a:pt x="3413341" y="3289729"/>
                  <a:pt x="3816285" y="2588551"/>
                  <a:pt x="3816285" y="1793261"/>
                </a:cubicBezTo>
                <a:cubicBezTo>
                  <a:pt x="3816285" y="1634203"/>
                  <a:pt x="3800167" y="1478910"/>
                  <a:pt x="3769476" y="1328925"/>
                </a:cubicBezTo>
                <a:lnTo>
                  <a:pt x="3726637" y="1162318"/>
                </a:lnTo>
                <a:lnTo>
                  <a:pt x="3778305" y="1134273"/>
                </a:lnTo>
                <a:cubicBezTo>
                  <a:pt x="3795542" y="1122628"/>
                  <a:pt x="3811598" y="1109368"/>
                  <a:pt x="3826256" y="1094710"/>
                </a:cubicBezTo>
                <a:close/>
                <a:moveTo>
                  <a:pt x="2033570" y="0"/>
                </a:moveTo>
                <a:cubicBezTo>
                  <a:pt x="2520530" y="0"/>
                  <a:pt x="2967872" y="169623"/>
                  <a:pt x="3319735" y="453007"/>
                </a:cubicBezTo>
                <a:lnTo>
                  <a:pt x="3448254" y="571218"/>
                </a:lnTo>
                <a:lnTo>
                  <a:pt x="3452009" y="577398"/>
                </a:lnTo>
                <a:lnTo>
                  <a:pt x="3416003" y="596941"/>
                </a:lnTo>
                <a:cubicBezTo>
                  <a:pt x="3329818" y="655167"/>
                  <a:pt x="3273154" y="753770"/>
                  <a:pt x="3273154" y="865607"/>
                </a:cubicBezTo>
                <a:cubicBezTo>
                  <a:pt x="3273154" y="1044547"/>
                  <a:pt x="3418214" y="1189607"/>
                  <a:pt x="3597154" y="1189607"/>
                </a:cubicBezTo>
                <a:cubicBezTo>
                  <a:pt x="3619522" y="1189607"/>
                  <a:pt x="3641360" y="1187341"/>
                  <a:pt x="3662451" y="1183025"/>
                </a:cubicBezTo>
                <a:lnTo>
                  <a:pt x="3714787" y="1166779"/>
                </a:lnTo>
                <a:lnTo>
                  <a:pt x="3757132" y="1331464"/>
                </a:lnTo>
                <a:cubicBezTo>
                  <a:pt x="3787655" y="1480629"/>
                  <a:pt x="3803685" y="1635073"/>
                  <a:pt x="3803685" y="1793261"/>
                </a:cubicBezTo>
                <a:cubicBezTo>
                  <a:pt x="3803685" y="2584202"/>
                  <a:pt x="3402945" y="3281545"/>
                  <a:pt x="2793428" y="3693326"/>
                </a:cubicBezTo>
                <a:lnTo>
                  <a:pt x="2658819" y="3775103"/>
                </a:lnTo>
                <a:lnTo>
                  <a:pt x="921754" y="3775103"/>
                </a:lnTo>
                <a:lnTo>
                  <a:pt x="886277" y="3753551"/>
                </a:lnTo>
                <a:cubicBezTo>
                  <a:pt x="476901" y="3476982"/>
                  <a:pt x="172691" y="3056566"/>
                  <a:pt x="46173" y="2564827"/>
                </a:cubicBezTo>
                <a:lnTo>
                  <a:pt x="0" y="2323507"/>
                </a:lnTo>
                <a:lnTo>
                  <a:pt x="56297" y="2337983"/>
                </a:lnTo>
                <a:cubicBezTo>
                  <a:pt x="134805" y="2354048"/>
                  <a:pt x="216091" y="2362484"/>
                  <a:pt x="299348" y="2362484"/>
                </a:cubicBezTo>
                <a:cubicBezTo>
                  <a:pt x="965403" y="2362484"/>
                  <a:pt x="1505348" y="1822539"/>
                  <a:pt x="1505348" y="1156484"/>
                </a:cubicBezTo>
                <a:cubicBezTo>
                  <a:pt x="1505348" y="823457"/>
                  <a:pt x="1370362" y="521957"/>
                  <a:pt x="1152119" y="303714"/>
                </a:cubicBezTo>
                <a:lnTo>
                  <a:pt x="1078331" y="236651"/>
                </a:lnTo>
                <a:lnTo>
                  <a:pt x="1234839" y="161257"/>
                </a:lnTo>
                <a:cubicBezTo>
                  <a:pt x="1480337" y="57420"/>
                  <a:pt x="1750248" y="0"/>
                  <a:pt x="2033570" y="0"/>
                </a:cubicBezTo>
                <a:close/>
              </a:path>
            </a:pathLst>
          </a:custGeom>
          <a:noFill/>
        </p:spPr>
        <p:txBody>
          <a:bodyPr wrap="square" anchor="ctr">
            <a:noAutofit/>
          </a:bodyPr>
          <a:lstStyle>
            <a:lvl1pPr marL="0" indent="0" algn="ctr">
              <a:buNone/>
              <a:defRPr/>
            </a:lvl1pPr>
          </a:lstStyle>
          <a:p>
            <a:r>
              <a:rPr lang="en-US" dirty="0"/>
              <a:t>Click to insert image</a:t>
            </a:r>
          </a:p>
        </p:txBody>
      </p:sp>
      <p:sp>
        <p:nvSpPr>
          <p:cNvPr id="14" name="Oval 13">
            <a:extLst>
              <a:ext uri="{FF2B5EF4-FFF2-40B4-BE49-F238E27FC236}">
                <a16:creationId xmlns:a16="http://schemas.microsoft.com/office/drawing/2014/main" id="{780E233C-03BF-564C-BDE1-EC9DE423E7DE}"/>
              </a:ext>
            </a:extLst>
          </p:cNvPr>
          <p:cNvSpPr>
            <a:spLocks noChangeAspect="1"/>
          </p:cNvSpPr>
          <p:nvPr userDrawn="1"/>
        </p:nvSpPr>
        <p:spPr>
          <a:xfrm>
            <a:off x="8221835" y="6502074"/>
            <a:ext cx="158400" cy="158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E423CEB-5C35-5544-A91F-50944FF65BEA}"/>
              </a:ext>
            </a:extLst>
          </p:cNvPr>
          <p:cNvSpPr>
            <a:spLocks noChangeAspect="1"/>
          </p:cNvSpPr>
          <p:nvPr userDrawn="1"/>
        </p:nvSpPr>
        <p:spPr>
          <a:xfrm>
            <a:off x="8444794" y="6642063"/>
            <a:ext cx="324000" cy="3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4174077"/>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a">
    <p:bg>
      <p:bgRef idx="1001">
        <a:schemeClr val="bg1"/>
      </p:bgRef>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0DF6EFE-FDE2-F341-8401-75E94B2AB2B7}"/>
              </a:ext>
            </a:extLst>
          </p:cNvPr>
          <p:cNvSpPr/>
          <p:nvPr userDrawn="1"/>
        </p:nvSpPr>
        <p:spPr>
          <a:xfrm>
            <a:off x="8204670" y="2937165"/>
            <a:ext cx="3987331" cy="3920447"/>
          </a:xfrm>
          <a:custGeom>
            <a:avLst/>
            <a:gdLst>
              <a:gd name="connsiteX0" fmla="*/ 2244307 w 3987331"/>
              <a:gd name="connsiteY0" fmla="*/ 0 h 3920447"/>
              <a:gd name="connsiteX1" fmla="*/ 3976123 w 3987331"/>
              <a:gd name="connsiteY1" fmla="*/ 816720 h 3920447"/>
              <a:gd name="connsiteX2" fmla="*/ 3987331 w 3987331"/>
              <a:gd name="connsiteY2" fmla="*/ 831707 h 3920447"/>
              <a:gd name="connsiteX3" fmla="*/ 3987331 w 3987331"/>
              <a:gd name="connsiteY3" fmla="*/ 3656907 h 3920447"/>
              <a:gd name="connsiteX4" fmla="*/ 3976123 w 3987331"/>
              <a:gd name="connsiteY4" fmla="*/ 3671895 h 3920447"/>
              <a:gd name="connsiteX5" fmla="*/ 3812120 w 3987331"/>
              <a:gd name="connsiteY5" fmla="*/ 3850196 h 3920447"/>
              <a:gd name="connsiteX6" fmla="*/ 3731988 w 3987331"/>
              <a:gd name="connsiteY6" fmla="*/ 3920447 h 3920447"/>
              <a:gd name="connsiteX7" fmla="*/ 755460 w 3987331"/>
              <a:gd name="connsiteY7" fmla="*/ 3920447 h 3920447"/>
              <a:gd name="connsiteX8" fmla="*/ 657342 w 3987331"/>
              <a:gd name="connsiteY8" fmla="*/ 3831272 h 3920447"/>
              <a:gd name="connsiteX9" fmla="*/ 0 w 3987331"/>
              <a:gd name="connsiteY9" fmla="*/ 2244307 h 3920447"/>
              <a:gd name="connsiteX10" fmla="*/ 2244307 w 3987331"/>
              <a:gd name="connsiteY10" fmla="*/ 0 h 392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7331" h="3920447">
                <a:moveTo>
                  <a:pt x="2244307" y="0"/>
                </a:moveTo>
                <a:cubicBezTo>
                  <a:pt x="2941523" y="0"/>
                  <a:pt x="3564484" y="317929"/>
                  <a:pt x="3976123" y="816720"/>
                </a:cubicBezTo>
                <a:lnTo>
                  <a:pt x="3987331" y="831707"/>
                </a:lnTo>
                <a:lnTo>
                  <a:pt x="3987331" y="3656907"/>
                </a:lnTo>
                <a:lnTo>
                  <a:pt x="3976123" y="3671895"/>
                </a:lnTo>
                <a:cubicBezTo>
                  <a:pt x="3924668" y="3734244"/>
                  <a:pt x="3869911" y="3793767"/>
                  <a:pt x="3812120" y="3850196"/>
                </a:cubicBezTo>
                <a:lnTo>
                  <a:pt x="3731988" y="3920447"/>
                </a:lnTo>
                <a:lnTo>
                  <a:pt x="755460" y="3920447"/>
                </a:lnTo>
                <a:lnTo>
                  <a:pt x="657342" y="3831272"/>
                </a:lnTo>
                <a:cubicBezTo>
                  <a:pt x="251203" y="3425132"/>
                  <a:pt x="0" y="2864056"/>
                  <a:pt x="0" y="2244307"/>
                </a:cubicBezTo>
                <a:cubicBezTo>
                  <a:pt x="0" y="1004811"/>
                  <a:pt x="1004810" y="0"/>
                  <a:pt x="2244307"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727CE20-05CB-644F-B8B0-FB5204B56331}"/>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1E5FB23-AD45-8B4C-B0F4-9DE6E5FA11AC}"/>
              </a:ext>
            </a:extLst>
          </p:cNvPr>
          <p:cNvPicPr>
            <a:picLocks noChangeAspect="1"/>
          </p:cNvPicPr>
          <p:nvPr userDrawn="1"/>
        </p:nvPicPr>
        <p:blipFill>
          <a:blip r:embed="rId3"/>
          <a:stretch>
            <a:fillRect/>
          </a:stretch>
        </p:blipFill>
        <p:spPr>
          <a:xfrm>
            <a:off x="593815" y="546763"/>
            <a:ext cx="1586678" cy="470245"/>
          </a:xfrm>
          <a:prstGeom prst="rect">
            <a:avLst/>
          </a:prstGeom>
        </p:spPr>
      </p:pic>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7843603" cy="533400"/>
          </a:xfrm>
        </p:spPr>
        <p:txBody>
          <a:bodyPr>
            <a:normAutofit/>
          </a:bodyPr>
          <a:lstStyle>
            <a:lvl1pPr>
              <a:defRPr sz="5400">
                <a:solidFill>
                  <a:schemeClr val="bg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p:spPr>
        <p:txBody>
          <a:bodyPr>
            <a:normAutofit/>
          </a:bodyPr>
          <a:lstStyle>
            <a:lvl1pPr marL="0" indent="0">
              <a:buNone/>
              <a:defRPr sz="2800">
                <a:solidFill>
                  <a:schemeClr val="bg1"/>
                </a:solidFill>
                <a:latin typeface="+mj-lt"/>
              </a:defRPr>
            </a:lvl1pPr>
          </a:lstStyle>
          <a:p>
            <a:pPr lvl="0"/>
            <a:r>
              <a:rPr lang="en-GB" dirty="0"/>
              <a:t>Subtitle</a:t>
            </a:r>
          </a:p>
        </p:txBody>
      </p:sp>
    </p:spTree>
    <p:extLst>
      <p:ext uri="{BB962C8B-B14F-4D97-AF65-F5344CB8AC3E}">
        <p14:creationId xmlns:p14="http://schemas.microsoft.com/office/powerpoint/2010/main" val="3968699569"/>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b">
    <p:bg>
      <p:bgRef idx="1001">
        <a:schemeClr val="bg1"/>
      </p:bgRef>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C95C7B0-9DE5-EE42-BDD8-7E4DC23951D3}"/>
              </a:ext>
            </a:extLst>
          </p:cNvPr>
          <p:cNvSpPr/>
          <p:nvPr userDrawn="1"/>
        </p:nvSpPr>
        <p:spPr>
          <a:xfrm>
            <a:off x="8204670" y="2937165"/>
            <a:ext cx="3987331" cy="3920447"/>
          </a:xfrm>
          <a:custGeom>
            <a:avLst/>
            <a:gdLst>
              <a:gd name="connsiteX0" fmla="*/ 2244307 w 3987331"/>
              <a:gd name="connsiteY0" fmla="*/ 0 h 3920447"/>
              <a:gd name="connsiteX1" fmla="*/ 3976123 w 3987331"/>
              <a:gd name="connsiteY1" fmla="*/ 816720 h 3920447"/>
              <a:gd name="connsiteX2" fmla="*/ 3987331 w 3987331"/>
              <a:gd name="connsiteY2" fmla="*/ 831707 h 3920447"/>
              <a:gd name="connsiteX3" fmla="*/ 3987331 w 3987331"/>
              <a:gd name="connsiteY3" fmla="*/ 3656907 h 3920447"/>
              <a:gd name="connsiteX4" fmla="*/ 3976123 w 3987331"/>
              <a:gd name="connsiteY4" fmla="*/ 3671895 h 3920447"/>
              <a:gd name="connsiteX5" fmla="*/ 3812120 w 3987331"/>
              <a:gd name="connsiteY5" fmla="*/ 3850196 h 3920447"/>
              <a:gd name="connsiteX6" fmla="*/ 3731988 w 3987331"/>
              <a:gd name="connsiteY6" fmla="*/ 3920447 h 3920447"/>
              <a:gd name="connsiteX7" fmla="*/ 755460 w 3987331"/>
              <a:gd name="connsiteY7" fmla="*/ 3920447 h 3920447"/>
              <a:gd name="connsiteX8" fmla="*/ 657342 w 3987331"/>
              <a:gd name="connsiteY8" fmla="*/ 3831272 h 3920447"/>
              <a:gd name="connsiteX9" fmla="*/ 0 w 3987331"/>
              <a:gd name="connsiteY9" fmla="*/ 2244307 h 3920447"/>
              <a:gd name="connsiteX10" fmla="*/ 2244307 w 3987331"/>
              <a:gd name="connsiteY10" fmla="*/ 0 h 392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7331" h="3920447">
                <a:moveTo>
                  <a:pt x="2244307" y="0"/>
                </a:moveTo>
                <a:cubicBezTo>
                  <a:pt x="2941523" y="0"/>
                  <a:pt x="3564484" y="317929"/>
                  <a:pt x="3976123" y="816720"/>
                </a:cubicBezTo>
                <a:lnTo>
                  <a:pt x="3987331" y="831707"/>
                </a:lnTo>
                <a:lnTo>
                  <a:pt x="3987331" y="3656907"/>
                </a:lnTo>
                <a:lnTo>
                  <a:pt x="3976123" y="3671895"/>
                </a:lnTo>
                <a:cubicBezTo>
                  <a:pt x="3924668" y="3734244"/>
                  <a:pt x="3869911" y="3793767"/>
                  <a:pt x="3812120" y="3850196"/>
                </a:cubicBezTo>
                <a:lnTo>
                  <a:pt x="3731988" y="3920447"/>
                </a:lnTo>
                <a:lnTo>
                  <a:pt x="755460" y="3920447"/>
                </a:lnTo>
                <a:lnTo>
                  <a:pt x="657342" y="3831272"/>
                </a:lnTo>
                <a:cubicBezTo>
                  <a:pt x="251203" y="3425132"/>
                  <a:pt x="0" y="2864056"/>
                  <a:pt x="0" y="2244307"/>
                </a:cubicBezTo>
                <a:cubicBezTo>
                  <a:pt x="0" y="1004811"/>
                  <a:pt x="1004810" y="0"/>
                  <a:pt x="224430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727CE20-05CB-644F-B8B0-FB5204B56331}"/>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1E5FB23-AD45-8B4C-B0F4-9DE6E5FA11AC}"/>
              </a:ext>
            </a:extLst>
          </p:cNvPr>
          <p:cNvPicPr>
            <a:picLocks noChangeAspect="1"/>
          </p:cNvPicPr>
          <p:nvPr userDrawn="1"/>
        </p:nvPicPr>
        <p:blipFill>
          <a:blip r:embed="rId3"/>
          <a:stretch>
            <a:fillRect/>
          </a:stretch>
        </p:blipFill>
        <p:spPr>
          <a:xfrm>
            <a:off x="593815" y="546763"/>
            <a:ext cx="1586678" cy="470245"/>
          </a:xfrm>
          <a:prstGeom prst="rect">
            <a:avLst/>
          </a:prstGeom>
        </p:spPr>
      </p:pic>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7843603" cy="533400"/>
          </a:xfrm>
        </p:spPr>
        <p:txBody>
          <a:bodyPr>
            <a:normAutofit/>
          </a:bodyPr>
          <a:lstStyle>
            <a:lvl1pPr>
              <a:defRPr sz="5400">
                <a:solidFill>
                  <a:schemeClr val="bg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p:spPr>
        <p:txBody>
          <a:bodyPr>
            <a:normAutofit/>
          </a:bodyPr>
          <a:lstStyle>
            <a:lvl1pPr marL="0" indent="0">
              <a:buNone/>
              <a:defRPr sz="2800">
                <a:solidFill>
                  <a:schemeClr val="bg1"/>
                </a:solidFill>
                <a:latin typeface="+mj-lt"/>
              </a:defRPr>
            </a:lvl1pPr>
          </a:lstStyle>
          <a:p>
            <a:pPr lvl="0"/>
            <a:r>
              <a:rPr lang="en-GB" dirty="0"/>
              <a:t>Subtitle</a:t>
            </a:r>
          </a:p>
        </p:txBody>
      </p:sp>
    </p:spTree>
    <p:extLst>
      <p:ext uri="{BB962C8B-B14F-4D97-AF65-F5344CB8AC3E}">
        <p14:creationId xmlns:p14="http://schemas.microsoft.com/office/powerpoint/2010/main" val="1013955459"/>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a">
    <p:bg>
      <p:bgRef idx="1001">
        <a:schemeClr val="bg1"/>
      </p:bgRef>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0DF6EFE-FDE2-F341-8401-75E94B2AB2B7}"/>
              </a:ext>
            </a:extLst>
          </p:cNvPr>
          <p:cNvSpPr/>
          <p:nvPr userDrawn="1"/>
        </p:nvSpPr>
        <p:spPr>
          <a:xfrm>
            <a:off x="8204670" y="2937165"/>
            <a:ext cx="3987331" cy="3920447"/>
          </a:xfrm>
          <a:custGeom>
            <a:avLst/>
            <a:gdLst>
              <a:gd name="connsiteX0" fmla="*/ 2244307 w 3987331"/>
              <a:gd name="connsiteY0" fmla="*/ 0 h 3920447"/>
              <a:gd name="connsiteX1" fmla="*/ 3976123 w 3987331"/>
              <a:gd name="connsiteY1" fmla="*/ 816720 h 3920447"/>
              <a:gd name="connsiteX2" fmla="*/ 3987331 w 3987331"/>
              <a:gd name="connsiteY2" fmla="*/ 831707 h 3920447"/>
              <a:gd name="connsiteX3" fmla="*/ 3987331 w 3987331"/>
              <a:gd name="connsiteY3" fmla="*/ 3656907 h 3920447"/>
              <a:gd name="connsiteX4" fmla="*/ 3976123 w 3987331"/>
              <a:gd name="connsiteY4" fmla="*/ 3671895 h 3920447"/>
              <a:gd name="connsiteX5" fmla="*/ 3812120 w 3987331"/>
              <a:gd name="connsiteY5" fmla="*/ 3850196 h 3920447"/>
              <a:gd name="connsiteX6" fmla="*/ 3731988 w 3987331"/>
              <a:gd name="connsiteY6" fmla="*/ 3920447 h 3920447"/>
              <a:gd name="connsiteX7" fmla="*/ 755460 w 3987331"/>
              <a:gd name="connsiteY7" fmla="*/ 3920447 h 3920447"/>
              <a:gd name="connsiteX8" fmla="*/ 657342 w 3987331"/>
              <a:gd name="connsiteY8" fmla="*/ 3831272 h 3920447"/>
              <a:gd name="connsiteX9" fmla="*/ 0 w 3987331"/>
              <a:gd name="connsiteY9" fmla="*/ 2244307 h 3920447"/>
              <a:gd name="connsiteX10" fmla="*/ 2244307 w 3987331"/>
              <a:gd name="connsiteY10" fmla="*/ 0 h 392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7331" h="3920447">
                <a:moveTo>
                  <a:pt x="2244307" y="0"/>
                </a:moveTo>
                <a:cubicBezTo>
                  <a:pt x="2941523" y="0"/>
                  <a:pt x="3564484" y="317929"/>
                  <a:pt x="3976123" y="816720"/>
                </a:cubicBezTo>
                <a:lnTo>
                  <a:pt x="3987331" y="831707"/>
                </a:lnTo>
                <a:lnTo>
                  <a:pt x="3987331" y="3656907"/>
                </a:lnTo>
                <a:lnTo>
                  <a:pt x="3976123" y="3671895"/>
                </a:lnTo>
                <a:cubicBezTo>
                  <a:pt x="3924668" y="3734244"/>
                  <a:pt x="3869911" y="3793767"/>
                  <a:pt x="3812120" y="3850196"/>
                </a:cubicBezTo>
                <a:lnTo>
                  <a:pt x="3731988" y="3920447"/>
                </a:lnTo>
                <a:lnTo>
                  <a:pt x="755460" y="3920447"/>
                </a:lnTo>
                <a:lnTo>
                  <a:pt x="657342" y="3831272"/>
                </a:lnTo>
                <a:cubicBezTo>
                  <a:pt x="251203" y="3425132"/>
                  <a:pt x="0" y="2864056"/>
                  <a:pt x="0" y="2244307"/>
                </a:cubicBezTo>
                <a:cubicBezTo>
                  <a:pt x="0" y="1004811"/>
                  <a:pt x="1004810" y="0"/>
                  <a:pt x="2244307"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727CE20-05CB-644F-B8B0-FB5204B56331}"/>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1E5FB23-AD45-8B4C-B0F4-9DE6E5FA11AC}"/>
              </a:ext>
            </a:extLst>
          </p:cNvPr>
          <p:cNvPicPr>
            <a:picLocks noChangeAspect="1"/>
          </p:cNvPicPr>
          <p:nvPr userDrawn="1"/>
        </p:nvPicPr>
        <p:blipFill>
          <a:blip r:embed="rId3"/>
          <a:stretch>
            <a:fillRect/>
          </a:stretch>
        </p:blipFill>
        <p:spPr>
          <a:xfrm>
            <a:off x="593815" y="546763"/>
            <a:ext cx="1586678" cy="470245"/>
          </a:xfrm>
          <a:prstGeom prst="rect">
            <a:avLst/>
          </a:prstGeom>
        </p:spPr>
      </p:pic>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7843603" cy="533400"/>
          </a:xfrm>
        </p:spPr>
        <p:txBody>
          <a:bodyPr>
            <a:normAutofit/>
          </a:bodyPr>
          <a:lstStyle>
            <a:lvl1pPr>
              <a:defRPr sz="5400">
                <a:solidFill>
                  <a:schemeClr val="bg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p:spPr>
        <p:txBody>
          <a:bodyPr>
            <a:normAutofit/>
          </a:bodyPr>
          <a:lstStyle>
            <a:lvl1pPr marL="0" indent="0">
              <a:buNone/>
              <a:defRPr sz="2800">
                <a:solidFill>
                  <a:schemeClr val="bg1"/>
                </a:solidFill>
                <a:latin typeface="+mj-lt"/>
              </a:defRPr>
            </a:lvl1pPr>
          </a:lstStyle>
          <a:p>
            <a:pPr lvl="0"/>
            <a:r>
              <a:rPr lang="en-GB" dirty="0"/>
              <a:t>Subtitle</a:t>
            </a:r>
          </a:p>
        </p:txBody>
      </p:sp>
    </p:spTree>
    <p:extLst>
      <p:ext uri="{BB962C8B-B14F-4D97-AF65-F5344CB8AC3E}">
        <p14:creationId xmlns:p14="http://schemas.microsoft.com/office/powerpoint/2010/main" val="988389056"/>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c">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DE7B3AB-5063-F14B-98D1-40889840895D}"/>
              </a:ext>
            </a:extLst>
          </p:cNvPr>
          <p:cNvSpPr/>
          <p:nvPr userDrawn="1"/>
        </p:nvSpPr>
        <p:spPr>
          <a:xfrm>
            <a:off x="8204670" y="2937165"/>
            <a:ext cx="3987331" cy="3920447"/>
          </a:xfrm>
          <a:custGeom>
            <a:avLst/>
            <a:gdLst>
              <a:gd name="connsiteX0" fmla="*/ 2244307 w 3987331"/>
              <a:gd name="connsiteY0" fmla="*/ 0 h 3920447"/>
              <a:gd name="connsiteX1" fmla="*/ 3976123 w 3987331"/>
              <a:gd name="connsiteY1" fmla="*/ 816720 h 3920447"/>
              <a:gd name="connsiteX2" fmla="*/ 3987331 w 3987331"/>
              <a:gd name="connsiteY2" fmla="*/ 831707 h 3920447"/>
              <a:gd name="connsiteX3" fmla="*/ 3987331 w 3987331"/>
              <a:gd name="connsiteY3" fmla="*/ 3656907 h 3920447"/>
              <a:gd name="connsiteX4" fmla="*/ 3976123 w 3987331"/>
              <a:gd name="connsiteY4" fmla="*/ 3671895 h 3920447"/>
              <a:gd name="connsiteX5" fmla="*/ 3812120 w 3987331"/>
              <a:gd name="connsiteY5" fmla="*/ 3850196 h 3920447"/>
              <a:gd name="connsiteX6" fmla="*/ 3731988 w 3987331"/>
              <a:gd name="connsiteY6" fmla="*/ 3920447 h 3920447"/>
              <a:gd name="connsiteX7" fmla="*/ 755460 w 3987331"/>
              <a:gd name="connsiteY7" fmla="*/ 3920447 h 3920447"/>
              <a:gd name="connsiteX8" fmla="*/ 657342 w 3987331"/>
              <a:gd name="connsiteY8" fmla="*/ 3831272 h 3920447"/>
              <a:gd name="connsiteX9" fmla="*/ 0 w 3987331"/>
              <a:gd name="connsiteY9" fmla="*/ 2244307 h 3920447"/>
              <a:gd name="connsiteX10" fmla="*/ 2244307 w 3987331"/>
              <a:gd name="connsiteY10" fmla="*/ 0 h 392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7331" h="3920447">
                <a:moveTo>
                  <a:pt x="2244307" y="0"/>
                </a:moveTo>
                <a:cubicBezTo>
                  <a:pt x="2941523" y="0"/>
                  <a:pt x="3564484" y="317929"/>
                  <a:pt x="3976123" y="816720"/>
                </a:cubicBezTo>
                <a:lnTo>
                  <a:pt x="3987331" y="831707"/>
                </a:lnTo>
                <a:lnTo>
                  <a:pt x="3987331" y="3656907"/>
                </a:lnTo>
                <a:lnTo>
                  <a:pt x="3976123" y="3671895"/>
                </a:lnTo>
                <a:cubicBezTo>
                  <a:pt x="3924668" y="3734244"/>
                  <a:pt x="3869911" y="3793767"/>
                  <a:pt x="3812120" y="3850196"/>
                </a:cubicBezTo>
                <a:lnTo>
                  <a:pt x="3731988" y="3920447"/>
                </a:lnTo>
                <a:lnTo>
                  <a:pt x="755460" y="3920447"/>
                </a:lnTo>
                <a:lnTo>
                  <a:pt x="657342" y="3831272"/>
                </a:lnTo>
                <a:cubicBezTo>
                  <a:pt x="251203" y="3425132"/>
                  <a:pt x="0" y="2864056"/>
                  <a:pt x="0" y="2244307"/>
                </a:cubicBezTo>
                <a:cubicBezTo>
                  <a:pt x="0" y="1004811"/>
                  <a:pt x="1004810" y="0"/>
                  <a:pt x="224430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727CE20-05CB-644F-B8B0-FB5204B56331}"/>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1E5FB23-AD45-8B4C-B0F4-9DE6E5FA11AC}"/>
              </a:ext>
            </a:extLst>
          </p:cNvPr>
          <p:cNvPicPr>
            <a:picLocks noChangeAspect="1"/>
          </p:cNvPicPr>
          <p:nvPr userDrawn="1"/>
        </p:nvPicPr>
        <p:blipFill>
          <a:blip r:embed="rId3"/>
          <a:stretch>
            <a:fillRect/>
          </a:stretch>
        </p:blipFill>
        <p:spPr>
          <a:xfrm>
            <a:off x="593815" y="546763"/>
            <a:ext cx="1586678" cy="470245"/>
          </a:xfrm>
          <a:prstGeom prst="rect">
            <a:avLst/>
          </a:prstGeom>
        </p:spPr>
      </p:pic>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tx2"/>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7843603" cy="533400"/>
          </a:xfrm>
        </p:spPr>
        <p:txBody>
          <a:bodyPr>
            <a:normAutofit/>
          </a:bodyPr>
          <a:lstStyle>
            <a:lvl1pPr>
              <a:defRPr sz="5400">
                <a:solidFill>
                  <a:schemeClr val="tx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p:spPr>
        <p:txBody>
          <a:bodyPr>
            <a:normAutofit/>
          </a:bodyPr>
          <a:lstStyle>
            <a:lvl1pPr marL="0" indent="0">
              <a:buNone/>
              <a:defRPr sz="2800">
                <a:solidFill>
                  <a:schemeClr val="tx1"/>
                </a:solidFill>
                <a:latin typeface="+mj-lt"/>
              </a:defRPr>
            </a:lvl1pPr>
          </a:lstStyle>
          <a:p>
            <a:pPr lvl="0"/>
            <a:r>
              <a:rPr lang="en-GB" dirty="0"/>
              <a:t>Subtitle</a:t>
            </a:r>
          </a:p>
        </p:txBody>
      </p:sp>
      <p:pic>
        <p:nvPicPr>
          <p:cNvPr id="9" name="Picture 8" descr="Logo&#10;&#10;Description automatically generated">
            <a:extLst>
              <a:ext uri="{FF2B5EF4-FFF2-40B4-BE49-F238E27FC236}">
                <a16:creationId xmlns:a16="http://schemas.microsoft.com/office/drawing/2014/main" id="{F8A052BE-B11F-2545-B40B-EE4842236BB8}"/>
              </a:ext>
            </a:extLst>
          </p:cNvPr>
          <p:cNvPicPr>
            <a:picLocks noChangeAspect="1"/>
          </p:cNvPicPr>
          <p:nvPr userDrawn="1"/>
        </p:nvPicPr>
        <p:blipFill rotWithShape="1">
          <a:blip r:embed="rId4"/>
          <a:srcRect t="3716" r="77682" b="80526"/>
          <a:stretch/>
        </p:blipFill>
        <p:spPr>
          <a:xfrm>
            <a:off x="8389" y="263235"/>
            <a:ext cx="2720956" cy="1080655"/>
          </a:xfrm>
          <a:prstGeom prst="rect">
            <a:avLst/>
          </a:prstGeom>
        </p:spPr>
      </p:pic>
    </p:spTree>
    <p:extLst>
      <p:ext uri="{BB962C8B-B14F-4D97-AF65-F5344CB8AC3E}">
        <p14:creationId xmlns:p14="http://schemas.microsoft.com/office/powerpoint/2010/main" val="235067067"/>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and image a">
    <p:bg>
      <p:bgPr>
        <a:solidFill>
          <a:schemeClr val="bg1"/>
        </a:solidFill>
        <a:effectLst/>
      </p:bgPr>
    </p:bg>
    <p:spTree>
      <p:nvGrpSpPr>
        <p:cNvPr id="1" name=""/>
        <p:cNvGrpSpPr/>
        <p:nvPr/>
      </p:nvGrpSpPr>
      <p:grpSpPr>
        <a:xfrm>
          <a:off x="0" y="0"/>
          <a:ext cx="0" cy="0"/>
          <a:chOff x="0" y="0"/>
          <a:chExt cx="0" cy="0"/>
        </a:xfrm>
      </p:grpSpPr>
      <p:sp>
        <p:nvSpPr>
          <p:cNvPr id="50" name="Freeform 49">
            <a:extLst>
              <a:ext uri="{FF2B5EF4-FFF2-40B4-BE49-F238E27FC236}">
                <a16:creationId xmlns:a16="http://schemas.microsoft.com/office/drawing/2014/main" id="{0D0CF303-971D-E647-B737-272921CE87DA}"/>
              </a:ext>
            </a:extLst>
          </p:cNvPr>
          <p:cNvSpPr>
            <a:spLocks noChangeAspect="1"/>
          </p:cNvSpPr>
          <p:nvPr userDrawn="1"/>
        </p:nvSpPr>
        <p:spPr>
          <a:xfrm>
            <a:off x="10114617" y="3915918"/>
            <a:ext cx="2077383" cy="2323210"/>
          </a:xfrm>
          <a:custGeom>
            <a:avLst/>
            <a:gdLst>
              <a:gd name="connsiteX0" fmla="*/ 1125966 w 2077383"/>
              <a:gd name="connsiteY0" fmla="*/ 0 h 2323210"/>
              <a:gd name="connsiteX1" fmla="*/ 2022317 w 2077383"/>
              <a:gd name="connsiteY1" fmla="*/ 422717 h 2323210"/>
              <a:gd name="connsiteX2" fmla="*/ 2077383 w 2077383"/>
              <a:gd name="connsiteY2" fmla="*/ 496355 h 2323210"/>
              <a:gd name="connsiteX3" fmla="*/ 2077383 w 2077383"/>
              <a:gd name="connsiteY3" fmla="*/ 1826855 h 2323210"/>
              <a:gd name="connsiteX4" fmla="*/ 2022317 w 2077383"/>
              <a:gd name="connsiteY4" fmla="*/ 1900494 h 2323210"/>
              <a:gd name="connsiteX5" fmla="*/ 1125966 w 2077383"/>
              <a:gd name="connsiteY5" fmla="*/ 2323210 h 2323210"/>
              <a:gd name="connsiteX6" fmla="*/ 1007199 w 2077383"/>
              <a:gd name="connsiteY6" fmla="*/ 2317213 h 2323210"/>
              <a:gd name="connsiteX7" fmla="*/ 998385 w 2077383"/>
              <a:gd name="connsiteY7" fmla="*/ 2315868 h 2323210"/>
              <a:gd name="connsiteX8" fmla="*/ 973530 w 2077383"/>
              <a:gd name="connsiteY8" fmla="*/ 2153008 h 2323210"/>
              <a:gd name="connsiteX9" fmla="*/ 45511 w 2077383"/>
              <a:gd name="connsiteY9" fmla="*/ 902603 h 2323210"/>
              <a:gd name="connsiteX10" fmla="*/ 0 w 2077383"/>
              <a:gd name="connsiteY10" fmla="*/ 880679 h 2323210"/>
              <a:gd name="connsiteX11" fmla="*/ 16584 w 2077383"/>
              <a:gd name="connsiteY11" fmla="*/ 816179 h 2323210"/>
              <a:gd name="connsiteX12" fmla="*/ 1125966 w 2077383"/>
              <a:gd name="connsiteY12" fmla="*/ 0 h 23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7383" h="2323210">
                <a:moveTo>
                  <a:pt x="1125966" y="0"/>
                </a:moveTo>
                <a:cubicBezTo>
                  <a:pt x="1486831" y="0"/>
                  <a:pt x="1809262" y="164553"/>
                  <a:pt x="2022317" y="422717"/>
                </a:cubicBezTo>
                <a:lnTo>
                  <a:pt x="2077383" y="496355"/>
                </a:lnTo>
                <a:lnTo>
                  <a:pt x="2077383" y="1826855"/>
                </a:lnTo>
                <a:lnTo>
                  <a:pt x="2022317" y="1900494"/>
                </a:lnTo>
                <a:cubicBezTo>
                  <a:pt x="1809262" y="2158657"/>
                  <a:pt x="1486831" y="2323210"/>
                  <a:pt x="1125966" y="2323210"/>
                </a:cubicBezTo>
                <a:cubicBezTo>
                  <a:pt x="1085870" y="2323210"/>
                  <a:pt x="1046248" y="2321179"/>
                  <a:pt x="1007199" y="2317213"/>
                </a:cubicBezTo>
                <a:lnTo>
                  <a:pt x="998385" y="2315868"/>
                </a:lnTo>
                <a:lnTo>
                  <a:pt x="973530" y="2153008"/>
                </a:lnTo>
                <a:cubicBezTo>
                  <a:pt x="862940" y="1612570"/>
                  <a:pt x="516044" y="1158212"/>
                  <a:pt x="45511" y="902603"/>
                </a:cubicBezTo>
                <a:lnTo>
                  <a:pt x="0" y="880679"/>
                </a:lnTo>
                <a:lnTo>
                  <a:pt x="16584" y="816179"/>
                </a:lnTo>
                <a:cubicBezTo>
                  <a:pt x="163657" y="343326"/>
                  <a:pt x="604717" y="0"/>
                  <a:pt x="112596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r>
              <a:rPr lang="en-GB" dirty="0"/>
              <a:t> (1-Column Text)</a:t>
            </a:r>
          </a:p>
        </p:txBody>
      </p:sp>
      <p:sp>
        <p:nvSpPr>
          <p:cNvPr id="15" name="Text Placeholder 12">
            <a:extLst>
              <a:ext uri="{FF2B5EF4-FFF2-40B4-BE49-F238E27FC236}">
                <a16:creationId xmlns:a16="http://schemas.microsoft.com/office/drawing/2014/main" id="{9F108E35-5977-7249-B722-24D7DF7655D7}"/>
              </a:ext>
            </a:extLst>
          </p:cNvPr>
          <p:cNvSpPr>
            <a:spLocks noGrp="1"/>
          </p:cNvSpPr>
          <p:nvPr>
            <p:ph type="body" sz="quarter" idx="10" hasCustomPrompt="1"/>
          </p:nvPr>
        </p:nvSpPr>
        <p:spPr>
          <a:xfrm>
            <a:off x="450850" y="1364975"/>
            <a:ext cx="8322088" cy="3088272"/>
          </a:xfrm>
        </p:spPr>
        <p:txBody>
          <a:bodyPr/>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indent="-285750">
              <a:spcAft>
                <a:spcPts val="1200"/>
              </a:spcAft>
              <a:buClr>
                <a:srgbClr val="991636"/>
              </a:buClr>
              <a:buFont typeface="Arial" panose="020B0604020202020204" pitchFamily="34" charset="0"/>
              <a:buChar char="•"/>
            </a:pPr>
            <a:endParaRPr lang="en-US" dirty="0">
              <a:solidFill>
                <a:schemeClr val="tx1">
                  <a:lumMod val="85000"/>
                  <a:lumOff val="15000"/>
                </a:schemeClr>
              </a:solidFill>
              <a:latin typeface="Cambria" panose="02040503050406030204" pitchFamily="18" charset="0"/>
            </a:endParaRP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0" name="Freeform 29">
            <a:extLst>
              <a:ext uri="{FF2B5EF4-FFF2-40B4-BE49-F238E27FC236}">
                <a16:creationId xmlns:a16="http://schemas.microsoft.com/office/drawing/2014/main" id="{C8259C1A-AA0A-6943-BCB2-F2A15E4AAE2A}"/>
              </a:ext>
            </a:extLst>
          </p:cNvPr>
          <p:cNvSpPr>
            <a:spLocks noChangeAspect="1"/>
          </p:cNvSpPr>
          <p:nvPr userDrawn="1"/>
        </p:nvSpPr>
        <p:spPr>
          <a:xfrm>
            <a:off x="10078978" y="4796598"/>
            <a:ext cx="1034024" cy="1435189"/>
          </a:xfrm>
          <a:custGeom>
            <a:avLst/>
            <a:gdLst>
              <a:gd name="connsiteX0" fmla="*/ 35639 w 1034024"/>
              <a:gd name="connsiteY0" fmla="*/ 0 h 1435189"/>
              <a:gd name="connsiteX1" fmla="*/ 81150 w 1034024"/>
              <a:gd name="connsiteY1" fmla="*/ 21924 h 1435189"/>
              <a:gd name="connsiteX2" fmla="*/ 1009169 w 1034024"/>
              <a:gd name="connsiteY2" fmla="*/ 1272329 h 1435189"/>
              <a:gd name="connsiteX3" fmla="*/ 1034024 w 1034024"/>
              <a:gd name="connsiteY3" fmla="*/ 1435189 h 1435189"/>
              <a:gd name="connsiteX4" fmla="*/ 927501 w 1034024"/>
              <a:gd name="connsiteY4" fmla="*/ 1418932 h 1435189"/>
              <a:gd name="connsiteX5" fmla="*/ 0 w 1034024"/>
              <a:gd name="connsiteY5" fmla="*/ 280926 h 1435189"/>
              <a:gd name="connsiteX6" fmla="*/ 23600 w 1034024"/>
              <a:gd name="connsiteY6" fmla="*/ 46822 h 143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24" h="1435189">
                <a:moveTo>
                  <a:pt x="35639" y="0"/>
                </a:moveTo>
                <a:lnTo>
                  <a:pt x="81150" y="21924"/>
                </a:lnTo>
                <a:cubicBezTo>
                  <a:pt x="551683" y="277533"/>
                  <a:pt x="898579" y="731891"/>
                  <a:pt x="1009169" y="1272329"/>
                </a:cubicBezTo>
                <a:lnTo>
                  <a:pt x="1034024" y="1435189"/>
                </a:lnTo>
                <a:lnTo>
                  <a:pt x="927501" y="1418932"/>
                </a:lnTo>
                <a:cubicBezTo>
                  <a:pt x="398177" y="1310616"/>
                  <a:pt x="0" y="842271"/>
                  <a:pt x="0" y="280926"/>
                </a:cubicBezTo>
                <a:cubicBezTo>
                  <a:pt x="0" y="200734"/>
                  <a:pt x="8126" y="122440"/>
                  <a:pt x="23600" y="46822"/>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3412E2C9-4BED-734E-A58C-424E43BF4AD1}"/>
              </a:ext>
            </a:extLst>
          </p:cNvPr>
          <p:cNvSpPr>
            <a:spLocks noGrp="1"/>
          </p:cNvSpPr>
          <p:nvPr>
            <p:ph type="pic" sz="quarter" idx="14" hasCustomPrompt="1"/>
          </p:nvPr>
        </p:nvSpPr>
        <p:spPr>
          <a:xfrm>
            <a:off x="7435870" y="4595856"/>
            <a:ext cx="3689758" cy="2262145"/>
          </a:xfrm>
          <a:custGeom>
            <a:avLst/>
            <a:gdLst>
              <a:gd name="connsiteX0" fmla="*/ 1844879 w 3689758"/>
              <a:gd name="connsiteY0" fmla="*/ 0 h 2262145"/>
              <a:gd name="connsiteX1" fmla="*/ 2562989 w 3689758"/>
              <a:gd name="connsiteY1" fmla="*/ 144980 h 2262145"/>
              <a:gd name="connsiteX2" fmla="*/ 2678747 w 3689758"/>
              <a:gd name="connsiteY2" fmla="*/ 200743 h 2262145"/>
              <a:gd name="connsiteX3" fmla="*/ 2666708 w 3689758"/>
              <a:gd name="connsiteY3" fmla="*/ 247565 h 2262145"/>
              <a:gd name="connsiteX4" fmla="*/ 2643108 w 3689758"/>
              <a:gd name="connsiteY4" fmla="*/ 481669 h 2262145"/>
              <a:gd name="connsiteX5" fmla="*/ 3570609 w 3689758"/>
              <a:gd name="connsiteY5" fmla="*/ 1619675 h 2262145"/>
              <a:gd name="connsiteX6" fmla="*/ 3677132 w 3689758"/>
              <a:gd name="connsiteY6" fmla="*/ 1635932 h 2262145"/>
              <a:gd name="connsiteX7" fmla="*/ 3680233 w 3689758"/>
              <a:gd name="connsiteY7" fmla="*/ 1656251 h 2262145"/>
              <a:gd name="connsiteX8" fmla="*/ 3689758 w 3689758"/>
              <a:gd name="connsiteY8" fmla="*/ 1844879 h 2262145"/>
              <a:gd name="connsiteX9" fmla="*/ 3652277 w 3689758"/>
              <a:gd name="connsiteY9" fmla="*/ 2216687 h 2262145"/>
              <a:gd name="connsiteX10" fmla="*/ 3640588 w 3689758"/>
              <a:gd name="connsiteY10" fmla="*/ 2262145 h 2262145"/>
              <a:gd name="connsiteX11" fmla="*/ 49170 w 3689758"/>
              <a:gd name="connsiteY11" fmla="*/ 2262145 h 2262145"/>
              <a:gd name="connsiteX12" fmla="*/ 37482 w 3689758"/>
              <a:gd name="connsiteY12" fmla="*/ 2216687 h 2262145"/>
              <a:gd name="connsiteX13" fmla="*/ 0 w 3689758"/>
              <a:gd name="connsiteY13" fmla="*/ 1844879 h 2262145"/>
              <a:gd name="connsiteX14" fmla="*/ 1844879 w 3689758"/>
              <a:gd name="connsiteY14" fmla="*/ 0 h 226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9758" h="2262145">
                <a:moveTo>
                  <a:pt x="1844879" y="0"/>
                </a:moveTo>
                <a:cubicBezTo>
                  <a:pt x="2099604" y="0"/>
                  <a:pt x="2342271" y="51624"/>
                  <a:pt x="2562989" y="144980"/>
                </a:cubicBezTo>
                <a:lnTo>
                  <a:pt x="2678747" y="200743"/>
                </a:lnTo>
                <a:lnTo>
                  <a:pt x="2666708" y="247565"/>
                </a:lnTo>
                <a:cubicBezTo>
                  <a:pt x="2651234" y="323183"/>
                  <a:pt x="2643108" y="401477"/>
                  <a:pt x="2643108" y="481669"/>
                </a:cubicBezTo>
                <a:cubicBezTo>
                  <a:pt x="2643108" y="1043014"/>
                  <a:pt x="3041285" y="1511359"/>
                  <a:pt x="3570609" y="1619675"/>
                </a:cubicBezTo>
                <a:lnTo>
                  <a:pt x="3677132" y="1635932"/>
                </a:lnTo>
                <a:lnTo>
                  <a:pt x="3680233" y="1656251"/>
                </a:lnTo>
                <a:cubicBezTo>
                  <a:pt x="3686532" y="1718270"/>
                  <a:pt x="3689758" y="1781198"/>
                  <a:pt x="3689758" y="1844879"/>
                </a:cubicBezTo>
                <a:cubicBezTo>
                  <a:pt x="3689758" y="1972242"/>
                  <a:pt x="3676852" y="2096590"/>
                  <a:pt x="3652277" y="2216687"/>
                </a:cubicBezTo>
                <a:lnTo>
                  <a:pt x="3640588" y="2262145"/>
                </a:lnTo>
                <a:lnTo>
                  <a:pt x="49170" y="2262145"/>
                </a:lnTo>
                <a:lnTo>
                  <a:pt x="37482" y="2216687"/>
                </a:lnTo>
                <a:cubicBezTo>
                  <a:pt x="12906" y="2096590"/>
                  <a:pt x="0" y="1972242"/>
                  <a:pt x="0" y="1844879"/>
                </a:cubicBezTo>
                <a:cubicBezTo>
                  <a:pt x="0" y="825980"/>
                  <a:pt x="825980" y="0"/>
                  <a:pt x="1844879" y="0"/>
                </a:cubicBezTo>
                <a:close/>
              </a:path>
            </a:pathLst>
          </a:custGeom>
          <a:noFill/>
        </p:spPr>
        <p:txBody>
          <a:bodyPr wrap="square" anchor="ctr">
            <a:noAutofit/>
          </a:bodyPr>
          <a:lstStyle>
            <a:lvl1pPr marL="0" indent="0" algn="ctr">
              <a:buNone/>
              <a:defRPr sz="1200">
                <a:solidFill>
                  <a:schemeClr val="tx2"/>
                </a:solidFill>
              </a:defRPr>
            </a:lvl1pPr>
          </a:lstStyle>
          <a:p>
            <a:r>
              <a:rPr lang="en-US" dirty="0"/>
              <a:t>Click to insert image</a:t>
            </a:r>
          </a:p>
        </p:txBody>
      </p:sp>
    </p:spTree>
    <p:extLst>
      <p:ext uri="{BB962C8B-B14F-4D97-AF65-F5344CB8AC3E}">
        <p14:creationId xmlns:p14="http://schemas.microsoft.com/office/powerpoint/2010/main" val="2286627133"/>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and image b">
    <p:bg>
      <p:bgPr>
        <a:solidFill>
          <a:schemeClr val="bg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DFF0B93A-B4B1-624D-BA2D-C72DB38BBBC1}"/>
              </a:ext>
            </a:extLst>
          </p:cNvPr>
          <p:cNvSpPr>
            <a:spLocks noChangeAspect="1"/>
          </p:cNvSpPr>
          <p:nvPr userDrawn="1"/>
        </p:nvSpPr>
        <p:spPr>
          <a:xfrm>
            <a:off x="10114617" y="3915918"/>
            <a:ext cx="2077383" cy="2323210"/>
          </a:xfrm>
          <a:custGeom>
            <a:avLst/>
            <a:gdLst>
              <a:gd name="connsiteX0" fmla="*/ 1125966 w 2077383"/>
              <a:gd name="connsiteY0" fmla="*/ 0 h 2323210"/>
              <a:gd name="connsiteX1" fmla="*/ 2022317 w 2077383"/>
              <a:gd name="connsiteY1" fmla="*/ 422717 h 2323210"/>
              <a:gd name="connsiteX2" fmla="*/ 2077383 w 2077383"/>
              <a:gd name="connsiteY2" fmla="*/ 496355 h 2323210"/>
              <a:gd name="connsiteX3" fmla="*/ 2077383 w 2077383"/>
              <a:gd name="connsiteY3" fmla="*/ 1826855 h 2323210"/>
              <a:gd name="connsiteX4" fmla="*/ 2022317 w 2077383"/>
              <a:gd name="connsiteY4" fmla="*/ 1900494 h 2323210"/>
              <a:gd name="connsiteX5" fmla="*/ 1125966 w 2077383"/>
              <a:gd name="connsiteY5" fmla="*/ 2323210 h 2323210"/>
              <a:gd name="connsiteX6" fmla="*/ 1007199 w 2077383"/>
              <a:gd name="connsiteY6" fmla="*/ 2317213 h 2323210"/>
              <a:gd name="connsiteX7" fmla="*/ 998385 w 2077383"/>
              <a:gd name="connsiteY7" fmla="*/ 2315868 h 2323210"/>
              <a:gd name="connsiteX8" fmla="*/ 973530 w 2077383"/>
              <a:gd name="connsiteY8" fmla="*/ 2153008 h 2323210"/>
              <a:gd name="connsiteX9" fmla="*/ 45511 w 2077383"/>
              <a:gd name="connsiteY9" fmla="*/ 902603 h 2323210"/>
              <a:gd name="connsiteX10" fmla="*/ 0 w 2077383"/>
              <a:gd name="connsiteY10" fmla="*/ 880679 h 2323210"/>
              <a:gd name="connsiteX11" fmla="*/ 16584 w 2077383"/>
              <a:gd name="connsiteY11" fmla="*/ 816179 h 2323210"/>
              <a:gd name="connsiteX12" fmla="*/ 1125966 w 2077383"/>
              <a:gd name="connsiteY12" fmla="*/ 0 h 23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7383" h="2323210">
                <a:moveTo>
                  <a:pt x="1125966" y="0"/>
                </a:moveTo>
                <a:cubicBezTo>
                  <a:pt x="1486831" y="0"/>
                  <a:pt x="1809262" y="164553"/>
                  <a:pt x="2022317" y="422717"/>
                </a:cubicBezTo>
                <a:lnTo>
                  <a:pt x="2077383" y="496355"/>
                </a:lnTo>
                <a:lnTo>
                  <a:pt x="2077383" y="1826855"/>
                </a:lnTo>
                <a:lnTo>
                  <a:pt x="2022317" y="1900494"/>
                </a:lnTo>
                <a:cubicBezTo>
                  <a:pt x="1809262" y="2158657"/>
                  <a:pt x="1486831" y="2323210"/>
                  <a:pt x="1125966" y="2323210"/>
                </a:cubicBezTo>
                <a:cubicBezTo>
                  <a:pt x="1085870" y="2323210"/>
                  <a:pt x="1046248" y="2321179"/>
                  <a:pt x="1007199" y="2317213"/>
                </a:cubicBezTo>
                <a:lnTo>
                  <a:pt x="998385" y="2315868"/>
                </a:lnTo>
                <a:lnTo>
                  <a:pt x="973530" y="2153008"/>
                </a:lnTo>
                <a:cubicBezTo>
                  <a:pt x="862940" y="1612570"/>
                  <a:pt x="516044" y="1158212"/>
                  <a:pt x="45511" y="902603"/>
                </a:cubicBezTo>
                <a:lnTo>
                  <a:pt x="0" y="880679"/>
                </a:lnTo>
                <a:lnTo>
                  <a:pt x="16584" y="816179"/>
                </a:lnTo>
                <a:cubicBezTo>
                  <a:pt x="163657" y="343326"/>
                  <a:pt x="604717" y="0"/>
                  <a:pt x="112596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r>
              <a:rPr lang="en-GB" dirty="0"/>
              <a:t> (1-Column Text)</a:t>
            </a:r>
          </a:p>
        </p:txBody>
      </p:sp>
      <p:sp>
        <p:nvSpPr>
          <p:cNvPr id="15" name="Text Placeholder 12">
            <a:extLst>
              <a:ext uri="{FF2B5EF4-FFF2-40B4-BE49-F238E27FC236}">
                <a16:creationId xmlns:a16="http://schemas.microsoft.com/office/drawing/2014/main" id="{9F108E35-5977-7249-B722-24D7DF7655D7}"/>
              </a:ext>
            </a:extLst>
          </p:cNvPr>
          <p:cNvSpPr>
            <a:spLocks noGrp="1"/>
          </p:cNvSpPr>
          <p:nvPr>
            <p:ph type="body" sz="quarter" idx="10" hasCustomPrompt="1"/>
          </p:nvPr>
        </p:nvSpPr>
        <p:spPr>
          <a:xfrm>
            <a:off x="450850" y="1364975"/>
            <a:ext cx="8322088" cy="3088272"/>
          </a:xfrm>
        </p:spPr>
        <p:txBody>
          <a:bodyPr/>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indent="-285750">
              <a:spcAft>
                <a:spcPts val="1200"/>
              </a:spcAft>
              <a:buClr>
                <a:srgbClr val="991636"/>
              </a:buClr>
              <a:buFont typeface="Arial" panose="020B0604020202020204" pitchFamily="34" charset="0"/>
              <a:buChar char="•"/>
            </a:pPr>
            <a:endParaRPr lang="en-US" dirty="0">
              <a:solidFill>
                <a:schemeClr val="tx1">
                  <a:lumMod val="85000"/>
                  <a:lumOff val="15000"/>
                </a:schemeClr>
              </a:solidFill>
              <a:latin typeface="Cambria" panose="02040503050406030204" pitchFamily="18" charset="0"/>
            </a:endParaRP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0" name="Freeform 29">
            <a:extLst>
              <a:ext uri="{FF2B5EF4-FFF2-40B4-BE49-F238E27FC236}">
                <a16:creationId xmlns:a16="http://schemas.microsoft.com/office/drawing/2014/main" id="{C8259C1A-AA0A-6943-BCB2-F2A15E4AAE2A}"/>
              </a:ext>
            </a:extLst>
          </p:cNvPr>
          <p:cNvSpPr>
            <a:spLocks noChangeAspect="1"/>
          </p:cNvSpPr>
          <p:nvPr userDrawn="1"/>
        </p:nvSpPr>
        <p:spPr>
          <a:xfrm>
            <a:off x="10078978" y="4796598"/>
            <a:ext cx="1034024" cy="1435189"/>
          </a:xfrm>
          <a:custGeom>
            <a:avLst/>
            <a:gdLst>
              <a:gd name="connsiteX0" fmla="*/ 35639 w 1034024"/>
              <a:gd name="connsiteY0" fmla="*/ 0 h 1435189"/>
              <a:gd name="connsiteX1" fmla="*/ 81150 w 1034024"/>
              <a:gd name="connsiteY1" fmla="*/ 21924 h 1435189"/>
              <a:gd name="connsiteX2" fmla="*/ 1009169 w 1034024"/>
              <a:gd name="connsiteY2" fmla="*/ 1272329 h 1435189"/>
              <a:gd name="connsiteX3" fmla="*/ 1034024 w 1034024"/>
              <a:gd name="connsiteY3" fmla="*/ 1435189 h 1435189"/>
              <a:gd name="connsiteX4" fmla="*/ 927501 w 1034024"/>
              <a:gd name="connsiteY4" fmla="*/ 1418932 h 1435189"/>
              <a:gd name="connsiteX5" fmla="*/ 0 w 1034024"/>
              <a:gd name="connsiteY5" fmla="*/ 280926 h 1435189"/>
              <a:gd name="connsiteX6" fmla="*/ 23600 w 1034024"/>
              <a:gd name="connsiteY6" fmla="*/ 46822 h 143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24" h="1435189">
                <a:moveTo>
                  <a:pt x="35639" y="0"/>
                </a:moveTo>
                <a:lnTo>
                  <a:pt x="81150" y="21924"/>
                </a:lnTo>
                <a:cubicBezTo>
                  <a:pt x="551683" y="277533"/>
                  <a:pt x="898579" y="731891"/>
                  <a:pt x="1009169" y="1272329"/>
                </a:cubicBezTo>
                <a:lnTo>
                  <a:pt x="1034024" y="1435189"/>
                </a:lnTo>
                <a:lnTo>
                  <a:pt x="927501" y="1418932"/>
                </a:lnTo>
                <a:cubicBezTo>
                  <a:pt x="398177" y="1310616"/>
                  <a:pt x="0" y="842271"/>
                  <a:pt x="0" y="280926"/>
                </a:cubicBezTo>
                <a:cubicBezTo>
                  <a:pt x="0" y="200734"/>
                  <a:pt x="8126" y="122440"/>
                  <a:pt x="23600" y="4682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3412E2C9-4BED-734E-A58C-424E43BF4AD1}"/>
              </a:ext>
            </a:extLst>
          </p:cNvPr>
          <p:cNvSpPr>
            <a:spLocks noGrp="1"/>
          </p:cNvSpPr>
          <p:nvPr>
            <p:ph type="pic" sz="quarter" idx="14" hasCustomPrompt="1"/>
          </p:nvPr>
        </p:nvSpPr>
        <p:spPr>
          <a:xfrm>
            <a:off x="7435870" y="4595856"/>
            <a:ext cx="3689758" cy="2262145"/>
          </a:xfrm>
          <a:custGeom>
            <a:avLst/>
            <a:gdLst>
              <a:gd name="connsiteX0" fmla="*/ 1844879 w 3689758"/>
              <a:gd name="connsiteY0" fmla="*/ 0 h 2262145"/>
              <a:gd name="connsiteX1" fmla="*/ 2562989 w 3689758"/>
              <a:gd name="connsiteY1" fmla="*/ 144980 h 2262145"/>
              <a:gd name="connsiteX2" fmla="*/ 2678747 w 3689758"/>
              <a:gd name="connsiteY2" fmla="*/ 200743 h 2262145"/>
              <a:gd name="connsiteX3" fmla="*/ 2666708 w 3689758"/>
              <a:gd name="connsiteY3" fmla="*/ 247565 h 2262145"/>
              <a:gd name="connsiteX4" fmla="*/ 2643108 w 3689758"/>
              <a:gd name="connsiteY4" fmla="*/ 481669 h 2262145"/>
              <a:gd name="connsiteX5" fmla="*/ 3570609 w 3689758"/>
              <a:gd name="connsiteY5" fmla="*/ 1619675 h 2262145"/>
              <a:gd name="connsiteX6" fmla="*/ 3677132 w 3689758"/>
              <a:gd name="connsiteY6" fmla="*/ 1635932 h 2262145"/>
              <a:gd name="connsiteX7" fmla="*/ 3680233 w 3689758"/>
              <a:gd name="connsiteY7" fmla="*/ 1656251 h 2262145"/>
              <a:gd name="connsiteX8" fmla="*/ 3689758 w 3689758"/>
              <a:gd name="connsiteY8" fmla="*/ 1844879 h 2262145"/>
              <a:gd name="connsiteX9" fmla="*/ 3652277 w 3689758"/>
              <a:gd name="connsiteY9" fmla="*/ 2216687 h 2262145"/>
              <a:gd name="connsiteX10" fmla="*/ 3640588 w 3689758"/>
              <a:gd name="connsiteY10" fmla="*/ 2262145 h 2262145"/>
              <a:gd name="connsiteX11" fmla="*/ 49170 w 3689758"/>
              <a:gd name="connsiteY11" fmla="*/ 2262145 h 2262145"/>
              <a:gd name="connsiteX12" fmla="*/ 37482 w 3689758"/>
              <a:gd name="connsiteY12" fmla="*/ 2216687 h 2262145"/>
              <a:gd name="connsiteX13" fmla="*/ 0 w 3689758"/>
              <a:gd name="connsiteY13" fmla="*/ 1844879 h 2262145"/>
              <a:gd name="connsiteX14" fmla="*/ 1844879 w 3689758"/>
              <a:gd name="connsiteY14" fmla="*/ 0 h 226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9758" h="2262145">
                <a:moveTo>
                  <a:pt x="1844879" y="0"/>
                </a:moveTo>
                <a:cubicBezTo>
                  <a:pt x="2099604" y="0"/>
                  <a:pt x="2342271" y="51624"/>
                  <a:pt x="2562989" y="144980"/>
                </a:cubicBezTo>
                <a:lnTo>
                  <a:pt x="2678747" y="200743"/>
                </a:lnTo>
                <a:lnTo>
                  <a:pt x="2666708" y="247565"/>
                </a:lnTo>
                <a:cubicBezTo>
                  <a:pt x="2651234" y="323183"/>
                  <a:pt x="2643108" y="401477"/>
                  <a:pt x="2643108" y="481669"/>
                </a:cubicBezTo>
                <a:cubicBezTo>
                  <a:pt x="2643108" y="1043014"/>
                  <a:pt x="3041285" y="1511359"/>
                  <a:pt x="3570609" y="1619675"/>
                </a:cubicBezTo>
                <a:lnTo>
                  <a:pt x="3677132" y="1635932"/>
                </a:lnTo>
                <a:lnTo>
                  <a:pt x="3680233" y="1656251"/>
                </a:lnTo>
                <a:cubicBezTo>
                  <a:pt x="3686532" y="1718270"/>
                  <a:pt x="3689758" y="1781198"/>
                  <a:pt x="3689758" y="1844879"/>
                </a:cubicBezTo>
                <a:cubicBezTo>
                  <a:pt x="3689758" y="1972242"/>
                  <a:pt x="3676852" y="2096590"/>
                  <a:pt x="3652277" y="2216687"/>
                </a:cubicBezTo>
                <a:lnTo>
                  <a:pt x="3640588" y="2262145"/>
                </a:lnTo>
                <a:lnTo>
                  <a:pt x="49170" y="2262145"/>
                </a:lnTo>
                <a:lnTo>
                  <a:pt x="37482" y="2216687"/>
                </a:lnTo>
                <a:cubicBezTo>
                  <a:pt x="12906" y="2096590"/>
                  <a:pt x="0" y="1972242"/>
                  <a:pt x="0" y="1844879"/>
                </a:cubicBezTo>
                <a:cubicBezTo>
                  <a:pt x="0" y="825980"/>
                  <a:pt x="825980" y="0"/>
                  <a:pt x="1844879" y="0"/>
                </a:cubicBezTo>
                <a:close/>
              </a:path>
            </a:pathLst>
          </a:custGeom>
          <a:noFill/>
        </p:spPr>
        <p:txBody>
          <a:bodyPr wrap="square" anchor="ctr">
            <a:noAutofit/>
          </a:bodyPr>
          <a:lstStyle>
            <a:lvl1pPr marL="0" indent="0" algn="ctr">
              <a:buNone/>
              <a:defRPr sz="1200">
                <a:solidFill>
                  <a:schemeClr val="tx2"/>
                </a:solidFill>
              </a:defRPr>
            </a:lvl1pPr>
          </a:lstStyle>
          <a:p>
            <a:r>
              <a:rPr lang="en-US" dirty="0"/>
              <a:t>Click to insert image</a:t>
            </a:r>
          </a:p>
        </p:txBody>
      </p:sp>
    </p:spTree>
    <p:extLst>
      <p:ext uri="{BB962C8B-B14F-4D97-AF65-F5344CB8AC3E}">
        <p14:creationId xmlns:p14="http://schemas.microsoft.com/office/powerpoint/2010/main" val="1522409604"/>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and image c">
    <p:bg>
      <p:bgPr>
        <a:solidFill>
          <a:schemeClr val="bg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8DB50B89-6BE5-C444-8A19-E77746E647F4}"/>
              </a:ext>
            </a:extLst>
          </p:cNvPr>
          <p:cNvSpPr>
            <a:spLocks noChangeAspect="1"/>
          </p:cNvSpPr>
          <p:nvPr userDrawn="1"/>
        </p:nvSpPr>
        <p:spPr>
          <a:xfrm>
            <a:off x="10114617" y="3915918"/>
            <a:ext cx="2077383" cy="2323210"/>
          </a:xfrm>
          <a:custGeom>
            <a:avLst/>
            <a:gdLst>
              <a:gd name="connsiteX0" fmla="*/ 1125966 w 2077383"/>
              <a:gd name="connsiteY0" fmla="*/ 0 h 2323210"/>
              <a:gd name="connsiteX1" fmla="*/ 2022317 w 2077383"/>
              <a:gd name="connsiteY1" fmla="*/ 422717 h 2323210"/>
              <a:gd name="connsiteX2" fmla="*/ 2077383 w 2077383"/>
              <a:gd name="connsiteY2" fmla="*/ 496355 h 2323210"/>
              <a:gd name="connsiteX3" fmla="*/ 2077383 w 2077383"/>
              <a:gd name="connsiteY3" fmla="*/ 1826855 h 2323210"/>
              <a:gd name="connsiteX4" fmla="*/ 2022317 w 2077383"/>
              <a:gd name="connsiteY4" fmla="*/ 1900494 h 2323210"/>
              <a:gd name="connsiteX5" fmla="*/ 1125966 w 2077383"/>
              <a:gd name="connsiteY5" fmla="*/ 2323210 h 2323210"/>
              <a:gd name="connsiteX6" fmla="*/ 1007199 w 2077383"/>
              <a:gd name="connsiteY6" fmla="*/ 2317213 h 2323210"/>
              <a:gd name="connsiteX7" fmla="*/ 998385 w 2077383"/>
              <a:gd name="connsiteY7" fmla="*/ 2315868 h 2323210"/>
              <a:gd name="connsiteX8" fmla="*/ 973530 w 2077383"/>
              <a:gd name="connsiteY8" fmla="*/ 2153008 h 2323210"/>
              <a:gd name="connsiteX9" fmla="*/ 45511 w 2077383"/>
              <a:gd name="connsiteY9" fmla="*/ 902603 h 2323210"/>
              <a:gd name="connsiteX10" fmla="*/ 0 w 2077383"/>
              <a:gd name="connsiteY10" fmla="*/ 880679 h 2323210"/>
              <a:gd name="connsiteX11" fmla="*/ 16584 w 2077383"/>
              <a:gd name="connsiteY11" fmla="*/ 816179 h 2323210"/>
              <a:gd name="connsiteX12" fmla="*/ 1125966 w 2077383"/>
              <a:gd name="connsiteY12" fmla="*/ 0 h 23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7383" h="2323210">
                <a:moveTo>
                  <a:pt x="1125966" y="0"/>
                </a:moveTo>
                <a:cubicBezTo>
                  <a:pt x="1486831" y="0"/>
                  <a:pt x="1809262" y="164553"/>
                  <a:pt x="2022317" y="422717"/>
                </a:cubicBezTo>
                <a:lnTo>
                  <a:pt x="2077383" y="496355"/>
                </a:lnTo>
                <a:lnTo>
                  <a:pt x="2077383" y="1826855"/>
                </a:lnTo>
                <a:lnTo>
                  <a:pt x="2022317" y="1900494"/>
                </a:lnTo>
                <a:cubicBezTo>
                  <a:pt x="1809262" y="2158657"/>
                  <a:pt x="1486831" y="2323210"/>
                  <a:pt x="1125966" y="2323210"/>
                </a:cubicBezTo>
                <a:cubicBezTo>
                  <a:pt x="1085870" y="2323210"/>
                  <a:pt x="1046248" y="2321179"/>
                  <a:pt x="1007199" y="2317213"/>
                </a:cubicBezTo>
                <a:lnTo>
                  <a:pt x="998385" y="2315868"/>
                </a:lnTo>
                <a:lnTo>
                  <a:pt x="973530" y="2153008"/>
                </a:lnTo>
                <a:cubicBezTo>
                  <a:pt x="862940" y="1612570"/>
                  <a:pt x="516044" y="1158212"/>
                  <a:pt x="45511" y="902603"/>
                </a:cubicBezTo>
                <a:lnTo>
                  <a:pt x="0" y="880679"/>
                </a:lnTo>
                <a:lnTo>
                  <a:pt x="16584" y="816179"/>
                </a:lnTo>
                <a:cubicBezTo>
                  <a:pt x="163657" y="343326"/>
                  <a:pt x="604717" y="0"/>
                  <a:pt x="1125966"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r>
              <a:rPr lang="en-GB" dirty="0"/>
              <a:t> (1-Column Text)</a:t>
            </a:r>
          </a:p>
        </p:txBody>
      </p:sp>
      <p:sp>
        <p:nvSpPr>
          <p:cNvPr id="15" name="Text Placeholder 12">
            <a:extLst>
              <a:ext uri="{FF2B5EF4-FFF2-40B4-BE49-F238E27FC236}">
                <a16:creationId xmlns:a16="http://schemas.microsoft.com/office/drawing/2014/main" id="{9F108E35-5977-7249-B722-24D7DF7655D7}"/>
              </a:ext>
            </a:extLst>
          </p:cNvPr>
          <p:cNvSpPr>
            <a:spLocks noGrp="1"/>
          </p:cNvSpPr>
          <p:nvPr>
            <p:ph type="body" sz="quarter" idx="10" hasCustomPrompt="1"/>
          </p:nvPr>
        </p:nvSpPr>
        <p:spPr>
          <a:xfrm>
            <a:off x="450850" y="1364975"/>
            <a:ext cx="8322088" cy="3088272"/>
          </a:xfrm>
        </p:spPr>
        <p:txBody>
          <a:bodyPr/>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indent="-285750">
              <a:spcAft>
                <a:spcPts val="1200"/>
              </a:spcAft>
              <a:buClr>
                <a:srgbClr val="991636"/>
              </a:buClr>
              <a:buFont typeface="Arial" panose="020B0604020202020204" pitchFamily="34" charset="0"/>
              <a:buChar char="•"/>
            </a:pPr>
            <a:endParaRPr lang="en-US" dirty="0">
              <a:solidFill>
                <a:schemeClr val="tx1">
                  <a:lumMod val="85000"/>
                  <a:lumOff val="15000"/>
                </a:schemeClr>
              </a:solidFill>
              <a:latin typeface="Cambria" panose="02040503050406030204" pitchFamily="18" charset="0"/>
            </a:endParaRP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0" name="Freeform 29">
            <a:extLst>
              <a:ext uri="{FF2B5EF4-FFF2-40B4-BE49-F238E27FC236}">
                <a16:creationId xmlns:a16="http://schemas.microsoft.com/office/drawing/2014/main" id="{C8259C1A-AA0A-6943-BCB2-F2A15E4AAE2A}"/>
              </a:ext>
            </a:extLst>
          </p:cNvPr>
          <p:cNvSpPr>
            <a:spLocks noChangeAspect="1"/>
          </p:cNvSpPr>
          <p:nvPr userDrawn="1"/>
        </p:nvSpPr>
        <p:spPr>
          <a:xfrm>
            <a:off x="10078978" y="4796598"/>
            <a:ext cx="1034024" cy="1435189"/>
          </a:xfrm>
          <a:custGeom>
            <a:avLst/>
            <a:gdLst>
              <a:gd name="connsiteX0" fmla="*/ 35639 w 1034024"/>
              <a:gd name="connsiteY0" fmla="*/ 0 h 1435189"/>
              <a:gd name="connsiteX1" fmla="*/ 81150 w 1034024"/>
              <a:gd name="connsiteY1" fmla="*/ 21924 h 1435189"/>
              <a:gd name="connsiteX2" fmla="*/ 1009169 w 1034024"/>
              <a:gd name="connsiteY2" fmla="*/ 1272329 h 1435189"/>
              <a:gd name="connsiteX3" fmla="*/ 1034024 w 1034024"/>
              <a:gd name="connsiteY3" fmla="*/ 1435189 h 1435189"/>
              <a:gd name="connsiteX4" fmla="*/ 927501 w 1034024"/>
              <a:gd name="connsiteY4" fmla="*/ 1418932 h 1435189"/>
              <a:gd name="connsiteX5" fmla="*/ 0 w 1034024"/>
              <a:gd name="connsiteY5" fmla="*/ 280926 h 1435189"/>
              <a:gd name="connsiteX6" fmla="*/ 23600 w 1034024"/>
              <a:gd name="connsiteY6" fmla="*/ 46822 h 143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24" h="1435189">
                <a:moveTo>
                  <a:pt x="35639" y="0"/>
                </a:moveTo>
                <a:lnTo>
                  <a:pt x="81150" y="21924"/>
                </a:lnTo>
                <a:cubicBezTo>
                  <a:pt x="551683" y="277533"/>
                  <a:pt x="898579" y="731891"/>
                  <a:pt x="1009169" y="1272329"/>
                </a:cubicBezTo>
                <a:lnTo>
                  <a:pt x="1034024" y="1435189"/>
                </a:lnTo>
                <a:lnTo>
                  <a:pt x="927501" y="1418932"/>
                </a:lnTo>
                <a:cubicBezTo>
                  <a:pt x="398177" y="1310616"/>
                  <a:pt x="0" y="842271"/>
                  <a:pt x="0" y="280926"/>
                </a:cubicBezTo>
                <a:cubicBezTo>
                  <a:pt x="0" y="200734"/>
                  <a:pt x="8126" y="122440"/>
                  <a:pt x="23600" y="4682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3412E2C9-4BED-734E-A58C-424E43BF4AD1}"/>
              </a:ext>
            </a:extLst>
          </p:cNvPr>
          <p:cNvSpPr>
            <a:spLocks noGrp="1"/>
          </p:cNvSpPr>
          <p:nvPr>
            <p:ph type="pic" sz="quarter" idx="14" hasCustomPrompt="1"/>
          </p:nvPr>
        </p:nvSpPr>
        <p:spPr>
          <a:xfrm>
            <a:off x="7435870" y="4595856"/>
            <a:ext cx="3689758" cy="2262145"/>
          </a:xfrm>
          <a:custGeom>
            <a:avLst/>
            <a:gdLst>
              <a:gd name="connsiteX0" fmla="*/ 1844879 w 3689758"/>
              <a:gd name="connsiteY0" fmla="*/ 0 h 2262145"/>
              <a:gd name="connsiteX1" fmla="*/ 2562989 w 3689758"/>
              <a:gd name="connsiteY1" fmla="*/ 144980 h 2262145"/>
              <a:gd name="connsiteX2" fmla="*/ 2678747 w 3689758"/>
              <a:gd name="connsiteY2" fmla="*/ 200743 h 2262145"/>
              <a:gd name="connsiteX3" fmla="*/ 2666708 w 3689758"/>
              <a:gd name="connsiteY3" fmla="*/ 247565 h 2262145"/>
              <a:gd name="connsiteX4" fmla="*/ 2643108 w 3689758"/>
              <a:gd name="connsiteY4" fmla="*/ 481669 h 2262145"/>
              <a:gd name="connsiteX5" fmla="*/ 3570609 w 3689758"/>
              <a:gd name="connsiteY5" fmla="*/ 1619675 h 2262145"/>
              <a:gd name="connsiteX6" fmla="*/ 3677132 w 3689758"/>
              <a:gd name="connsiteY6" fmla="*/ 1635932 h 2262145"/>
              <a:gd name="connsiteX7" fmla="*/ 3680233 w 3689758"/>
              <a:gd name="connsiteY7" fmla="*/ 1656251 h 2262145"/>
              <a:gd name="connsiteX8" fmla="*/ 3689758 w 3689758"/>
              <a:gd name="connsiteY8" fmla="*/ 1844879 h 2262145"/>
              <a:gd name="connsiteX9" fmla="*/ 3652277 w 3689758"/>
              <a:gd name="connsiteY9" fmla="*/ 2216687 h 2262145"/>
              <a:gd name="connsiteX10" fmla="*/ 3640588 w 3689758"/>
              <a:gd name="connsiteY10" fmla="*/ 2262145 h 2262145"/>
              <a:gd name="connsiteX11" fmla="*/ 49170 w 3689758"/>
              <a:gd name="connsiteY11" fmla="*/ 2262145 h 2262145"/>
              <a:gd name="connsiteX12" fmla="*/ 37482 w 3689758"/>
              <a:gd name="connsiteY12" fmla="*/ 2216687 h 2262145"/>
              <a:gd name="connsiteX13" fmla="*/ 0 w 3689758"/>
              <a:gd name="connsiteY13" fmla="*/ 1844879 h 2262145"/>
              <a:gd name="connsiteX14" fmla="*/ 1844879 w 3689758"/>
              <a:gd name="connsiteY14" fmla="*/ 0 h 226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9758" h="2262145">
                <a:moveTo>
                  <a:pt x="1844879" y="0"/>
                </a:moveTo>
                <a:cubicBezTo>
                  <a:pt x="2099604" y="0"/>
                  <a:pt x="2342271" y="51624"/>
                  <a:pt x="2562989" y="144980"/>
                </a:cubicBezTo>
                <a:lnTo>
                  <a:pt x="2678747" y="200743"/>
                </a:lnTo>
                <a:lnTo>
                  <a:pt x="2666708" y="247565"/>
                </a:lnTo>
                <a:cubicBezTo>
                  <a:pt x="2651234" y="323183"/>
                  <a:pt x="2643108" y="401477"/>
                  <a:pt x="2643108" y="481669"/>
                </a:cubicBezTo>
                <a:cubicBezTo>
                  <a:pt x="2643108" y="1043014"/>
                  <a:pt x="3041285" y="1511359"/>
                  <a:pt x="3570609" y="1619675"/>
                </a:cubicBezTo>
                <a:lnTo>
                  <a:pt x="3677132" y="1635932"/>
                </a:lnTo>
                <a:lnTo>
                  <a:pt x="3680233" y="1656251"/>
                </a:lnTo>
                <a:cubicBezTo>
                  <a:pt x="3686532" y="1718270"/>
                  <a:pt x="3689758" y="1781198"/>
                  <a:pt x="3689758" y="1844879"/>
                </a:cubicBezTo>
                <a:cubicBezTo>
                  <a:pt x="3689758" y="1972242"/>
                  <a:pt x="3676852" y="2096590"/>
                  <a:pt x="3652277" y="2216687"/>
                </a:cubicBezTo>
                <a:lnTo>
                  <a:pt x="3640588" y="2262145"/>
                </a:lnTo>
                <a:lnTo>
                  <a:pt x="49170" y="2262145"/>
                </a:lnTo>
                <a:lnTo>
                  <a:pt x="37482" y="2216687"/>
                </a:lnTo>
                <a:cubicBezTo>
                  <a:pt x="12906" y="2096590"/>
                  <a:pt x="0" y="1972242"/>
                  <a:pt x="0" y="1844879"/>
                </a:cubicBezTo>
                <a:cubicBezTo>
                  <a:pt x="0" y="825980"/>
                  <a:pt x="825980" y="0"/>
                  <a:pt x="1844879" y="0"/>
                </a:cubicBezTo>
                <a:close/>
              </a:path>
            </a:pathLst>
          </a:custGeom>
          <a:noFill/>
        </p:spPr>
        <p:txBody>
          <a:bodyPr wrap="square" anchor="ctr">
            <a:noAutofit/>
          </a:bodyPr>
          <a:lstStyle>
            <a:lvl1pPr marL="0" indent="0" algn="ctr">
              <a:buNone/>
              <a:defRPr sz="1200">
                <a:solidFill>
                  <a:schemeClr val="tx2"/>
                </a:solidFill>
              </a:defRPr>
            </a:lvl1pPr>
          </a:lstStyle>
          <a:p>
            <a:r>
              <a:rPr lang="en-US" dirty="0"/>
              <a:t>Click to insert image</a:t>
            </a:r>
          </a:p>
        </p:txBody>
      </p:sp>
    </p:spTree>
    <p:extLst>
      <p:ext uri="{BB962C8B-B14F-4D97-AF65-F5344CB8AC3E}">
        <p14:creationId xmlns:p14="http://schemas.microsoft.com/office/powerpoint/2010/main" val="366136505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8E2B9DBE-47B6-8349-A387-A6223FA6FA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r>
              <a:rPr lang="en-GB" dirty="0"/>
              <a:t> (1-Column Text)</a:t>
            </a:r>
          </a:p>
        </p:txBody>
      </p:sp>
      <p:sp>
        <p:nvSpPr>
          <p:cNvPr id="15" name="Text Placeholder 12">
            <a:extLst>
              <a:ext uri="{FF2B5EF4-FFF2-40B4-BE49-F238E27FC236}">
                <a16:creationId xmlns:a16="http://schemas.microsoft.com/office/drawing/2014/main" id="{9F108E35-5977-7249-B722-24D7DF7655D7}"/>
              </a:ext>
            </a:extLst>
          </p:cNvPr>
          <p:cNvSpPr>
            <a:spLocks noGrp="1"/>
          </p:cNvSpPr>
          <p:nvPr>
            <p:ph type="body" sz="quarter" idx="10" hasCustomPrompt="1"/>
          </p:nvPr>
        </p:nvSpPr>
        <p:spPr>
          <a:xfrm>
            <a:off x="450850" y="1364975"/>
            <a:ext cx="8322088" cy="3088272"/>
          </a:xfrm>
        </p:spPr>
        <p:txBody>
          <a:bodyPr/>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indent="-285750">
              <a:spcAft>
                <a:spcPts val="1200"/>
              </a:spcAft>
              <a:buClr>
                <a:srgbClr val="991636"/>
              </a:buClr>
              <a:buFont typeface="Arial" panose="020B0604020202020204" pitchFamily="34" charset="0"/>
              <a:buChar char="•"/>
            </a:pPr>
            <a:endParaRPr lang="en-US" dirty="0">
              <a:solidFill>
                <a:schemeClr val="tx1">
                  <a:lumMod val="85000"/>
                  <a:lumOff val="15000"/>
                </a:schemeClr>
              </a:solidFill>
              <a:latin typeface="Cambria" panose="02040503050406030204" pitchFamily="18" charset="0"/>
            </a:endParaRP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Tree>
    <p:extLst>
      <p:ext uri="{BB962C8B-B14F-4D97-AF65-F5344CB8AC3E}">
        <p14:creationId xmlns:p14="http://schemas.microsoft.com/office/powerpoint/2010/main" val="1861852926"/>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quote">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8E2B9DBE-47B6-8349-A387-A6223FA6FA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r>
              <a:rPr lang="en-GB" dirty="0"/>
              <a:t> (1-Column Text)</a:t>
            </a:r>
          </a:p>
        </p:txBody>
      </p:sp>
      <p:sp>
        <p:nvSpPr>
          <p:cNvPr id="15" name="Text Placeholder 12">
            <a:extLst>
              <a:ext uri="{FF2B5EF4-FFF2-40B4-BE49-F238E27FC236}">
                <a16:creationId xmlns:a16="http://schemas.microsoft.com/office/drawing/2014/main" id="{9F108E35-5977-7249-B722-24D7DF7655D7}"/>
              </a:ext>
            </a:extLst>
          </p:cNvPr>
          <p:cNvSpPr>
            <a:spLocks noGrp="1"/>
          </p:cNvSpPr>
          <p:nvPr>
            <p:ph type="body" sz="quarter" idx="10" hasCustomPrompt="1"/>
          </p:nvPr>
        </p:nvSpPr>
        <p:spPr>
          <a:xfrm>
            <a:off x="450850" y="1364975"/>
            <a:ext cx="6484340" cy="3088272"/>
          </a:xfrm>
        </p:spPr>
        <p:txBody>
          <a:bodyPr/>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indent="-285750">
              <a:spcAft>
                <a:spcPts val="1200"/>
              </a:spcAft>
              <a:buClr>
                <a:srgbClr val="991636"/>
              </a:buClr>
              <a:buFont typeface="Arial" panose="020B0604020202020204" pitchFamily="34" charset="0"/>
              <a:buChar char="•"/>
            </a:pPr>
            <a:endParaRPr lang="en-US" dirty="0">
              <a:solidFill>
                <a:schemeClr val="tx1">
                  <a:lumMod val="85000"/>
                  <a:lumOff val="15000"/>
                </a:schemeClr>
              </a:solidFill>
              <a:latin typeface="Cambria" panose="02040503050406030204" pitchFamily="18" charset="0"/>
            </a:endParaRP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27" name="Freeform 26">
            <a:extLst>
              <a:ext uri="{FF2B5EF4-FFF2-40B4-BE49-F238E27FC236}">
                <a16:creationId xmlns:a16="http://schemas.microsoft.com/office/drawing/2014/main" id="{BB8EE9AF-14BB-5C40-B068-869643B16C68}"/>
              </a:ext>
            </a:extLst>
          </p:cNvPr>
          <p:cNvSpPr/>
          <p:nvPr userDrawn="1"/>
        </p:nvSpPr>
        <p:spPr>
          <a:xfrm>
            <a:off x="7386040" y="3249934"/>
            <a:ext cx="4805959" cy="3608067"/>
          </a:xfrm>
          <a:custGeom>
            <a:avLst/>
            <a:gdLst>
              <a:gd name="connsiteX0" fmla="*/ 3259123 w 5531222"/>
              <a:gd name="connsiteY0" fmla="*/ 0 h 4167729"/>
              <a:gd name="connsiteX1" fmla="*/ 5332228 w 5531222"/>
              <a:gd name="connsiteY1" fmla="*/ 744226 h 4167729"/>
              <a:gd name="connsiteX2" fmla="*/ 5531222 w 5531222"/>
              <a:gd name="connsiteY2" fmla="*/ 925084 h 4167729"/>
              <a:gd name="connsiteX3" fmla="*/ 5531222 w 5531222"/>
              <a:gd name="connsiteY3" fmla="*/ 4167729 h 4167729"/>
              <a:gd name="connsiteX4" fmla="*/ 129328 w 5531222"/>
              <a:gd name="connsiteY4" fmla="*/ 4167729 h 4167729"/>
              <a:gd name="connsiteX5" fmla="*/ 102606 w 5531222"/>
              <a:gd name="connsiteY5" fmla="*/ 4073629 h 4167729"/>
              <a:gd name="connsiteX6" fmla="*/ 0 w 5531222"/>
              <a:gd name="connsiteY6" fmla="*/ 3259123 h 4167729"/>
              <a:gd name="connsiteX7" fmla="*/ 3259123 w 5531222"/>
              <a:gd name="connsiteY7" fmla="*/ 0 h 416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1222" h="4167729">
                <a:moveTo>
                  <a:pt x="3259123" y="0"/>
                </a:moveTo>
                <a:cubicBezTo>
                  <a:pt x="4046607" y="0"/>
                  <a:pt x="4768859" y="279292"/>
                  <a:pt x="5332228" y="744226"/>
                </a:cubicBezTo>
                <a:lnTo>
                  <a:pt x="5531222" y="925084"/>
                </a:lnTo>
                <a:lnTo>
                  <a:pt x="5531222" y="4167729"/>
                </a:lnTo>
                <a:lnTo>
                  <a:pt x="129328" y="4167729"/>
                </a:lnTo>
                <a:lnTo>
                  <a:pt x="102606" y="4073629"/>
                </a:lnTo>
                <a:cubicBezTo>
                  <a:pt x="35624" y="3813292"/>
                  <a:pt x="0" y="3540368"/>
                  <a:pt x="0" y="3259123"/>
                </a:cubicBezTo>
                <a:cubicBezTo>
                  <a:pt x="0" y="1459159"/>
                  <a:pt x="1459159" y="0"/>
                  <a:pt x="3259123" y="0"/>
                </a:cubicBezTo>
                <a:close/>
              </a:path>
            </a:pathLst>
          </a:custGeom>
          <a:solidFill>
            <a:srgbClr val="B9963A">
              <a:alpha val="96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 Placeholder 12">
            <a:extLst>
              <a:ext uri="{FF2B5EF4-FFF2-40B4-BE49-F238E27FC236}">
                <a16:creationId xmlns:a16="http://schemas.microsoft.com/office/drawing/2014/main" id="{5BD8ED58-8851-E14C-8C10-30CFCE20A139}"/>
              </a:ext>
            </a:extLst>
          </p:cNvPr>
          <p:cNvSpPr>
            <a:spLocks noGrp="1"/>
          </p:cNvSpPr>
          <p:nvPr>
            <p:ph type="body" sz="quarter" idx="14" hasCustomPrompt="1"/>
          </p:nvPr>
        </p:nvSpPr>
        <p:spPr>
          <a:xfrm>
            <a:off x="7293915" y="3608066"/>
            <a:ext cx="3676700" cy="2171502"/>
          </a:xfrm>
        </p:spPr>
        <p:txBody>
          <a:bodyPr wrap="square">
            <a:noAutofit/>
          </a:bodyPr>
          <a:lstStyle>
            <a:lvl1pPr marL="0" marR="0" indent="0" algn="r" defTabSz="914400" rtl="0" eaLnBrk="1" fontAlgn="auto" latinLnBrk="0" hangingPunct="1">
              <a:lnSpc>
                <a:spcPct val="100000"/>
              </a:lnSpc>
              <a:spcBef>
                <a:spcPts val="0"/>
              </a:spcBef>
              <a:spcAft>
                <a:spcPts val="0"/>
              </a:spcAft>
              <a:buClrTx/>
              <a:buSzTx/>
              <a:buFontTx/>
              <a:buNone/>
              <a:tabLst/>
              <a:defRPr sz="2800" b="1" i="0">
                <a:latin typeface="Century Gothic" panose="020B0502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“Ipsum dolor sit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eiusmod</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tempor</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incididunt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ut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labor.”</a:t>
            </a:r>
            <a:endParaRPr kumimoji="0" lang="en-US" sz="40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
        <p:nvSpPr>
          <p:cNvPr id="22" name="Text Placeholder 18">
            <a:extLst>
              <a:ext uri="{FF2B5EF4-FFF2-40B4-BE49-F238E27FC236}">
                <a16:creationId xmlns:a16="http://schemas.microsoft.com/office/drawing/2014/main" id="{F1CB230D-0E28-8247-B070-DCE0D2292612}"/>
              </a:ext>
            </a:extLst>
          </p:cNvPr>
          <p:cNvSpPr>
            <a:spLocks noGrp="1"/>
          </p:cNvSpPr>
          <p:nvPr>
            <p:ph type="body" sz="quarter" idx="15" hasCustomPrompt="1"/>
          </p:nvPr>
        </p:nvSpPr>
        <p:spPr>
          <a:xfrm>
            <a:off x="8188048" y="5970284"/>
            <a:ext cx="2778125" cy="379413"/>
          </a:xfrm>
        </p:spPr>
        <p:txBody>
          <a:bodyPr/>
          <a:lstStyle>
            <a:lvl1pPr marL="0" marR="0" indent="0" algn="r" defTabSz="914400" rtl="0" eaLnBrk="1" fontAlgn="auto" latinLnBrk="0" hangingPunct="1">
              <a:lnSpc>
                <a:spcPct val="100000"/>
              </a:lnSpc>
              <a:spcBef>
                <a:spcPts val="0"/>
              </a:spcBef>
              <a:spcAft>
                <a:spcPts val="0"/>
              </a:spcAft>
              <a:buClrTx/>
              <a:buSzTx/>
              <a:buFontTx/>
              <a:buNone/>
              <a:tabLst/>
              <a:defRPr b="0" i="0">
                <a:latin typeface="Century Gothic" panose="020B0502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Optional Source</a:t>
            </a:r>
            <a:endParaRPr kumimoji="0" lang="en-US" sz="20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8197641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column content and image a">
    <p:bg>
      <p:bgPr>
        <a:solidFill>
          <a:schemeClr val="bg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869FA33E-39A2-D04B-AC36-E87A25456D9A}"/>
              </a:ext>
            </a:extLst>
          </p:cNvPr>
          <p:cNvSpPr>
            <a:spLocks noChangeAspect="1"/>
          </p:cNvSpPr>
          <p:nvPr userDrawn="1"/>
        </p:nvSpPr>
        <p:spPr>
          <a:xfrm>
            <a:off x="10114617" y="3915918"/>
            <a:ext cx="2077383" cy="2323210"/>
          </a:xfrm>
          <a:custGeom>
            <a:avLst/>
            <a:gdLst>
              <a:gd name="connsiteX0" fmla="*/ 1125966 w 2077383"/>
              <a:gd name="connsiteY0" fmla="*/ 0 h 2323210"/>
              <a:gd name="connsiteX1" fmla="*/ 2022317 w 2077383"/>
              <a:gd name="connsiteY1" fmla="*/ 422717 h 2323210"/>
              <a:gd name="connsiteX2" fmla="*/ 2077383 w 2077383"/>
              <a:gd name="connsiteY2" fmla="*/ 496355 h 2323210"/>
              <a:gd name="connsiteX3" fmla="*/ 2077383 w 2077383"/>
              <a:gd name="connsiteY3" fmla="*/ 1826855 h 2323210"/>
              <a:gd name="connsiteX4" fmla="*/ 2022317 w 2077383"/>
              <a:gd name="connsiteY4" fmla="*/ 1900494 h 2323210"/>
              <a:gd name="connsiteX5" fmla="*/ 1125966 w 2077383"/>
              <a:gd name="connsiteY5" fmla="*/ 2323210 h 2323210"/>
              <a:gd name="connsiteX6" fmla="*/ 1007199 w 2077383"/>
              <a:gd name="connsiteY6" fmla="*/ 2317213 h 2323210"/>
              <a:gd name="connsiteX7" fmla="*/ 998385 w 2077383"/>
              <a:gd name="connsiteY7" fmla="*/ 2315868 h 2323210"/>
              <a:gd name="connsiteX8" fmla="*/ 973530 w 2077383"/>
              <a:gd name="connsiteY8" fmla="*/ 2153008 h 2323210"/>
              <a:gd name="connsiteX9" fmla="*/ 45511 w 2077383"/>
              <a:gd name="connsiteY9" fmla="*/ 902603 h 2323210"/>
              <a:gd name="connsiteX10" fmla="*/ 0 w 2077383"/>
              <a:gd name="connsiteY10" fmla="*/ 880679 h 2323210"/>
              <a:gd name="connsiteX11" fmla="*/ 16584 w 2077383"/>
              <a:gd name="connsiteY11" fmla="*/ 816179 h 2323210"/>
              <a:gd name="connsiteX12" fmla="*/ 1125966 w 2077383"/>
              <a:gd name="connsiteY12" fmla="*/ 0 h 23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7383" h="2323210">
                <a:moveTo>
                  <a:pt x="1125966" y="0"/>
                </a:moveTo>
                <a:cubicBezTo>
                  <a:pt x="1486831" y="0"/>
                  <a:pt x="1809262" y="164553"/>
                  <a:pt x="2022317" y="422717"/>
                </a:cubicBezTo>
                <a:lnTo>
                  <a:pt x="2077383" y="496355"/>
                </a:lnTo>
                <a:lnTo>
                  <a:pt x="2077383" y="1826855"/>
                </a:lnTo>
                <a:lnTo>
                  <a:pt x="2022317" y="1900494"/>
                </a:lnTo>
                <a:cubicBezTo>
                  <a:pt x="1809262" y="2158657"/>
                  <a:pt x="1486831" y="2323210"/>
                  <a:pt x="1125966" y="2323210"/>
                </a:cubicBezTo>
                <a:cubicBezTo>
                  <a:pt x="1085870" y="2323210"/>
                  <a:pt x="1046248" y="2321179"/>
                  <a:pt x="1007199" y="2317213"/>
                </a:cubicBezTo>
                <a:lnTo>
                  <a:pt x="998385" y="2315868"/>
                </a:lnTo>
                <a:lnTo>
                  <a:pt x="973530" y="2153008"/>
                </a:lnTo>
                <a:cubicBezTo>
                  <a:pt x="862940" y="1612570"/>
                  <a:pt x="516044" y="1158212"/>
                  <a:pt x="45511" y="902603"/>
                </a:cubicBezTo>
                <a:lnTo>
                  <a:pt x="0" y="880679"/>
                </a:lnTo>
                <a:lnTo>
                  <a:pt x="16584" y="816179"/>
                </a:lnTo>
                <a:cubicBezTo>
                  <a:pt x="163657" y="343326"/>
                  <a:pt x="604717" y="0"/>
                  <a:pt x="112596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r>
              <a:rPr lang="en-GB" dirty="0"/>
              <a:t> (2-Column Text)</a:t>
            </a:r>
          </a:p>
        </p:txBody>
      </p:sp>
      <p:sp>
        <p:nvSpPr>
          <p:cNvPr id="15" name="Text Placeholder 12">
            <a:extLst>
              <a:ext uri="{FF2B5EF4-FFF2-40B4-BE49-F238E27FC236}">
                <a16:creationId xmlns:a16="http://schemas.microsoft.com/office/drawing/2014/main" id="{9F108E35-5977-7249-B722-24D7DF7655D7}"/>
              </a:ext>
            </a:extLst>
          </p:cNvPr>
          <p:cNvSpPr>
            <a:spLocks noGrp="1"/>
          </p:cNvSpPr>
          <p:nvPr>
            <p:ph type="body" sz="quarter" idx="10" hasCustomPrompt="1"/>
          </p:nvPr>
        </p:nvSpPr>
        <p:spPr>
          <a:xfrm>
            <a:off x="450850" y="1364975"/>
            <a:ext cx="9383114" cy="3230882"/>
          </a:xfrm>
        </p:spPr>
        <p:txBody>
          <a:bodyPr numCol="2" spcCol="180000"/>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0" name="Freeform 29">
            <a:extLst>
              <a:ext uri="{FF2B5EF4-FFF2-40B4-BE49-F238E27FC236}">
                <a16:creationId xmlns:a16="http://schemas.microsoft.com/office/drawing/2014/main" id="{C8259C1A-AA0A-6943-BCB2-F2A15E4AAE2A}"/>
              </a:ext>
            </a:extLst>
          </p:cNvPr>
          <p:cNvSpPr>
            <a:spLocks noChangeAspect="1"/>
          </p:cNvSpPr>
          <p:nvPr userDrawn="1"/>
        </p:nvSpPr>
        <p:spPr>
          <a:xfrm>
            <a:off x="10078978" y="4796598"/>
            <a:ext cx="1034024" cy="1435189"/>
          </a:xfrm>
          <a:custGeom>
            <a:avLst/>
            <a:gdLst>
              <a:gd name="connsiteX0" fmla="*/ 35639 w 1034024"/>
              <a:gd name="connsiteY0" fmla="*/ 0 h 1435189"/>
              <a:gd name="connsiteX1" fmla="*/ 81150 w 1034024"/>
              <a:gd name="connsiteY1" fmla="*/ 21924 h 1435189"/>
              <a:gd name="connsiteX2" fmla="*/ 1009169 w 1034024"/>
              <a:gd name="connsiteY2" fmla="*/ 1272329 h 1435189"/>
              <a:gd name="connsiteX3" fmla="*/ 1034024 w 1034024"/>
              <a:gd name="connsiteY3" fmla="*/ 1435189 h 1435189"/>
              <a:gd name="connsiteX4" fmla="*/ 927501 w 1034024"/>
              <a:gd name="connsiteY4" fmla="*/ 1418932 h 1435189"/>
              <a:gd name="connsiteX5" fmla="*/ 0 w 1034024"/>
              <a:gd name="connsiteY5" fmla="*/ 280926 h 1435189"/>
              <a:gd name="connsiteX6" fmla="*/ 23600 w 1034024"/>
              <a:gd name="connsiteY6" fmla="*/ 46822 h 143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24" h="1435189">
                <a:moveTo>
                  <a:pt x="35639" y="0"/>
                </a:moveTo>
                <a:lnTo>
                  <a:pt x="81150" y="21924"/>
                </a:lnTo>
                <a:cubicBezTo>
                  <a:pt x="551683" y="277533"/>
                  <a:pt x="898579" y="731891"/>
                  <a:pt x="1009169" y="1272329"/>
                </a:cubicBezTo>
                <a:lnTo>
                  <a:pt x="1034024" y="1435189"/>
                </a:lnTo>
                <a:lnTo>
                  <a:pt x="927501" y="1418932"/>
                </a:lnTo>
                <a:cubicBezTo>
                  <a:pt x="398177" y="1310616"/>
                  <a:pt x="0" y="842271"/>
                  <a:pt x="0" y="280926"/>
                </a:cubicBezTo>
                <a:cubicBezTo>
                  <a:pt x="0" y="200734"/>
                  <a:pt x="8126" y="122440"/>
                  <a:pt x="23600" y="46822"/>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3412E2C9-4BED-734E-A58C-424E43BF4AD1}"/>
              </a:ext>
            </a:extLst>
          </p:cNvPr>
          <p:cNvSpPr>
            <a:spLocks noGrp="1"/>
          </p:cNvSpPr>
          <p:nvPr>
            <p:ph type="pic" sz="quarter" idx="14" hasCustomPrompt="1"/>
          </p:nvPr>
        </p:nvSpPr>
        <p:spPr>
          <a:xfrm>
            <a:off x="7435870" y="4595856"/>
            <a:ext cx="3689758" cy="2262145"/>
          </a:xfrm>
          <a:custGeom>
            <a:avLst/>
            <a:gdLst>
              <a:gd name="connsiteX0" fmla="*/ 1844879 w 3689758"/>
              <a:gd name="connsiteY0" fmla="*/ 0 h 2262145"/>
              <a:gd name="connsiteX1" fmla="*/ 2562989 w 3689758"/>
              <a:gd name="connsiteY1" fmla="*/ 144980 h 2262145"/>
              <a:gd name="connsiteX2" fmla="*/ 2678747 w 3689758"/>
              <a:gd name="connsiteY2" fmla="*/ 200743 h 2262145"/>
              <a:gd name="connsiteX3" fmla="*/ 2666708 w 3689758"/>
              <a:gd name="connsiteY3" fmla="*/ 247565 h 2262145"/>
              <a:gd name="connsiteX4" fmla="*/ 2643108 w 3689758"/>
              <a:gd name="connsiteY4" fmla="*/ 481669 h 2262145"/>
              <a:gd name="connsiteX5" fmla="*/ 3570609 w 3689758"/>
              <a:gd name="connsiteY5" fmla="*/ 1619675 h 2262145"/>
              <a:gd name="connsiteX6" fmla="*/ 3677132 w 3689758"/>
              <a:gd name="connsiteY6" fmla="*/ 1635932 h 2262145"/>
              <a:gd name="connsiteX7" fmla="*/ 3680233 w 3689758"/>
              <a:gd name="connsiteY7" fmla="*/ 1656251 h 2262145"/>
              <a:gd name="connsiteX8" fmla="*/ 3689758 w 3689758"/>
              <a:gd name="connsiteY8" fmla="*/ 1844879 h 2262145"/>
              <a:gd name="connsiteX9" fmla="*/ 3652277 w 3689758"/>
              <a:gd name="connsiteY9" fmla="*/ 2216687 h 2262145"/>
              <a:gd name="connsiteX10" fmla="*/ 3640588 w 3689758"/>
              <a:gd name="connsiteY10" fmla="*/ 2262145 h 2262145"/>
              <a:gd name="connsiteX11" fmla="*/ 49170 w 3689758"/>
              <a:gd name="connsiteY11" fmla="*/ 2262145 h 2262145"/>
              <a:gd name="connsiteX12" fmla="*/ 37482 w 3689758"/>
              <a:gd name="connsiteY12" fmla="*/ 2216687 h 2262145"/>
              <a:gd name="connsiteX13" fmla="*/ 0 w 3689758"/>
              <a:gd name="connsiteY13" fmla="*/ 1844879 h 2262145"/>
              <a:gd name="connsiteX14" fmla="*/ 1844879 w 3689758"/>
              <a:gd name="connsiteY14" fmla="*/ 0 h 226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9758" h="2262145">
                <a:moveTo>
                  <a:pt x="1844879" y="0"/>
                </a:moveTo>
                <a:cubicBezTo>
                  <a:pt x="2099604" y="0"/>
                  <a:pt x="2342271" y="51624"/>
                  <a:pt x="2562989" y="144980"/>
                </a:cubicBezTo>
                <a:lnTo>
                  <a:pt x="2678747" y="200743"/>
                </a:lnTo>
                <a:lnTo>
                  <a:pt x="2666708" y="247565"/>
                </a:lnTo>
                <a:cubicBezTo>
                  <a:pt x="2651234" y="323183"/>
                  <a:pt x="2643108" y="401477"/>
                  <a:pt x="2643108" y="481669"/>
                </a:cubicBezTo>
                <a:cubicBezTo>
                  <a:pt x="2643108" y="1043014"/>
                  <a:pt x="3041285" y="1511359"/>
                  <a:pt x="3570609" y="1619675"/>
                </a:cubicBezTo>
                <a:lnTo>
                  <a:pt x="3677132" y="1635932"/>
                </a:lnTo>
                <a:lnTo>
                  <a:pt x="3680233" y="1656251"/>
                </a:lnTo>
                <a:cubicBezTo>
                  <a:pt x="3686532" y="1718270"/>
                  <a:pt x="3689758" y="1781198"/>
                  <a:pt x="3689758" y="1844879"/>
                </a:cubicBezTo>
                <a:cubicBezTo>
                  <a:pt x="3689758" y="1972242"/>
                  <a:pt x="3676852" y="2096590"/>
                  <a:pt x="3652277" y="2216687"/>
                </a:cubicBezTo>
                <a:lnTo>
                  <a:pt x="3640588" y="2262145"/>
                </a:lnTo>
                <a:lnTo>
                  <a:pt x="49170" y="2262145"/>
                </a:lnTo>
                <a:lnTo>
                  <a:pt x="37482" y="2216687"/>
                </a:lnTo>
                <a:cubicBezTo>
                  <a:pt x="12906" y="2096590"/>
                  <a:pt x="0" y="1972242"/>
                  <a:pt x="0" y="1844879"/>
                </a:cubicBezTo>
                <a:cubicBezTo>
                  <a:pt x="0" y="825980"/>
                  <a:pt x="825980" y="0"/>
                  <a:pt x="1844879" y="0"/>
                </a:cubicBezTo>
                <a:close/>
              </a:path>
            </a:pathLst>
          </a:custGeom>
          <a:noFill/>
        </p:spPr>
        <p:txBody>
          <a:bodyPr wrap="square" anchor="ctr">
            <a:noAutofit/>
          </a:bodyPr>
          <a:lstStyle>
            <a:lvl1pPr marL="0" indent="0" algn="ctr">
              <a:buNone/>
              <a:defRPr sz="1200">
                <a:solidFill>
                  <a:schemeClr val="tx2"/>
                </a:solidFill>
              </a:defRPr>
            </a:lvl1pPr>
          </a:lstStyle>
          <a:p>
            <a:r>
              <a:rPr lang="en-US" dirty="0"/>
              <a:t>Click to insert image</a:t>
            </a:r>
          </a:p>
        </p:txBody>
      </p:sp>
    </p:spTree>
    <p:extLst>
      <p:ext uri="{BB962C8B-B14F-4D97-AF65-F5344CB8AC3E}">
        <p14:creationId xmlns:p14="http://schemas.microsoft.com/office/powerpoint/2010/main" val="1476144061"/>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column content and image b">
    <p:bg>
      <p:bgPr>
        <a:solidFill>
          <a:schemeClr val="bg1"/>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A3AA2FAD-259D-904E-AFC3-05018DCD4997}"/>
              </a:ext>
            </a:extLst>
          </p:cNvPr>
          <p:cNvSpPr>
            <a:spLocks noChangeAspect="1"/>
          </p:cNvSpPr>
          <p:nvPr userDrawn="1"/>
        </p:nvSpPr>
        <p:spPr>
          <a:xfrm>
            <a:off x="10114617" y="3915918"/>
            <a:ext cx="2077383" cy="2323210"/>
          </a:xfrm>
          <a:custGeom>
            <a:avLst/>
            <a:gdLst>
              <a:gd name="connsiteX0" fmla="*/ 1125966 w 2077383"/>
              <a:gd name="connsiteY0" fmla="*/ 0 h 2323210"/>
              <a:gd name="connsiteX1" fmla="*/ 2022317 w 2077383"/>
              <a:gd name="connsiteY1" fmla="*/ 422717 h 2323210"/>
              <a:gd name="connsiteX2" fmla="*/ 2077383 w 2077383"/>
              <a:gd name="connsiteY2" fmla="*/ 496355 h 2323210"/>
              <a:gd name="connsiteX3" fmla="*/ 2077383 w 2077383"/>
              <a:gd name="connsiteY3" fmla="*/ 1826855 h 2323210"/>
              <a:gd name="connsiteX4" fmla="*/ 2022317 w 2077383"/>
              <a:gd name="connsiteY4" fmla="*/ 1900494 h 2323210"/>
              <a:gd name="connsiteX5" fmla="*/ 1125966 w 2077383"/>
              <a:gd name="connsiteY5" fmla="*/ 2323210 h 2323210"/>
              <a:gd name="connsiteX6" fmla="*/ 1007199 w 2077383"/>
              <a:gd name="connsiteY6" fmla="*/ 2317213 h 2323210"/>
              <a:gd name="connsiteX7" fmla="*/ 998385 w 2077383"/>
              <a:gd name="connsiteY7" fmla="*/ 2315868 h 2323210"/>
              <a:gd name="connsiteX8" fmla="*/ 973530 w 2077383"/>
              <a:gd name="connsiteY8" fmla="*/ 2153008 h 2323210"/>
              <a:gd name="connsiteX9" fmla="*/ 45511 w 2077383"/>
              <a:gd name="connsiteY9" fmla="*/ 902603 h 2323210"/>
              <a:gd name="connsiteX10" fmla="*/ 0 w 2077383"/>
              <a:gd name="connsiteY10" fmla="*/ 880679 h 2323210"/>
              <a:gd name="connsiteX11" fmla="*/ 16584 w 2077383"/>
              <a:gd name="connsiteY11" fmla="*/ 816179 h 2323210"/>
              <a:gd name="connsiteX12" fmla="*/ 1125966 w 2077383"/>
              <a:gd name="connsiteY12" fmla="*/ 0 h 23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7383" h="2323210">
                <a:moveTo>
                  <a:pt x="1125966" y="0"/>
                </a:moveTo>
                <a:cubicBezTo>
                  <a:pt x="1486831" y="0"/>
                  <a:pt x="1809262" y="164553"/>
                  <a:pt x="2022317" y="422717"/>
                </a:cubicBezTo>
                <a:lnTo>
                  <a:pt x="2077383" y="496355"/>
                </a:lnTo>
                <a:lnTo>
                  <a:pt x="2077383" y="1826855"/>
                </a:lnTo>
                <a:lnTo>
                  <a:pt x="2022317" y="1900494"/>
                </a:lnTo>
                <a:cubicBezTo>
                  <a:pt x="1809262" y="2158657"/>
                  <a:pt x="1486831" y="2323210"/>
                  <a:pt x="1125966" y="2323210"/>
                </a:cubicBezTo>
                <a:cubicBezTo>
                  <a:pt x="1085870" y="2323210"/>
                  <a:pt x="1046248" y="2321179"/>
                  <a:pt x="1007199" y="2317213"/>
                </a:cubicBezTo>
                <a:lnTo>
                  <a:pt x="998385" y="2315868"/>
                </a:lnTo>
                <a:lnTo>
                  <a:pt x="973530" y="2153008"/>
                </a:lnTo>
                <a:cubicBezTo>
                  <a:pt x="862940" y="1612570"/>
                  <a:pt x="516044" y="1158212"/>
                  <a:pt x="45511" y="902603"/>
                </a:cubicBezTo>
                <a:lnTo>
                  <a:pt x="0" y="880679"/>
                </a:lnTo>
                <a:lnTo>
                  <a:pt x="16584" y="816179"/>
                </a:lnTo>
                <a:cubicBezTo>
                  <a:pt x="163657" y="343326"/>
                  <a:pt x="604717" y="0"/>
                  <a:pt x="112596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r>
              <a:rPr lang="en-GB" dirty="0"/>
              <a:t> (2-Column Text)</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0" name="Freeform 29">
            <a:extLst>
              <a:ext uri="{FF2B5EF4-FFF2-40B4-BE49-F238E27FC236}">
                <a16:creationId xmlns:a16="http://schemas.microsoft.com/office/drawing/2014/main" id="{C8259C1A-AA0A-6943-BCB2-F2A15E4AAE2A}"/>
              </a:ext>
            </a:extLst>
          </p:cNvPr>
          <p:cNvSpPr>
            <a:spLocks noChangeAspect="1"/>
          </p:cNvSpPr>
          <p:nvPr userDrawn="1"/>
        </p:nvSpPr>
        <p:spPr>
          <a:xfrm>
            <a:off x="10078978" y="4796598"/>
            <a:ext cx="1034024" cy="1435189"/>
          </a:xfrm>
          <a:custGeom>
            <a:avLst/>
            <a:gdLst>
              <a:gd name="connsiteX0" fmla="*/ 35639 w 1034024"/>
              <a:gd name="connsiteY0" fmla="*/ 0 h 1435189"/>
              <a:gd name="connsiteX1" fmla="*/ 81150 w 1034024"/>
              <a:gd name="connsiteY1" fmla="*/ 21924 h 1435189"/>
              <a:gd name="connsiteX2" fmla="*/ 1009169 w 1034024"/>
              <a:gd name="connsiteY2" fmla="*/ 1272329 h 1435189"/>
              <a:gd name="connsiteX3" fmla="*/ 1034024 w 1034024"/>
              <a:gd name="connsiteY3" fmla="*/ 1435189 h 1435189"/>
              <a:gd name="connsiteX4" fmla="*/ 927501 w 1034024"/>
              <a:gd name="connsiteY4" fmla="*/ 1418932 h 1435189"/>
              <a:gd name="connsiteX5" fmla="*/ 0 w 1034024"/>
              <a:gd name="connsiteY5" fmla="*/ 280926 h 1435189"/>
              <a:gd name="connsiteX6" fmla="*/ 23600 w 1034024"/>
              <a:gd name="connsiteY6" fmla="*/ 46822 h 143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24" h="1435189">
                <a:moveTo>
                  <a:pt x="35639" y="0"/>
                </a:moveTo>
                <a:lnTo>
                  <a:pt x="81150" y="21924"/>
                </a:lnTo>
                <a:cubicBezTo>
                  <a:pt x="551683" y="277533"/>
                  <a:pt x="898579" y="731891"/>
                  <a:pt x="1009169" y="1272329"/>
                </a:cubicBezTo>
                <a:lnTo>
                  <a:pt x="1034024" y="1435189"/>
                </a:lnTo>
                <a:lnTo>
                  <a:pt x="927501" y="1418932"/>
                </a:lnTo>
                <a:cubicBezTo>
                  <a:pt x="398177" y="1310616"/>
                  <a:pt x="0" y="842271"/>
                  <a:pt x="0" y="280926"/>
                </a:cubicBezTo>
                <a:cubicBezTo>
                  <a:pt x="0" y="200734"/>
                  <a:pt x="8126" y="122440"/>
                  <a:pt x="23600" y="4682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3412E2C9-4BED-734E-A58C-424E43BF4AD1}"/>
              </a:ext>
            </a:extLst>
          </p:cNvPr>
          <p:cNvSpPr>
            <a:spLocks noGrp="1"/>
          </p:cNvSpPr>
          <p:nvPr>
            <p:ph type="pic" sz="quarter" idx="14" hasCustomPrompt="1"/>
          </p:nvPr>
        </p:nvSpPr>
        <p:spPr>
          <a:xfrm>
            <a:off x="7435870" y="4595856"/>
            <a:ext cx="3689758" cy="2262145"/>
          </a:xfrm>
          <a:custGeom>
            <a:avLst/>
            <a:gdLst>
              <a:gd name="connsiteX0" fmla="*/ 1844879 w 3689758"/>
              <a:gd name="connsiteY0" fmla="*/ 0 h 2262145"/>
              <a:gd name="connsiteX1" fmla="*/ 2562989 w 3689758"/>
              <a:gd name="connsiteY1" fmla="*/ 144980 h 2262145"/>
              <a:gd name="connsiteX2" fmla="*/ 2678747 w 3689758"/>
              <a:gd name="connsiteY2" fmla="*/ 200743 h 2262145"/>
              <a:gd name="connsiteX3" fmla="*/ 2666708 w 3689758"/>
              <a:gd name="connsiteY3" fmla="*/ 247565 h 2262145"/>
              <a:gd name="connsiteX4" fmla="*/ 2643108 w 3689758"/>
              <a:gd name="connsiteY4" fmla="*/ 481669 h 2262145"/>
              <a:gd name="connsiteX5" fmla="*/ 3570609 w 3689758"/>
              <a:gd name="connsiteY5" fmla="*/ 1619675 h 2262145"/>
              <a:gd name="connsiteX6" fmla="*/ 3677132 w 3689758"/>
              <a:gd name="connsiteY6" fmla="*/ 1635932 h 2262145"/>
              <a:gd name="connsiteX7" fmla="*/ 3680233 w 3689758"/>
              <a:gd name="connsiteY7" fmla="*/ 1656251 h 2262145"/>
              <a:gd name="connsiteX8" fmla="*/ 3689758 w 3689758"/>
              <a:gd name="connsiteY8" fmla="*/ 1844879 h 2262145"/>
              <a:gd name="connsiteX9" fmla="*/ 3652277 w 3689758"/>
              <a:gd name="connsiteY9" fmla="*/ 2216687 h 2262145"/>
              <a:gd name="connsiteX10" fmla="*/ 3640588 w 3689758"/>
              <a:gd name="connsiteY10" fmla="*/ 2262145 h 2262145"/>
              <a:gd name="connsiteX11" fmla="*/ 49170 w 3689758"/>
              <a:gd name="connsiteY11" fmla="*/ 2262145 h 2262145"/>
              <a:gd name="connsiteX12" fmla="*/ 37482 w 3689758"/>
              <a:gd name="connsiteY12" fmla="*/ 2216687 h 2262145"/>
              <a:gd name="connsiteX13" fmla="*/ 0 w 3689758"/>
              <a:gd name="connsiteY13" fmla="*/ 1844879 h 2262145"/>
              <a:gd name="connsiteX14" fmla="*/ 1844879 w 3689758"/>
              <a:gd name="connsiteY14" fmla="*/ 0 h 226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9758" h="2262145">
                <a:moveTo>
                  <a:pt x="1844879" y="0"/>
                </a:moveTo>
                <a:cubicBezTo>
                  <a:pt x="2099604" y="0"/>
                  <a:pt x="2342271" y="51624"/>
                  <a:pt x="2562989" y="144980"/>
                </a:cubicBezTo>
                <a:lnTo>
                  <a:pt x="2678747" y="200743"/>
                </a:lnTo>
                <a:lnTo>
                  <a:pt x="2666708" y="247565"/>
                </a:lnTo>
                <a:cubicBezTo>
                  <a:pt x="2651234" y="323183"/>
                  <a:pt x="2643108" y="401477"/>
                  <a:pt x="2643108" y="481669"/>
                </a:cubicBezTo>
                <a:cubicBezTo>
                  <a:pt x="2643108" y="1043014"/>
                  <a:pt x="3041285" y="1511359"/>
                  <a:pt x="3570609" y="1619675"/>
                </a:cubicBezTo>
                <a:lnTo>
                  <a:pt x="3677132" y="1635932"/>
                </a:lnTo>
                <a:lnTo>
                  <a:pt x="3680233" y="1656251"/>
                </a:lnTo>
                <a:cubicBezTo>
                  <a:pt x="3686532" y="1718270"/>
                  <a:pt x="3689758" y="1781198"/>
                  <a:pt x="3689758" y="1844879"/>
                </a:cubicBezTo>
                <a:cubicBezTo>
                  <a:pt x="3689758" y="1972242"/>
                  <a:pt x="3676852" y="2096590"/>
                  <a:pt x="3652277" y="2216687"/>
                </a:cubicBezTo>
                <a:lnTo>
                  <a:pt x="3640588" y="2262145"/>
                </a:lnTo>
                <a:lnTo>
                  <a:pt x="49170" y="2262145"/>
                </a:lnTo>
                <a:lnTo>
                  <a:pt x="37482" y="2216687"/>
                </a:lnTo>
                <a:cubicBezTo>
                  <a:pt x="12906" y="2096590"/>
                  <a:pt x="0" y="1972242"/>
                  <a:pt x="0" y="1844879"/>
                </a:cubicBezTo>
                <a:cubicBezTo>
                  <a:pt x="0" y="825980"/>
                  <a:pt x="825980" y="0"/>
                  <a:pt x="1844879" y="0"/>
                </a:cubicBezTo>
                <a:close/>
              </a:path>
            </a:pathLst>
          </a:custGeom>
          <a:noFill/>
        </p:spPr>
        <p:txBody>
          <a:bodyPr wrap="square" anchor="ctr">
            <a:noAutofit/>
          </a:bodyPr>
          <a:lstStyle>
            <a:lvl1pPr marL="0" indent="0" algn="ctr">
              <a:buNone/>
              <a:defRPr sz="1200">
                <a:solidFill>
                  <a:schemeClr val="tx2"/>
                </a:solidFill>
              </a:defRPr>
            </a:lvl1pPr>
          </a:lstStyle>
          <a:p>
            <a:r>
              <a:rPr lang="en-US" dirty="0"/>
              <a:t>Click to insert image</a:t>
            </a:r>
          </a:p>
        </p:txBody>
      </p:sp>
      <p:sp>
        <p:nvSpPr>
          <p:cNvPr id="12" name="Text Placeholder 12">
            <a:extLst>
              <a:ext uri="{FF2B5EF4-FFF2-40B4-BE49-F238E27FC236}">
                <a16:creationId xmlns:a16="http://schemas.microsoft.com/office/drawing/2014/main" id="{F1A229E3-E998-7D44-8CE0-00DB7893DFD7}"/>
              </a:ext>
            </a:extLst>
          </p:cNvPr>
          <p:cNvSpPr>
            <a:spLocks noGrp="1"/>
          </p:cNvSpPr>
          <p:nvPr>
            <p:ph type="body" sz="quarter" idx="10" hasCustomPrompt="1"/>
          </p:nvPr>
        </p:nvSpPr>
        <p:spPr>
          <a:xfrm>
            <a:off x="450850" y="1364975"/>
            <a:ext cx="9383114" cy="3230882"/>
          </a:xfrm>
        </p:spPr>
        <p:txBody>
          <a:bodyPr numCol="2" spcCol="180000"/>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p:txBody>
      </p:sp>
    </p:spTree>
    <p:extLst>
      <p:ext uri="{BB962C8B-B14F-4D97-AF65-F5344CB8AC3E}">
        <p14:creationId xmlns:p14="http://schemas.microsoft.com/office/powerpoint/2010/main" val="1434328916"/>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column content and image c">
    <p:bg>
      <p:bgPr>
        <a:solidFill>
          <a:schemeClr val="bg1"/>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42B48F6C-632B-6245-92C6-A84ED8F946B2}"/>
              </a:ext>
            </a:extLst>
          </p:cNvPr>
          <p:cNvSpPr>
            <a:spLocks noChangeAspect="1"/>
          </p:cNvSpPr>
          <p:nvPr userDrawn="1"/>
        </p:nvSpPr>
        <p:spPr>
          <a:xfrm>
            <a:off x="10114617" y="3915918"/>
            <a:ext cx="2077383" cy="2323210"/>
          </a:xfrm>
          <a:custGeom>
            <a:avLst/>
            <a:gdLst>
              <a:gd name="connsiteX0" fmla="*/ 1125966 w 2077383"/>
              <a:gd name="connsiteY0" fmla="*/ 0 h 2323210"/>
              <a:gd name="connsiteX1" fmla="*/ 2022317 w 2077383"/>
              <a:gd name="connsiteY1" fmla="*/ 422717 h 2323210"/>
              <a:gd name="connsiteX2" fmla="*/ 2077383 w 2077383"/>
              <a:gd name="connsiteY2" fmla="*/ 496355 h 2323210"/>
              <a:gd name="connsiteX3" fmla="*/ 2077383 w 2077383"/>
              <a:gd name="connsiteY3" fmla="*/ 1826855 h 2323210"/>
              <a:gd name="connsiteX4" fmla="*/ 2022317 w 2077383"/>
              <a:gd name="connsiteY4" fmla="*/ 1900494 h 2323210"/>
              <a:gd name="connsiteX5" fmla="*/ 1125966 w 2077383"/>
              <a:gd name="connsiteY5" fmla="*/ 2323210 h 2323210"/>
              <a:gd name="connsiteX6" fmla="*/ 1007199 w 2077383"/>
              <a:gd name="connsiteY6" fmla="*/ 2317213 h 2323210"/>
              <a:gd name="connsiteX7" fmla="*/ 998385 w 2077383"/>
              <a:gd name="connsiteY7" fmla="*/ 2315868 h 2323210"/>
              <a:gd name="connsiteX8" fmla="*/ 973530 w 2077383"/>
              <a:gd name="connsiteY8" fmla="*/ 2153008 h 2323210"/>
              <a:gd name="connsiteX9" fmla="*/ 45511 w 2077383"/>
              <a:gd name="connsiteY9" fmla="*/ 902603 h 2323210"/>
              <a:gd name="connsiteX10" fmla="*/ 0 w 2077383"/>
              <a:gd name="connsiteY10" fmla="*/ 880679 h 2323210"/>
              <a:gd name="connsiteX11" fmla="*/ 16584 w 2077383"/>
              <a:gd name="connsiteY11" fmla="*/ 816179 h 2323210"/>
              <a:gd name="connsiteX12" fmla="*/ 1125966 w 2077383"/>
              <a:gd name="connsiteY12" fmla="*/ 0 h 23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7383" h="2323210">
                <a:moveTo>
                  <a:pt x="1125966" y="0"/>
                </a:moveTo>
                <a:cubicBezTo>
                  <a:pt x="1486831" y="0"/>
                  <a:pt x="1809262" y="164553"/>
                  <a:pt x="2022317" y="422717"/>
                </a:cubicBezTo>
                <a:lnTo>
                  <a:pt x="2077383" y="496355"/>
                </a:lnTo>
                <a:lnTo>
                  <a:pt x="2077383" y="1826855"/>
                </a:lnTo>
                <a:lnTo>
                  <a:pt x="2022317" y="1900494"/>
                </a:lnTo>
                <a:cubicBezTo>
                  <a:pt x="1809262" y="2158657"/>
                  <a:pt x="1486831" y="2323210"/>
                  <a:pt x="1125966" y="2323210"/>
                </a:cubicBezTo>
                <a:cubicBezTo>
                  <a:pt x="1085870" y="2323210"/>
                  <a:pt x="1046248" y="2321179"/>
                  <a:pt x="1007199" y="2317213"/>
                </a:cubicBezTo>
                <a:lnTo>
                  <a:pt x="998385" y="2315868"/>
                </a:lnTo>
                <a:lnTo>
                  <a:pt x="973530" y="2153008"/>
                </a:lnTo>
                <a:cubicBezTo>
                  <a:pt x="862940" y="1612570"/>
                  <a:pt x="516044" y="1158212"/>
                  <a:pt x="45511" y="902603"/>
                </a:cubicBezTo>
                <a:lnTo>
                  <a:pt x="0" y="880679"/>
                </a:lnTo>
                <a:lnTo>
                  <a:pt x="16584" y="816179"/>
                </a:lnTo>
                <a:cubicBezTo>
                  <a:pt x="163657" y="343326"/>
                  <a:pt x="604717" y="0"/>
                  <a:pt x="1125966"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r>
              <a:rPr lang="en-GB" dirty="0"/>
              <a:t> (2-Column Text)</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0" name="Freeform 29">
            <a:extLst>
              <a:ext uri="{FF2B5EF4-FFF2-40B4-BE49-F238E27FC236}">
                <a16:creationId xmlns:a16="http://schemas.microsoft.com/office/drawing/2014/main" id="{C8259C1A-AA0A-6943-BCB2-F2A15E4AAE2A}"/>
              </a:ext>
            </a:extLst>
          </p:cNvPr>
          <p:cNvSpPr>
            <a:spLocks noChangeAspect="1"/>
          </p:cNvSpPr>
          <p:nvPr userDrawn="1"/>
        </p:nvSpPr>
        <p:spPr>
          <a:xfrm>
            <a:off x="10078978" y="4796598"/>
            <a:ext cx="1034024" cy="1435189"/>
          </a:xfrm>
          <a:custGeom>
            <a:avLst/>
            <a:gdLst>
              <a:gd name="connsiteX0" fmla="*/ 35639 w 1034024"/>
              <a:gd name="connsiteY0" fmla="*/ 0 h 1435189"/>
              <a:gd name="connsiteX1" fmla="*/ 81150 w 1034024"/>
              <a:gd name="connsiteY1" fmla="*/ 21924 h 1435189"/>
              <a:gd name="connsiteX2" fmla="*/ 1009169 w 1034024"/>
              <a:gd name="connsiteY2" fmla="*/ 1272329 h 1435189"/>
              <a:gd name="connsiteX3" fmla="*/ 1034024 w 1034024"/>
              <a:gd name="connsiteY3" fmla="*/ 1435189 h 1435189"/>
              <a:gd name="connsiteX4" fmla="*/ 927501 w 1034024"/>
              <a:gd name="connsiteY4" fmla="*/ 1418932 h 1435189"/>
              <a:gd name="connsiteX5" fmla="*/ 0 w 1034024"/>
              <a:gd name="connsiteY5" fmla="*/ 280926 h 1435189"/>
              <a:gd name="connsiteX6" fmla="*/ 23600 w 1034024"/>
              <a:gd name="connsiteY6" fmla="*/ 46822 h 143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24" h="1435189">
                <a:moveTo>
                  <a:pt x="35639" y="0"/>
                </a:moveTo>
                <a:lnTo>
                  <a:pt x="81150" y="21924"/>
                </a:lnTo>
                <a:cubicBezTo>
                  <a:pt x="551683" y="277533"/>
                  <a:pt x="898579" y="731891"/>
                  <a:pt x="1009169" y="1272329"/>
                </a:cubicBezTo>
                <a:lnTo>
                  <a:pt x="1034024" y="1435189"/>
                </a:lnTo>
                <a:lnTo>
                  <a:pt x="927501" y="1418932"/>
                </a:lnTo>
                <a:cubicBezTo>
                  <a:pt x="398177" y="1310616"/>
                  <a:pt x="0" y="842271"/>
                  <a:pt x="0" y="280926"/>
                </a:cubicBezTo>
                <a:cubicBezTo>
                  <a:pt x="0" y="200734"/>
                  <a:pt x="8126" y="122440"/>
                  <a:pt x="23600" y="4682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3412E2C9-4BED-734E-A58C-424E43BF4AD1}"/>
              </a:ext>
            </a:extLst>
          </p:cNvPr>
          <p:cNvSpPr>
            <a:spLocks noGrp="1"/>
          </p:cNvSpPr>
          <p:nvPr>
            <p:ph type="pic" sz="quarter" idx="14" hasCustomPrompt="1"/>
          </p:nvPr>
        </p:nvSpPr>
        <p:spPr>
          <a:xfrm>
            <a:off x="7435870" y="4595856"/>
            <a:ext cx="3689758" cy="2262145"/>
          </a:xfrm>
          <a:custGeom>
            <a:avLst/>
            <a:gdLst>
              <a:gd name="connsiteX0" fmla="*/ 1844879 w 3689758"/>
              <a:gd name="connsiteY0" fmla="*/ 0 h 2262145"/>
              <a:gd name="connsiteX1" fmla="*/ 2562989 w 3689758"/>
              <a:gd name="connsiteY1" fmla="*/ 144980 h 2262145"/>
              <a:gd name="connsiteX2" fmla="*/ 2678747 w 3689758"/>
              <a:gd name="connsiteY2" fmla="*/ 200743 h 2262145"/>
              <a:gd name="connsiteX3" fmla="*/ 2666708 w 3689758"/>
              <a:gd name="connsiteY3" fmla="*/ 247565 h 2262145"/>
              <a:gd name="connsiteX4" fmla="*/ 2643108 w 3689758"/>
              <a:gd name="connsiteY4" fmla="*/ 481669 h 2262145"/>
              <a:gd name="connsiteX5" fmla="*/ 3570609 w 3689758"/>
              <a:gd name="connsiteY5" fmla="*/ 1619675 h 2262145"/>
              <a:gd name="connsiteX6" fmla="*/ 3677132 w 3689758"/>
              <a:gd name="connsiteY6" fmla="*/ 1635932 h 2262145"/>
              <a:gd name="connsiteX7" fmla="*/ 3680233 w 3689758"/>
              <a:gd name="connsiteY7" fmla="*/ 1656251 h 2262145"/>
              <a:gd name="connsiteX8" fmla="*/ 3689758 w 3689758"/>
              <a:gd name="connsiteY8" fmla="*/ 1844879 h 2262145"/>
              <a:gd name="connsiteX9" fmla="*/ 3652277 w 3689758"/>
              <a:gd name="connsiteY9" fmla="*/ 2216687 h 2262145"/>
              <a:gd name="connsiteX10" fmla="*/ 3640588 w 3689758"/>
              <a:gd name="connsiteY10" fmla="*/ 2262145 h 2262145"/>
              <a:gd name="connsiteX11" fmla="*/ 49170 w 3689758"/>
              <a:gd name="connsiteY11" fmla="*/ 2262145 h 2262145"/>
              <a:gd name="connsiteX12" fmla="*/ 37482 w 3689758"/>
              <a:gd name="connsiteY12" fmla="*/ 2216687 h 2262145"/>
              <a:gd name="connsiteX13" fmla="*/ 0 w 3689758"/>
              <a:gd name="connsiteY13" fmla="*/ 1844879 h 2262145"/>
              <a:gd name="connsiteX14" fmla="*/ 1844879 w 3689758"/>
              <a:gd name="connsiteY14" fmla="*/ 0 h 226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9758" h="2262145">
                <a:moveTo>
                  <a:pt x="1844879" y="0"/>
                </a:moveTo>
                <a:cubicBezTo>
                  <a:pt x="2099604" y="0"/>
                  <a:pt x="2342271" y="51624"/>
                  <a:pt x="2562989" y="144980"/>
                </a:cubicBezTo>
                <a:lnTo>
                  <a:pt x="2678747" y="200743"/>
                </a:lnTo>
                <a:lnTo>
                  <a:pt x="2666708" y="247565"/>
                </a:lnTo>
                <a:cubicBezTo>
                  <a:pt x="2651234" y="323183"/>
                  <a:pt x="2643108" y="401477"/>
                  <a:pt x="2643108" y="481669"/>
                </a:cubicBezTo>
                <a:cubicBezTo>
                  <a:pt x="2643108" y="1043014"/>
                  <a:pt x="3041285" y="1511359"/>
                  <a:pt x="3570609" y="1619675"/>
                </a:cubicBezTo>
                <a:lnTo>
                  <a:pt x="3677132" y="1635932"/>
                </a:lnTo>
                <a:lnTo>
                  <a:pt x="3680233" y="1656251"/>
                </a:lnTo>
                <a:cubicBezTo>
                  <a:pt x="3686532" y="1718270"/>
                  <a:pt x="3689758" y="1781198"/>
                  <a:pt x="3689758" y="1844879"/>
                </a:cubicBezTo>
                <a:cubicBezTo>
                  <a:pt x="3689758" y="1972242"/>
                  <a:pt x="3676852" y="2096590"/>
                  <a:pt x="3652277" y="2216687"/>
                </a:cubicBezTo>
                <a:lnTo>
                  <a:pt x="3640588" y="2262145"/>
                </a:lnTo>
                <a:lnTo>
                  <a:pt x="49170" y="2262145"/>
                </a:lnTo>
                <a:lnTo>
                  <a:pt x="37482" y="2216687"/>
                </a:lnTo>
                <a:cubicBezTo>
                  <a:pt x="12906" y="2096590"/>
                  <a:pt x="0" y="1972242"/>
                  <a:pt x="0" y="1844879"/>
                </a:cubicBezTo>
                <a:cubicBezTo>
                  <a:pt x="0" y="825980"/>
                  <a:pt x="825980" y="0"/>
                  <a:pt x="1844879" y="0"/>
                </a:cubicBezTo>
                <a:close/>
              </a:path>
            </a:pathLst>
          </a:custGeom>
          <a:noFill/>
        </p:spPr>
        <p:txBody>
          <a:bodyPr wrap="square" anchor="ctr">
            <a:noAutofit/>
          </a:bodyPr>
          <a:lstStyle>
            <a:lvl1pPr marL="0" indent="0" algn="ctr">
              <a:buNone/>
              <a:defRPr sz="1200">
                <a:solidFill>
                  <a:schemeClr val="tx2"/>
                </a:solidFill>
              </a:defRPr>
            </a:lvl1pPr>
          </a:lstStyle>
          <a:p>
            <a:r>
              <a:rPr lang="en-US" dirty="0"/>
              <a:t>Click to insert image</a:t>
            </a:r>
          </a:p>
        </p:txBody>
      </p:sp>
      <p:sp>
        <p:nvSpPr>
          <p:cNvPr id="12" name="Text Placeholder 12">
            <a:extLst>
              <a:ext uri="{FF2B5EF4-FFF2-40B4-BE49-F238E27FC236}">
                <a16:creationId xmlns:a16="http://schemas.microsoft.com/office/drawing/2014/main" id="{CBFBE764-E070-AB4F-AEAB-6C5DF03BC754}"/>
              </a:ext>
            </a:extLst>
          </p:cNvPr>
          <p:cNvSpPr>
            <a:spLocks noGrp="1"/>
          </p:cNvSpPr>
          <p:nvPr>
            <p:ph type="body" sz="quarter" idx="10" hasCustomPrompt="1"/>
          </p:nvPr>
        </p:nvSpPr>
        <p:spPr>
          <a:xfrm>
            <a:off x="450850" y="1364975"/>
            <a:ext cx="9383114" cy="3230882"/>
          </a:xfrm>
        </p:spPr>
        <p:txBody>
          <a:bodyPr numCol="2" spcCol="180000"/>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p:txBody>
      </p:sp>
    </p:spTree>
    <p:extLst>
      <p:ext uri="{BB962C8B-B14F-4D97-AF65-F5344CB8AC3E}">
        <p14:creationId xmlns:p14="http://schemas.microsoft.com/office/powerpoint/2010/main" val="258768339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column content">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8E2B9DBE-47B6-8349-A387-A6223FA6FA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r>
              <a:rPr lang="en-GB" dirty="0"/>
              <a:t> (2-Column Text)</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9" name="Text Placeholder 12">
            <a:extLst>
              <a:ext uri="{FF2B5EF4-FFF2-40B4-BE49-F238E27FC236}">
                <a16:creationId xmlns:a16="http://schemas.microsoft.com/office/drawing/2014/main" id="{56FD8352-BF55-D44F-B7E2-5C3E593BB52A}"/>
              </a:ext>
            </a:extLst>
          </p:cNvPr>
          <p:cNvSpPr>
            <a:spLocks noGrp="1"/>
          </p:cNvSpPr>
          <p:nvPr>
            <p:ph type="body" sz="quarter" idx="10" hasCustomPrompt="1"/>
          </p:nvPr>
        </p:nvSpPr>
        <p:spPr>
          <a:xfrm>
            <a:off x="450850" y="1364974"/>
            <a:ext cx="9383114" cy="4299555"/>
          </a:xfrm>
        </p:spPr>
        <p:txBody>
          <a:bodyPr numCol="2" spcCol="180000"/>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p:txBody>
      </p:sp>
    </p:spTree>
    <p:extLst>
      <p:ext uri="{BB962C8B-B14F-4D97-AF65-F5344CB8AC3E}">
        <p14:creationId xmlns:p14="http://schemas.microsoft.com/office/powerpoint/2010/main" val="274622633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b">
    <p:bg>
      <p:bgRef idx="1001">
        <a:schemeClr val="bg1"/>
      </p:bgRef>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C95C7B0-9DE5-EE42-BDD8-7E4DC23951D3}"/>
              </a:ext>
            </a:extLst>
          </p:cNvPr>
          <p:cNvSpPr/>
          <p:nvPr userDrawn="1"/>
        </p:nvSpPr>
        <p:spPr>
          <a:xfrm>
            <a:off x="8204670" y="2937165"/>
            <a:ext cx="3987331" cy="3920447"/>
          </a:xfrm>
          <a:custGeom>
            <a:avLst/>
            <a:gdLst>
              <a:gd name="connsiteX0" fmla="*/ 2244307 w 3987331"/>
              <a:gd name="connsiteY0" fmla="*/ 0 h 3920447"/>
              <a:gd name="connsiteX1" fmla="*/ 3976123 w 3987331"/>
              <a:gd name="connsiteY1" fmla="*/ 816720 h 3920447"/>
              <a:gd name="connsiteX2" fmla="*/ 3987331 w 3987331"/>
              <a:gd name="connsiteY2" fmla="*/ 831707 h 3920447"/>
              <a:gd name="connsiteX3" fmla="*/ 3987331 w 3987331"/>
              <a:gd name="connsiteY3" fmla="*/ 3656907 h 3920447"/>
              <a:gd name="connsiteX4" fmla="*/ 3976123 w 3987331"/>
              <a:gd name="connsiteY4" fmla="*/ 3671895 h 3920447"/>
              <a:gd name="connsiteX5" fmla="*/ 3812120 w 3987331"/>
              <a:gd name="connsiteY5" fmla="*/ 3850196 h 3920447"/>
              <a:gd name="connsiteX6" fmla="*/ 3731988 w 3987331"/>
              <a:gd name="connsiteY6" fmla="*/ 3920447 h 3920447"/>
              <a:gd name="connsiteX7" fmla="*/ 755460 w 3987331"/>
              <a:gd name="connsiteY7" fmla="*/ 3920447 h 3920447"/>
              <a:gd name="connsiteX8" fmla="*/ 657342 w 3987331"/>
              <a:gd name="connsiteY8" fmla="*/ 3831272 h 3920447"/>
              <a:gd name="connsiteX9" fmla="*/ 0 w 3987331"/>
              <a:gd name="connsiteY9" fmla="*/ 2244307 h 3920447"/>
              <a:gd name="connsiteX10" fmla="*/ 2244307 w 3987331"/>
              <a:gd name="connsiteY10" fmla="*/ 0 h 392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7331" h="3920447">
                <a:moveTo>
                  <a:pt x="2244307" y="0"/>
                </a:moveTo>
                <a:cubicBezTo>
                  <a:pt x="2941523" y="0"/>
                  <a:pt x="3564484" y="317929"/>
                  <a:pt x="3976123" y="816720"/>
                </a:cubicBezTo>
                <a:lnTo>
                  <a:pt x="3987331" y="831707"/>
                </a:lnTo>
                <a:lnTo>
                  <a:pt x="3987331" y="3656907"/>
                </a:lnTo>
                <a:lnTo>
                  <a:pt x="3976123" y="3671895"/>
                </a:lnTo>
                <a:cubicBezTo>
                  <a:pt x="3924668" y="3734244"/>
                  <a:pt x="3869911" y="3793767"/>
                  <a:pt x="3812120" y="3850196"/>
                </a:cubicBezTo>
                <a:lnTo>
                  <a:pt x="3731988" y="3920447"/>
                </a:lnTo>
                <a:lnTo>
                  <a:pt x="755460" y="3920447"/>
                </a:lnTo>
                <a:lnTo>
                  <a:pt x="657342" y="3831272"/>
                </a:lnTo>
                <a:cubicBezTo>
                  <a:pt x="251203" y="3425132"/>
                  <a:pt x="0" y="2864056"/>
                  <a:pt x="0" y="2244307"/>
                </a:cubicBezTo>
                <a:cubicBezTo>
                  <a:pt x="0" y="1004811"/>
                  <a:pt x="1004810" y="0"/>
                  <a:pt x="224430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727CE20-05CB-644F-B8B0-FB5204B56331}"/>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1E5FB23-AD45-8B4C-B0F4-9DE6E5FA11AC}"/>
              </a:ext>
            </a:extLst>
          </p:cNvPr>
          <p:cNvPicPr>
            <a:picLocks noChangeAspect="1"/>
          </p:cNvPicPr>
          <p:nvPr userDrawn="1"/>
        </p:nvPicPr>
        <p:blipFill>
          <a:blip r:embed="rId3"/>
          <a:stretch>
            <a:fillRect/>
          </a:stretch>
        </p:blipFill>
        <p:spPr>
          <a:xfrm>
            <a:off x="593815" y="546763"/>
            <a:ext cx="1586678" cy="470245"/>
          </a:xfrm>
          <a:prstGeom prst="rect">
            <a:avLst/>
          </a:prstGeom>
        </p:spPr>
      </p:pic>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7843603" cy="533400"/>
          </a:xfrm>
        </p:spPr>
        <p:txBody>
          <a:bodyPr>
            <a:normAutofit/>
          </a:bodyPr>
          <a:lstStyle>
            <a:lvl1pPr>
              <a:defRPr sz="5400">
                <a:solidFill>
                  <a:schemeClr val="bg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p:spPr>
        <p:txBody>
          <a:bodyPr>
            <a:normAutofit/>
          </a:bodyPr>
          <a:lstStyle>
            <a:lvl1pPr marL="0" indent="0">
              <a:buNone/>
              <a:defRPr sz="2800">
                <a:solidFill>
                  <a:schemeClr val="bg1"/>
                </a:solidFill>
                <a:latin typeface="+mj-lt"/>
              </a:defRPr>
            </a:lvl1pPr>
          </a:lstStyle>
          <a:p>
            <a:pPr lvl="0"/>
            <a:r>
              <a:rPr lang="en-GB" dirty="0"/>
              <a:t>Subtitle</a:t>
            </a:r>
          </a:p>
        </p:txBody>
      </p:sp>
    </p:spTree>
    <p:extLst>
      <p:ext uri="{BB962C8B-B14F-4D97-AF65-F5344CB8AC3E}">
        <p14:creationId xmlns:p14="http://schemas.microsoft.com/office/powerpoint/2010/main" val="3167334853"/>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column content with quote">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8E2B9DBE-47B6-8349-A387-A6223FA6FA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r>
              <a:rPr lang="en-GB" dirty="0"/>
              <a:t> (2-Column Text)</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19" name="Freeform 18">
            <a:extLst>
              <a:ext uri="{FF2B5EF4-FFF2-40B4-BE49-F238E27FC236}">
                <a16:creationId xmlns:a16="http://schemas.microsoft.com/office/drawing/2014/main" id="{CC502748-D861-1F49-852E-AAB8E8F412C0}"/>
              </a:ext>
            </a:extLst>
          </p:cNvPr>
          <p:cNvSpPr/>
          <p:nvPr userDrawn="1"/>
        </p:nvSpPr>
        <p:spPr>
          <a:xfrm>
            <a:off x="6660778" y="2690272"/>
            <a:ext cx="5531222" cy="4167729"/>
          </a:xfrm>
          <a:custGeom>
            <a:avLst/>
            <a:gdLst>
              <a:gd name="connsiteX0" fmla="*/ 3259123 w 5531222"/>
              <a:gd name="connsiteY0" fmla="*/ 0 h 4167729"/>
              <a:gd name="connsiteX1" fmla="*/ 5332228 w 5531222"/>
              <a:gd name="connsiteY1" fmla="*/ 744226 h 4167729"/>
              <a:gd name="connsiteX2" fmla="*/ 5531222 w 5531222"/>
              <a:gd name="connsiteY2" fmla="*/ 925084 h 4167729"/>
              <a:gd name="connsiteX3" fmla="*/ 5531222 w 5531222"/>
              <a:gd name="connsiteY3" fmla="*/ 4167729 h 4167729"/>
              <a:gd name="connsiteX4" fmla="*/ 130953 w 5531222"/>
              <a:gd name="connsiteY4" fmla="*/ 4167729 h 4167729"/>
              <a:gd name="connsiteX5" fmla="*/ 66214 w 5531222"/>
              <a:gd name="connsiteY5" fmla="*/ 3915950 h 4167729"/>
              <a:gd name="connsiteX6" fmla="*/ 0 w 5531222"/>
              <a:gd name="connsiteY6" fmla="*/ 3259123 h 4167729"/>
              <a:gd name="connsiteX7" fmla="*/ 3259123 w 5531222"/>
              <a:gd name="connsiteY7" fmla="*/ 0 h 416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1222" h="4167729">
                <a:moveTo>
                  <a:pt x="3259123" y="0"/>
                </a:moveTo>
                <a:cubicBezTo>
                  <a:pt x="4046607" y="0"/>
                  <a:pt x="4768859" y="279292"/>
                  <a:pt x="5332228" y="744226"/>
                </a:cubicBezTo>
                <a:lnTo>
                  <a:pt x="5531222" y="925084"/>
                </a:lnTo>
                <a:lnTo>
                  <a:pt x="5531222" y="4167729"/>
                </a:lnTo>
                <a:lnTo>
                  <a:pt x="130953" y="4167729"/>
                </a:lnTo>
                <a:lnTo>
                  <a:pt x="66214" y="3915950"/>
                </a:lnTo>
                <a:cubicBezTo>
                  <a:pt x="22800" y="3703789"/>
                  <a:pt x="0" y="3484119"/>
                  <a:pt x="0" y="3259123"/>
                </a:cubicBezTo>
                <a:cubicBezTo>
                  <a:pt x="0" y="1459159"/>
                  <a:pt x="1459159" y="0"/>
                  <a:pt x="3259123" y="0"/>
                </a:cubicBezTo>
                <a:close/>
              </a:path>
            </a:pathLst>
          </a:custGeom>
          <a:solidFill>
            <a:srgbClr val="B9963A">
              <a:alpha val="96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 Placeholder 18">
            <a:extLst>
              <a:ext uri="{FF2B5EF4-FFF2-40B4-BE49-F238E27FC236}">
                <a16:creationId xmlns:a16="http://schemas.microsoft.com/office/drawing/2014/main" id="{F1CB230D-0E28-8247-B070-DCE0D2292612}"/>
              </a:ext>
            </a:extLst>
          </p:cNvPr>
          <p:cNvSpPr>
            <a:spLocks noGrp="1"/>
          </p:cNvSpPr>
          <p:nvPr>
            <p:ph type="body" sz="quarter" idx="15" hasCustomPrompt="1"/>
          </p:nvPr>
        </p:nvSpPr>
        <p:spPr>
          <a:xfrm>
            <a:off x="8188048" y="5970284"/>
            <a:ext cx="2778125" cy="379413"/>
          </a:xfrm>
        </p:spPr>
        <p:txBody>
          <a:bodyPr/>
          <a:lstStyle>
            <a:lvl1pPr marL="0" marR="0" indent="0" algn="r" defTabSz="914400" rtl="0" eaLnBrk="1" fontAlgn="auto" latinLnBrk="0" hangingPunct="1">
              <a:lnSpc>
                <a:spcPct val="100000"/>
              </a:lnSpc>
              <a:spcBef>
                <a:spcPts val="0"/>
              </a:spcBef>
              <a:spcAft>
                <a:spcPts val="0"/>
              </a:spcAft>
              <a:buClrTx/>
              <a:buSzTx/>
              <a:buFontTx/>
              <a:buNone/>
              <a:tabLst/>
              <a:defRPr b="0" i="0">
                <a:latin typeface="Century Gothic" panose="020B0502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Optional Source</a:t>
            </a:r>
            <a:endParaRPr kumimoji="0" lang="en-US" sz="20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
        <p:nvSpPr>
          <p:cNvPr id="13" name="Text Placeholder 12">
            <a:extLst>
              <a:ext uri="{FF2B5EF4-FFF2-40B4-BE49-F238E27FC236}">
                <a16:creationId xmlns:a16="http://schemas.microsoft.com/office/drawing/2014/main" id="{FD2CE370-A809-1A4E-9DB1-4A49F64E6ADD}"/>
              </a:ext>
            </a:extLst>
          </p:cNvPr>
          <p:cNvSpPr>
            <a:spLocks noGrp="1"/>
          </p:cNvSpPr>
          <p:nvPr>
            <p:ph type="body" sz="quarter" idx="10" hasCustomPrompt="1"/>
          </p:nvPr>
        </p:nvSpPr>
        <p:spPr>
          <a:xfrm>
            <a:off x="450850" y="1364974"/>
            <a:ext cx="9383114" cy="4299555"/>
          </a:xfrm>
        </p:spPr>
        <p:txBody>
          <a:bodyPr numCol="2" spcCol="180000"/>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p:txBody>
      </p:sp>
      <p:sp>
        <p:nvSpPr>
          <p:cNvPr id="17" name="Text Placeholder 12">
            <a:extLst>
              <a:ext uri="{FF2B5EF4-FFF2-40B4-BE49-F238E27FC236}">
                <a16:creationId xmlns:a16="http://schemas.microsoft.com/office/drawing/2014/main" id="{5BD8ED58-8851-E14C-8C10-30CFCE20A139}"/>
              </a:ext>
            </a:extLst>
          </p:cNvPr>
          <p:cNvSpPr>
            <a:spLocks noGrp="1"/>
          </p:cNvSpPr>
          <p:nvPr>
            <p:ph type="body" sz="quarter" idx="14" hasCustomPrompt="1"/>
          </p:nvPr>
        </p:nvSpPr>
        <p:spPr>
          <a:xfrm>
            <a:off x="7293915" y="3608066"/>
            <a:ext cx="3676700" cy="2171502"/>
          </a:xfrm>
        </p:spPr>
        <p:txBody>
          <a:bodyPr wrap="square">
            <a:noAutofit/>
          </a:bodyPr>
          <a:lstStyle>
            <a:lvl1pPr marL="0" marR="0" indent="0" algn="r" defTabSz="914400" rtl="0" eaLnBrk="1" fontAlgn="auto" latinLnBrk="0" hangingPunct="1">
              <a:lnSpc>
                <a:spcPct val="100000"/>
              </a:lnSpc>
              <a:spcBef>
                <a:spcPts val="0"/>
              </a:spcBef>
              <a:spcAft>
                <a:spcPts val="0"/>
              </a:spcAft>
              <a:buClrTx/>
              <a:buSzTx/>
              <a:buFontTx/>
              <a:buNone/>
              <a:tabLst/>
              <a:defRPr sz="2800" b="1" i="0">
                <a:latin typeface="Century Gothic" panose="020B0502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“Ipsum dolor sit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eiusmod</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tempor</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incididunt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ut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labor.”</a:t>
            </a:r>
            <a:endParaRPr kumimoji="0" lang="en-US" sz="40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2127780"/>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pic>
        <p:nvPicPr>
          <p:cNvPr id="14" name="Picture 13" descr="Diagram, venn diagram&#10;&#10;Description automatically generated">
            <a:extLst>
              <a:ext uri="{FF2B5EF4-FFF2-40B4-BE49-F238E27FC236}">
                <a16:creationId xmlns:a16="http://schemas.microsoft.com/office/drawing/2014/main" id="{206E2287-C825-4240-BD63-4A3BAA95069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dirty="0"/>
          </a:p>
        </p:txBody>
      </p:sp>
      <p:sp>
        <p:nvSpPr>
          <p:cNvPr id="22" name="Text Placeholder 18">
            <a:extLst>
              <a:ext uri="{FF2B5EF4-FFF2-40B4-BE49-F238E27FC236}">
                <a16:creationId xmlns:a16="http://schemas.microsoft.com/office/drawing/2014/main" id="{F1CB230D-0E28-8247-B070-DCE0D2292612}"/>
              </a:ext>
            </a:extLst>
          </p:cNvPr>
          <p:cNvSpPr>
            <a:spLocks noGrp="1"/>
          </p:cNvSpPr>
          <p:nvPr>
            <p:ph type="body" sz="quarter" idx="15" hasCustomPrompt="1"/>
          </p:nvPr>
        </p:nvSpPr>
        <p:spPr>
          <a:xfrm>
            <a:off x="774362" y="4165234"/>
            <a:ext cx="5139550" cy="37941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400" b="0" i="0">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Optional Source</a:t>
            </a:r>
            <a:endParaRPr kumimoji="0" lang="en-US" sz="20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
        <p:nvSpPr>
          <p:cNvPr id="16" name="Text Placeholder 12">
            <a:extLst>
              <a:ext uri="{FF2B5EF4-FFF2-40B4-BE49-F238E27FC236}">
                <a16:creationId xmlns:a16="http://schemas.microsoft.com/office/drawing/2014/main" id="{D1CBE443-1D27-2F48-B1DF-4A18BB4DC492}"/>
              </a:ext>
            </a:extLst>
          </p:cNvPr>
          <p:cNvSpPr>
            <a:spLocks noGrp="1"/>
          </p:cNvSpPr>
          <p:nvPr>
            <p:ph type="body" sz="quarter" idx="14" hasCustomPrompt="1"/>
          </p:nvPr>
        </p:nvSpPr>
        <p:spPr>
          <a:xfrm>
            <a:off x="774362" y="610456"/>
            <a:ext cx="7494495" cy="3415276"/>
          </a:xfrm>
        </p:spPr>
        <p:txBody>
          <a:bodyPr wrap="square">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b="1" i="0">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“Ipsum dolor sit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eiusmod</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tempor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incididunt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ut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labor. Ipsum dolor sit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eiusmod</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tempor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incididunt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ut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labor.</a:t>
            </a:r>
            <a:b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b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Ipsum dolor sit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a:t>
            </a:r>
            <a:endParaRPr kumimoji="0" lang="en-US" sz="40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6304663"/>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divider a">
    <p:bg>
      <p:bgPr>
        <a:solidFill>
          <a:schemeClr val="tx2"/>
        </a:solidFill>
        <a:effectLst/>
      </p:bgPr>
    </p:bg>
    <p:spTree>
      <p:nvGrpSpPr>
        <p:cNvPr id="1" name=""/>
        <p:cNvGrpSpPr/>
        <p:nvPr/>
      </p:nvGrpSpPr>
      <p:grpSpPr>
        <a:xfrm>
          <a:off x="0" y="0"/>
          <a:ext cx="0" cy="0"/>
          <a:chOff x="0" y="0"/>
          <a:chExt cx="0" cy="0"/>
        </a:xfrm>
      </p:grpSpPr>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17" name="Oval 16">
            <a:extLst>
              <a:ext uri="{FF2B5EF4-FFF2-40B4-BE49-F238E27FC236}">
                <a16:creationId xmlns:a16="http://schemas.microsoft.com/office/drawing/2014/main" id="{91ECD678-AB7C-7F4D-AAF4-8A7C5B12B588}"/>
              </a:ext>
            </a:extLst>
          </p:cNvPr>
          <p:cNvSpPr/>
          <p:nvPr userDrawn="1"/>
        </p:nvSpPr>
        <p:spPr>
          <a:xfrm>
            <a:off x="7914013" y="2475599"/>
            <a:ext cx="3762984" cy="37629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D104B4CF-A99E-2A49-8232-0C4F74BA6D28}"/>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66221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66221"/>
                </a:lnTo>
                <a:close/>
              </a:path>
            </a:pathLst>
          </a:custGeom>
          <a:solidFill>
            <a:schemeClr val="bg2">
              <a:alpha val="5002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p:spPr>
        <p:txBody>
          <a:bodyPr>
            <a:normAutofit/>
          </a:bodyPr>
          <a:lstStyle>
            <a:lvl1pPr marL="0" indent="0">
              <a:buNone/>
              <a:defRPr sz="1800">
                <a:solidFill>
                  <a:schemeClr val="bg1"/>
                </a:solidFill>
                <a:latin typeface="+mj-lt"/>
              </a:defRPr>
            </a:lvl1pPr>
          </a:lstStyle>
          <a:p>
            <a:pPr lvl="0"/>
            <a:r>
              <a:rPr lang="en-GB" dirty="0"/>
              <a:t>Subtitle</a:t>
            </a:r>
          </a:p>
        </p:txBody>
      </p:sp>
      <p:sp>
        <p:nvSpPr>
          <p:cNvPr id="22" name="Freeform 21">
            <a:extLst>
              <a:ext uri="{FF2B5EF4-FFF2-40B4-BE49-F238E27FC236}">
                <a16:creationId xmlns:a16="http://schemas.microsoft.com/office/drawing/2014/main" id="{1555BD1B-BCDB-BA48-A535-A8ED7548D279}"/>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351EF8D2-FEC5-6D4F-B24B-46E2C4F871CD}"/>
              </a:ext>
            </a:extLst>
          </p:cNvPr>
          <p:cNvSpPr/>
          <p:nvPr userDrawn="1"/>
        </p:nvSpPr>
        <p:spPr>
          <a:xfrm>
            <a:off x="8560189" y="4965923"/>
            <a:ext cx="263771" cy="263771"/>
          </a:xfrm>
          <a:prstGeom prst="ellipse">
            <a:avLst/>
          </a:prstGeom>
          <a:solidFill>
            <a:srgbClr val="67A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403621"/>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divider with image a">
    <p:bg>
      <p:bgPr>
        <a:solidFill>
          <a:schemeClr val="tx2"/>
        </a:solidFill>
        <a:effectLst/>
      </p:bgPr>
    </p:bg>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C07B3EEE-30F0-CE4F-B8E8-A7BD8EEB2B55}"/>
              </a:ext>
            </a:extLst>
          </p:cNvPr>
          <p:cNvSpPr>
            <a:spLocks noGrp="1"/>
          </p:cNvSpPr>
          <p:nvPr>
            <p:ph type="pic" sz="quarter" idx="14" hasCustomPrompt="1"/>
          </p:nvPr>
        </p:nvSpPr>
        <p:spPr>
          <a:xfrm>
            <a:off x="8046911" y="2475599"/>
            <a:ext cx="3630086" cy="3762984"/>
          </a:xfrm>
          <a:custGeom>
            <a:avLst/>
            <a:gdLst>
              <a:gd name="connsiteX0" fmla="*/ 1487338 w 3630086"/>
              <a:gd name="connsiteY0" fmla="*/ 20227 h 3762984"/>
              <a:gd name="connsiteX1" fmla="*/ 1481874 w 3630086"/>
              <a:gd name="connsiteY1" fmla="*/ 236332 h 3762984"/>
              <a:gd name="connsiteX2" fmla="*/ 944603 w 3630086"/>
              <a:gd name="connsiteY2" fmla="*/ 2149730 h 3762984"/>
              <a:gd name="connsiteX3" fmla="*/ 721252 w 3630086"/>
              <a:gd name="connsiteY3" fmla="*/ 2517377 h 3762984"/>
              <a:gd name="connsiteX4" fmla="*/ 696500 w 3630086"/>
              <a:gd name="connsiteY4" fmla="*/ 2500688 h 3762984"/>
              <a:gd name="connsiteX5" fmla="*/ 645164 w 3630086"/>
              <a:gd name="connsiteY5" fmla="*/ 2490324 h 3762984"/>
              <a:gd name="connsiteX6" fmla="*/ 513278 w 3630086"/>
              <a:gd name="connsiteY6" fmla="*/ 2622210 h 3762984"/>
              <a:gd name="connsiteX7" fmla="*/ 551906 w 3630086"/>
              <a:gd name="connsiteY7" fmla="*/ 2715468 h 3762984"/>
              <a:gd name="connsiteX8" fmla="*/ 566326 w 3630086"/>
              <a:gd name="connsiteY8" fmla="*/ 2725190 h 3762984"/>
              <a:gd name="connsiteX9" fmla="*/ 460148 w 3630086"/>
              <a:gd name="connsiteY9" fmla="*/ 2867181 h 3762984"/>
              <a:gd name="connsiteX10" fmla="*/ 284248 w 3630086"/>
              <a:gd name="connsiteY10" fmla="*/ 3060720 h 3762984"/>
              <a:gd name="connsiteX11" fmla="*/ 139492 w 3630086"/>
              <a:gd name="connsiteY11" fmla="*/ 2857115 h 3762984"/>
              <a:gd name="connsiteX12" fmla="*/ 14959 w 3630086"/>
              <a:gd name="connsiteY12" fmla="*/ 2613854 h 3762984"/>
              <a:gd name="connsiteX13" fmla="*/ 0 w 3630086"/>
              <a:gd name="connsiteY13" fmla="*/ 2572981 h 3762984"/>
              <a:gd name="connsiteX14" fmla="*/ 39729 w 3630086"/>
              <a:gd name="connsiteY14" fmla="*/ 2535103 h 3762984"/>
              <a:gd name="connsiteX15" fmla="*/ 1333615 w 3630086"/>
              <a:gd name="connsiteY15" fmla="*/ 272174 h 3762984"/>
              <a:gd name="connsiteX16" fmla="*/ 1388275 w 3630086"/>
              <a:gd name="connsiteY16" fmla="*/ 35346 h 3762984"/>
              <a:gd name="connsiteX17" fmla="*/ 1748594 w 3630086"/>
              <a:gd name="connsiteY17" fmla="*/ 0 h 3762984"/>
              <a:gd name="connsiteX18" fmla="*/ 3630086 w 3630086"/>
              <a:gd name="connsiteY18" fmla="*/ 1881492 h 3762984"/>
              <a:gd name="connsiteX19" fmla="*/ 1748594 w 3630086"/>
              <a:gd name="connsiteY19" fmla="*/ 3762984 h 3762984"/>
              <a:gd name="connsiteX20" fmla="*/ 296744 w 3630086"/>
              <a:gd name="connsiteY20" fmla="*/ 3078296 h 3762984"/>
              <a:gd name="connsiteX21" fmla="*/ 291712 w 3630086"/>
              <a:gd name="connsiteY21" fmla="*/ 3071219 h 3762984"/>
              <a:gd name="connsiteX22" fmla="*/ 469870 w 3630086"/>
              <a:gd name="connsiteY22" fmla="*/ 2875196 h 3762984"/>
              <a:gd name="connsiteX23" fmla="*/ 576775 w 3630086"/>
              <a:gd name="connsiteY23" fmla="*/ 2732235 h 3762984"/>
              <a:gd name="connsiteX24" fmla="*/ 593828 w 3630086"/>
              <a:gd name="connsiteY24" fmla="*/ 2743732 h 3762984"/>
              <a:gd name="connsiteX25" fmla="*/ 645164 w 3630086"/>
              <a:gd name="connsiteY25" fmla="*/ 2754096 h 3762984"/>
              <a:gd name="connsiteX26" fmla="*/ 777050 w 3630086"/>
              <a:gd name="connsiteY26" fmla="*/ 2622210 h 3762984"/>
              <a:gd name="connsiteX27" fmla="*/ 738422 w 3630086"/>
              <a:gd name="connsiteY27" fmla="*/ 2528953 h 3762984"/>
              <a:gd name="connsiteX28" fmla="*/ 731701 w 3630086"/>
              <a:gd name="connsiteY28" fmla="*/ 2524421 h 3762984"/>
              <a:gd name="connsiteX29" fmla="*/ 955682 w 3630086"/>
              <a:gd name="connsiteY29" fmla="*/ 2155736 h 3762984"/>
              <a:gd name="connsiteX30" fmla="*/ 1494457 w 3630086"/>
              <a:gd name="connsiteY30" fmla="*/ 236981 h 3762984"/>
              <a:gd name="connsiteX31" fmla="*/ 1499987 w 3630086"/>
              <a:gd name="connsiteY31" fmla="*/ 18297 h 3762984"/>
              <a:gd name="connsiteX32" fmla="*/ 1556222 w 3630086"/>
              <a:gd name="connsiteY32" fmla="*/ 9714 h 3762984"/>
              <a:gd name="connsiteX33" fmla="*/ 1748594 w 3630086"/>
              <a:gd name="connsiteY33" fmla="*/ 0 h 376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30086" h="3762984">
                <a:moveTo>
                  <a:pt x="1487338" y="20227"/>
                </a:moveTo>
                <a:lnTo>
                  <a:pt x="1481874" y="236332"/>
                </a:lnTo>
                <a:cubicBezTo>
                  <a:pt x="1446883" y="926622"/>
                  <a:pt x="1256342" y="1575872"/>
                  <a:pt x="944603" y="2149730"/>
                </a:cubicBezTo>
                <a:lnTo>
                  <a:pt x="721252" y="2517377"/>
                </a:lnTo>
                <a:lnTo>
                  <a:pt x="696500" y="2500688"/>
                </a:lnTo>
                <a:cubicBezTo>
                  <a:pt x="680722" y="2494015"/>
                  <a:pt x="663374" y="2490324"/>
                  <a:pt x="645164" y="2490324"/>
                </a:cubicBezTo>
                <a:cubicBezTo>
                  <a:pt x="572325" y="2490324"/>
                  <a:pt x="513278" y="2549371"/>
                  <a:pt x="513278" y="2622210"/>
                </a:cubicBezTo>
                <a:cubicBezTo>
                  <a:pt x="513278" y="2658630"/>
                  <a:pt x="528040" y="2691601"/>
                  <a:pt x="551906" y="2715468"/>
                </a:cubicBezTo>
                <a:lnTo>
                  <a:pt x="566326" y="2725190"/>
                </a:lnTo>
                <a:lnTo>
                  <a:pt x="460148" y="2867181"/>
                </a:lnTo>
                <a:lnTo>
                  <a:pt x="284248" y="3060720"/>
                </a:lnTo>
                <a:lnTo>
                  <a:pt x="139492" y="2857115"/>
                </a:lnTo>
                <a:cubicBezTo>
                  <a:pt x="92351" y="2779530"/>
                  <a:pt x="50662" y="2698266"/>
                  <a:pt x="14959" y="2613854"/>
                </a:cubicBezTo>
                <a:lnTo>
                  <a:pt x="0" y="2572981"/>
                </a:lnTo>
                <a:lnTo>
                  <a:pt x="39729" y="2535103"/>
                </a:lnTo>
                <a:cubicBezTo>
                  <a:pt x="655528" y="1919304"/>
                  <a:pt x="1109820" y="1141998"/>
                  <a:pt x="1333615" y="272174"/>
                </a:cubicBezTo>
                <a:lnTo>
                  <a:pt x="1388275" y="35346"/>
                </a:lnTo>
                <a:close/>
                <a:moveTo>
                  <a:pt x="1748594" y="0"/>
                </a:moveTo>
                <a:cubicBezTo>
                  <a:pt x="2787713" y="0"/>
                  <a:pt x="3630086" y="842373"/>
                  <a:pt x="3630086" y="1881492"/>
                </a:cubicBezTo>
                <a:cubicBezTo>
                  <a:pt x="3630086" y="2920611"/>
                  <a:pt x="2787713" y="3762984"/>
                  <a:pt x="1748594" y="3762984"/>
                </a:cubicBezTo>
                <a:cubicBezTo>
                  <a:pt x="1164090" y="3762984"/>
                  <a:pt x="641837" y="3496452"/>
                  <a:pt x="296744" y="3078296"/>
                </a:cubicBezTo>
                <a:lnTo>
                  <a:pt x="291712" y="3071219"/>
                </a:lnTo>
                <a:lnTo>
                  <a:pt x="469870" y="2875196"/>
                </a:lnTo>
                <a:lnTo>
                  <a:pt x="576775" y="2732235"/>
                </a:lnTo>
                <a:lnTo>
                  <a:pt x="593828" y="2743732"/>
                </a:lnTo>
                <a:cubicBezTo>
                  <a:pt x="609606" y="2750406"/>
                  <a:pt x="626954" y="2754096"/>
                  <a:pt x="645164" y="2754096"/>
                </a:cubicBezTo>
                <a:cubicBezTo>
                  <a:pt x="718003" y="2754096"/>
                  <a:pt x="777050" y="2695049"/>
                  <a:pt x="777050" y="2622210"/>
                </a:cubicBezTo>
                <a:cubicBezTo>
                  <a:pt x="777050" y="2585791"/>
                  <a:pt x="762288" y="2552819"/>
                  <a:pt x="738422" y="2528953"/>
                </a:cubicBezTo>
                <a:lnTo>
                  <a:pt x="731701" y="2524421"/>
                </a:lnTo>
                <a:lnTo>
                  <a:pt x="955682" y="2155736"/>
                </a:lnTo>
                <a:cubicBezTo>
                  <a:pt x="1268294" y="1580272"/>
                  <a:pt x="1459368" y="929203"/>
                  <a:pt x="1494457" y="236981"/>
                </a:cubicBezTo>
                <a:lnTo>
                  <a:pt x="1499987" y="18297"/>
                </a:lnTo>
                <a:lnTo>
                  <a:pt x="1556222" y="9714"/>
                </a:lnTo>
                <a:cubicBezTo>
                  <a:pt x="1619473" y="3291"/>
                  <a:pt x="1683649" y="0"/>
                  <a:pt x="1748594"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19" name="Freeform 18">
            <a:extLst>
              <a:ext uri="{FF2B5EF4-FFF2-40B4-BE49-F238E27FC236}">
                <a16:creationId xmlns:a16="http://schemas.microsoft.com/office/drawing/2014/main" id="{5965685A-4812-8A46-8627-7EE7F97EAAFE}"/>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66221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66221"/>
                </a:lnTo>
                <a:close/>
              </a:path>
            </a:pathLst>
          </a:custGeom>
          <a:solidFill>
            <a:schemeClr val="bg2">
              <a:alpha val="5002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22" name="Freeform 21">
            <a:extLst>
              <a:ext uri="{FF2B5EF4-FFF2-40B4-BE49-F238E27FC236}">
                <a16:creationId xmlns:a16="http://schemas.microsoft.com/office/drawing/2014/main" id="{191940F1-15A5-3D48-9979-2FD65582AC06}"/>
              </a:ext>
            </a:extLst>
          </p:cNvPr>
          <p:cNvSpPr/>
          <p:nvPr userDrawn="1"/>
        </p:nvSpPr>
        <p:spPr>
          <a:xfrm>
            <a:off x="7914014" y="2510946"/>
            <a:ext cx="1521173" cy="2537635"/>
          </a:xfrm>
          <a:custGeom>
            <a:avLst/>
            <a:gdLst>
              <a:gd name="connsiteX0" fmla="*/ 1521173 w 1521173"/>
              <a:gd name="connsiteY0" fmla="*/ 0 h 2537635"/>
              <a:gd name="connsiteX1" fmla="*/ 1466513 w 1521173"/>
              <a:gd name="connsiteY1" fmla="*/ 236828 h 2537635"/>
              <a:gd name="connsiteX2" fmla="*/ 172627 w 1521173"/>
              <a:gd name="connsiteY2" fmla="*/ 2499757 h 2537635"/>
              <a:gd name="connsiteX3" fmla="*/ 132898 w 1521173"/>
              <a:gd name="connsiteY3" fmla="*/ 2537635 h 2537635"/>
              <a:gd name="connsiteX4" fmla="*/ 84588 w 1521173"/>
              <a:gd name="connsiteY4" fmla="*/ 2405644 h 2537635"/>
              <a:gd name="connsiteX5" fmla="*/ 0 w 1521173"/>
              <a:gd name="connsiteY5" fmla="*/ 1846146 h 2537635"/>
              <a:gd name="connsiteX6" fmla="*/ 1502306 w 1521173"/>
              <a:gd name="connsiteY6" fmla="*/ 2879 h 253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173" h="2537635">
                <a:moveTo>
                  <a:pt x="1521173" y="0"/>
                </a:moveTo>
                <a:lnTo>
                  <a:pt x="1466513" y="236828"/>
                </a:lnTo>
                <a:cubicBezTo>
                  <a:pt x="1242718" y="1106652"/>
                  <a:pt x="788426" y="1883958"/>
                  <a:pt x="172627" y="2499757"/>
                </a:cubicBezTo>
                <a:lnTo>
                  <a:pt x="132898" y="2537635"/>
                </a:lnTo>
                <a:lnTo>
                  <a:pt x="84588" y="2405644"/>
                </a:lnTo>
                <a:cubicBezTo>
                  <a:pt x="29615" y="2228899"/>
                  <a:pt x="0" y="2040981"/>
                  <a:pt x="0" y="1846146"/>
                </a:cubicBezTo>
                <a:cubicBezTo>
                  <a:pt x="0" y="936917"/>
                  <a:pt x="644942" y="178322"/>
                  <a:pt x="1502306" y="2879"/>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p:spPr>
        <p:txBody>
          <a:bodyPr>
            <a:normAutofit/>
          </a:bodyPr>
          <a:lstStyle>
            <a:lvl1pPr marL="0" indent="0">
              <a:buNone/>
              <a:defRPr sz="1800">
                <a:solidFill>
                  <a:schemeClr val="bg1"/>
                </a:solidFill>
                <a:latin typeface="+mj-lt"/>
              </a:defRPr>
            </a:lvl1pPr>
          </a:lstStyle>
          <a:p>
            <a:pPr lvl="0"/>
            <a:r>
              <a:rPr lang="en-GB" dirty="0"/>
              <a:t>Subtitle</a:t>
            </a:r>
          </a:p>
        </p:txBody>
      </p:sp>
      <p:sp>
        <p:nvSpPr>
          <p:cNvPr id="17" name="Freeform 16">
            <a:extLst>
              <a:ext uri="{FF2B5EF4-FFF2-40B4-BE49-F238E27FC236}">
                <a16:creationId xmlns:a16="http://schemas.microsoft.com/office/drawing/2014/main" id="{26E76502-70F8-E945-A27D-5618F88B954D}"/>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Oval 36">
            <a:extLst>
              <a:ext uri="{FF2B5EF4-FFF2-40B4-BE49-F238E27FC236}">
                <a16:creationId xmlns:a16="http://schemas.microsoft.com/office/drawing/2014/main" id="{4A5BC532-ECF1-5646-96DA-29E61B588DFB}"/>
              </a:ext>
            </a:extLst>
          </p:cNvPr>
          <p:cNvSpPr/>
          <p:nvPr userDrawn="1"/>
        </p:nvSpPr>
        <p:spPr>
          <a:xfrm>
            <a:off x="8560189" y="4965923"/>
            <a:ext cx="263771" cy="263771"/>
          </a:xfrm>
          <a:prstGeom prst="ellipse">
            <a:avLst/>
          </a:prstGeom>
          <a:solidFill>
            <a:srgbClr val="67A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8190553"/>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divider b">
    <p:bg>
      <p:bgPr>
        <a:solidFill>
          <a:schemeClr val="accent2"/>
        </a:solidFill>
        <a:effectLst/>
      </p:bgPr>
    </p:bg>
    <p:spTree>
      <p:nvGrpSpPr>
        <p:cNvPr id="1" name=""/>
        <p:cNvGrpSpPr/>
        <p:nvPr/>
      </p:nvGrpSpPr>
      <p:grpSpPr>
        <a:xfrm>
          <a:off x="0" y="0"/>
          <a:ext cx="0" cy="0"/>
          <a:chOff x="0" y="0"/>
          <a:chExt cx="0" cy="0"/>
        </a:xfrm>
      </p:grpSpPr>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17" name="Oval 16">
            <a:extLst>
              <a:ext uri="{FF2B5EF4-FFF2-40B4-BE49-F238E27FC236}">
                <a16:creationId xmlns:a16="http://schemas.microsoft.com/office/drawing/2014/main" id="{91ECD678-AB7C-7F4D-AAF4-8A7C5B12B588}"/>
              </a:ext>
            </a:extLst>
          </p:cNvPr>
          <p:cNvSpPr/>
          <p:nvPr userDrawn="1"/>
        </p:nvSpPr>
        <p:spPr>
          <a:xfrm>
            <a:off x="7914013" y="2475599"/>
            <a:ext cx="3762984" cy="3762984"/>
          </a:xfrm>
          <a:prstGeom prst="ellipse">
            <a:avLst/>
          </a:prstGeom>
          <a:solidFill>
            <a:srgbClr val="102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B3798606-5C8B-CE4F-97D4-B1F6F94E517B}"/>
              </a:ext>
            </a:extLst>
          </p:cNvPr>
          <p:cNvSpPr/>
          <p:nvPr userDrawn="1"/>
        </p:nvSpPr>
        <p:spPr>
          <a:xfrm>
            <a:off x="1" y="0"/>
            <a:ext cx="9405725" cy="6460416"/>
          </a:xfrm>
          <a:custGeom>
            <a:avLst/>
            <a:gdLst>
              <a:gd name="connsiteX0" fmla="*/ 0 w 9405725"/>
              <a:gd name="connsiteY0" fmla="*/ 0 h 6460416"/>
              <a:gd name="connsiteX1" fmla="*/ 9170033 w 9405725"/>
              <a:gd name="connsiteY1" fmla="*/ 0 h 6460416"/>
              <a:gd name="connsiteX2" fmla="*/ 9183199 w 9405725"/>
              <a:gd name="connsiteY2" fmla="*/ 38913 h 6460416"/>
              <a:gd name="connsiteX3" fmla="*/ 9405725 w 9405725"/>
              <a:gd name="connsiteY3" fmla="*/ 1510782 h 6460416"/>
              <a:gd name="connsiteX4" fmla="*/ 4456091 w 9405725"/>
              <a:gd name="connsiteY4" fmla="*/ 6460416 h 6460416"/>
              <a:gd name="connsiteX5" fmla="*/ 103851 w 9405725"/>
              <a:gd name="connsiteY5" fmla="*/ 3870072 h 6460416"/>
              <a:gd name="connsiteX6" fmla="*/ 0 w 9405725"/>
              <a:gd name="connsiteY6" fmla="*/ 3654489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5725" h="6460416">
                <a:moveTo>
                  <a:pt x="0" y="0"/>
                </a:moveTo>
                <a:lnTo>
                  <a:pt x="9170033" y="0"/>
                </a:lnTo>
                <a:lnTo>
                  <a:pt x="9183199" y="38913"/>
                </a:lnTo>
                <a:cubicBezTo>
                  <a:pt x="9327818" y="503876"/>
                  <a:pt x="9405725" y="998231"/>
                  <a:pt x="9405725" y="1510782"/>
                </a:cubicBezTo>
                <a:cubicBezTo>
                  <a:pt x="9405725" y="4244389"/>
                  <a:pt x="7189698" y="6460416"/>
                  <a:pt x="4456091" y="6460416"/>
                </a:cubicBezTo>
                <a:cubicBezTo>
                  <a:pt x="2576736" y="6460416"/>
                  <a:pt x="942019" y="5412997"/>
                  <a:pt x="103851" y="3870072"/>
                </a:cubicBezTo>
                <a:lnTo>
                  <a:pt x="0" y="3654489"/>
                </a:lnTo>
                <a:close/>
              </a:path>
            </a:pathLst>
          </a:custGeom>
          <a:solidFill>
            <a:srgbClr val="DD857E">
              <a:alpha val="500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p:spPr>
        <p:txBody>
          <a:bodyPr>
            <a:normAutofit/>
          </a:bodyPr>
          <a:lstStyle>
            <a:lvl1pPr marL="0" indent="0">
              <a:buNone/>
              <a:defRPr sz="1800">
                <a:solidFill>
                  <a:schemeClr val="bg1"/>
                </a:solidFill>
                <a:latin typeface="+mj-lt"/>
              </a:defRPr>
            </a:lvl1pPr>
          </a:lstStyle>
          <a:p>
            <a:pPr lvl="0"/>
            <a:r>
              <a:rPr lang="en-GB" dirty="0"/>
              <a:t>Subtitle</a:t>
            </a:r>
          </a:p>
        </p:txBody>
      </p:sp>
      <p:sp>
        <p:nvSpPr>
          <p:cNvPr id="16" name="Freeform 15">
            <a:extLst>
              <a:ext uri="{FF2B5EF4-FFF2-40B4-BE49-F238E27FC236}">
                <a16:creationId xmlns:a16="http://schemas.microsoft.com/office/drawing/2014/main" id="{1DB850DC-B575-3247-9219-F08AD74C6A8A}"/>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351EF8D2-FEC5-6D4F-B24B-46E2C4F871CD}"/>
              </a:ext>
            </a:extLst>
          </p:cNvPr>
          <p:cNvSpPr/>
          <p:nvPr userDrawn="1"/>
        </p:nvSpPr>
        <p:spPr>
          <a:xfrm>
            <a:off x="8560189" y="4965923"/>
            <a:ext cx="263771" cy="2637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516842"/>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divider with image b">
    <p:bg>
      <p:bgPr>
        <a:solidFill>
          <a:schemeClr val="accent2"/>
        </a:solidFill>
        <a:effectLst/>
      </p:bgPr>
    </p:bg>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C07B3EEE-30F0-CE4F-B8E8-A7BD8EEB2B55}"/>
              </a:ext>
            </a:extLst>
          </p:cNvPr>
          <p:cNvSpPr>
            <a:spLocks noGrp="1"/>
          </p:cNvSpPr>
          <p:nvPr>
            <p:ph type="pic" sz="quarter" idx="14" hasCustomPrompt="1"/>
          </p:nvPr>
        </p:nvSpPr>
        <p:spPr>
          <a:xfrm>
            <a:off x="8046911" y="2475599"/>
            <a:ext cx="3630086" cy="3762984"/>
          </a:xfrm>
          <a:custGeom>
            <a:avLst/>
            <a:gdLst>
              <a:gd name="connsiteX0" fmla="*/ 1487338 w 3630086"/>
              <a:gd name="connsiteY0" fmla="*/ 20227 h 3762984"/>
              <a:gd name="connsiteX1" fmla="*/ 1481874 w 3630086"/>
              <a:gd name="connsiteY1" fmla="*/ 236332 h 3762984"/>
              <a:gd name="connsiteX2" fmla="*/ 944603 w 3630086"/>
              <a:gd name="connsiteY2" fmla="*/ 2149730 h 3762984"/>
              <a:gd name="connsiteX3" fmla="*/ 721252 w 3630086"/>
              <a:gd name="connsiteY3" fmla="*/ 2517377 h 3762984"/>
              <a:gd name="connsiteX4" fmla="*/ 696500 w 3630086"/>
              <a:gd name="connsiteY4" fmla="*/ 2500688 h 3762984"/>
              <a:gd name="connsiteX5" fmla="*/ 645164 w 3630086"/>
              <a:gd name="connsiteY5" fmla="*/ 2490324 h 3762984"/>
              <a:gd name="connsiteX6" fmla="*/ 513278 w 3630086"/>
              <a:gd name="connsiteY6" fmla="*/ 2622210 h 3762984"/>
              <a:gd name="connsiteX7" fmla="*/ 551906 w 3630086"/>
              <a:gd name="connsiteY7" fmla="*/ 2715468 h 3762984"/>
              <a:gd name="connsiteX8" fmla="*/ 566326 w 3630086"/>
              <a:gd name="connsiteY8" fmla="*/ 2725190 h 3762984"/>
              <a:gd name="connsiteX9" fmla="*/ 460148 w 3630086"/>
              <a:gd name="connsiteY9" fmla="*/ 2867181 h 3762984"/>
              <a:gd name="connsiteX10" fmla="*/ 284248 w 3630086"/>
              <a:gd name="connsiteY10" fmla="*/ 3060720 h 3762984"/>
              <a:gd name="connsiteX11" fmla="*/ 139492 w 3630086"/>
              <a:gd name="connsiteY11" fmla="*/ 2857115 h 3762984"/>
              <a:gd name="connsiteX12" fmla="*/ 14959 w 3630086"/>
              <a:gd name="connsiteY12" fmla="*/ 2613854 h 3762984"/>
              <a:gd name="connsiteX13" fmla="*/ 0 w 3630086"/>
              <a:gd name="connsiteY13" fmla="*/ 2572981 h 3762984"/>
              <a:gd name="connsiteX14" fmla="*/ 39729 w 3630086"/>
              <a:gd name="connsiteY14" fmla="*/ 2535103 h 3762984"/>
              <a:gd name="connsiteX15" fmla="*/ 1333615 w 3630086"/>
              <a:gd name="connsiteY15" fmla="*/ 272174 h 3762984"/>
              <a:gd name="connsiteX16" fmla="*/ 1388275 w 3630086"/>
              <a:gd name="connsiteY16" fmla="*/ 35346 h 3762984"/>
              <a:gd name="connsiteX17" fmla="*/ 1748594 w 3630086"/>
              <a:gd name="connsiteY17" fmla="*/ 0 h 3762984"/>
              <a:gd name="connsiteX18" fmla="*/ 3630086 w 3630086"/>
              <a:gd name="connsiteY18" fmla="*/ 1881492 h 3762984"/>
              <a:gd name="connsiteX19" fmla="*/ 1748594 w 3630086"/>
              <a:gd name="connsiteY19" fmla="*/ 3762984 h 3762984"/>
              <a:gd name="connsiteX20" fmla="*/ 296744 w 3630086"/>
              <a:gd name="connsiteY20" fmla="*/ 3078296 h 3762984"/>
              <a:gd name="connsiteX21" fmla="*/ 291712 w 3630086"/>
              <a:gd name="connsiteY21" fmla="*/ 3071219 h 3762984"/>
              <a:gd name="connsiteX22" fmla="*/ 469870 w 3630086"/>
              <a:gd name="connsiteY22" fmla="*/ 2875196 h 3762984"/>
              <a:gd name="connsiteX23" fmla="*/ 576775 w 3630086"/>
              <a:gd name="connsiteY23" fmla="*/ 2732235 h 3762984"/>
              <a:gd name="connsiteX24" fmla="*/ 593828 w 3630086"/>
              <a:gd name="connsiteY24" fmla="*/ 2743732 h 3762984"/>
              <a:gd name="connsiteX25" fmla="*/ 645164 w 3630086"/>
              <a:gd name="connsiteY25" fmla="*/ 2754096 h 3762984"/>
              <a:gd name="connsiteX26" fmla="*/ 777050 w 3630086"/>
              <a:gd name="connsiteY26" fmla="*/ 2622210 h 3762984"/>
              <a:gd name="connsiteX27" fmla="*/ 738422 w 3630086"/>
              <a:gd name="connsiteY27" fmla="*/ 2528953 h 3762984"/>
              <a:gd name="connsiteX28" fmla="*/ 731701 w 3630086"/>
              <a:gd name="connsiteY28" fmla="*/ 2524421 h 3762984"/>
              <a:gd name="connsiteX29" fmla="*/ 955682 w 3630086"/>
              <a:gd name="connsiteY29" fmla="*/ 2155736 h 3762984"/>
              <a:gd name="connsiteX30" fmla="*/ 1494457 w 3630086"/>
              <a:gd name="connsiteY30" fmla="*/ 236981 h 3762984"/>
              <a:gd name="connsiteX31" fmla="*/ 1499987 w 3630086"/>
              <a:gd name="connsiteY31" fmla="*/ 18297 h 3762984"/>
              <a:gd name="connsiteX32" fmla="*/ 1556222 w 3630086"/>
              <a:gd name="connsiteY32" fmla="*/ 9714 h 3762984"/>
              <a:gd name="connsiteX33" fmla="*/ 1748594 w 3630086"/>
              <a:gd name="connsiteY33" fmla="*/ 0 h 376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30086" h="3762984">
                <a:moveTo>
                  <a:pt x="1487338" y="20227"/>
                </a:moveTo>
                <a:lnTo>
                  <a:pt x="1481874" y="236332"/>
                </a:lnTo>
                <a:cubicBezTo>
                  <a:pt x="1446883" y="926622"/>
                  <a:pt x="1256342" y="1575872"/>
                  <a:pt x="944603" y="2149730"/>
                </a:cubicBezTo>
                <a:lnTo>
                  <a:pt x="721252" y="2517377"/>
                </a:lnTo>
                <a:lnTo>
                  <a:pt x="696500" y="2500688"/>
                </a:lnTo>
                <a:cubicBezTo>
                  <a:pt x="680722" y="2494015"/>
                  <a:pt x="663374" y="2490324"/>
                  <a:pt x="645164" y="2490324"/>
                </a:cubicBezTo>
                <a:cubicBezTo>
                  <a:pt x="572325" y="2490324"/>
                  <a:pt x="513278" y="2549371"/>
                  <a:pt x="513278" y="2622210"/>
                </a:cubicBezTo>
                <a:cubicBezTo>
                  <a:pt x="513278" y="2658630"/>
                  <a:pt x="528040" y="2691601"/>
                  <a:pt x="551906" y="2715468"/>
                </a:cubicBezTo>
                <a:lnTo>
                  <a:pt x="566326" y="2725190"/>
                </a:lnTo>
                <a:lnTo>
                  <a:pt x="460148" y="2867181"/>
                </a:lnTo>
                <a:lnTo>
                  <a:pt x="284248" y="3060720"/>
                </a:lnTo>
                <a:lnTo>
                  <a:pt x="139492" y="2857115"/>
                </a:lnTo>
                <a:cubicBezTo>
                  <a:pt x="92351" y="2779530"/>
                  <a:pt x="50662" y="2698266"/>
                  <a:pt x="14959" y="2613854"/>
                </a:cubicBezTo>
                <a:lnTo>
                  <a:pt x="0" y="2572981"/>
                </a:lnTo>
                <a:lnTo>
                  <a:pt x="39729" y="2535103"/>
                </a:lnTo>
                <a:cubicBezTo>
                  <a:pt x="655528" y="1919304"/>
                  <a:pt x="1109820" y="1141998"/>
                  <a:pt x="1333615" y="272174"/>
                </a:cubicBezTo>
                <a:lnTo>
                  <a:pt x="1388275" y="35346"/>
                </a:lnTo>
                <a:close/>
                <a:moveTo>
                  <a:pt x="1748594" y="0"/>
                </a:moveTo>
                <a:cubicBezTo>
                  <a:pt x="2787713" y="0"/>
                  <a:pt x="3630086" y="842373"/>
                  <a:pt x="3630086" y="1881492"/>
                </a:cubicBezTo>
                <a:cubicBezTo>
                  <a:pt x="3630086" y="2920611"/>
                  <a:pt x="2787713" y="3762984"/>
                  <a:pt x="1748594" y="3762984"/>
                </a:cubicBezTo>
                <a:cubicBezTo>
                  <a:pt x="1164090" y="3762984"/>
                  <a:pt x="641837" y="3496452"/>
                  <a:pt x="296744" y="3078296"/>
                </a:cubicBezTo>
                <a:lnTo>
                  <a:pt x="291712" y="3071219"/>
                </a:lnTo>
                <a:lnTo>
                  <a:pt x="469870" y="2875196"/>
                </a:lnTo>
                <a:lnTo>
                  <a:pt x="576775" y="2732235"/>
                </a:lnTo>
                <a:lnTo>
                  <a:pt x="593828" y="2743732"/>
                </a:lnTo>
                <a:cubicBezTo>
                  <a:pt x="609606" y="2750406"/>
                  <a:pt x="626954" y="2754096"/>
                  <a:pt x="645164" y="2754096"/>
                </a:cubicBezTo>
                <a:cubicBezTo>
                  <a:pt x="718003" y="2754096"/>
                  <a:pt x="777050" y="2695049"/>
                  <a:pt x="777050" y="2622210"/>
                </a:cubicBezTo>
                <a:cubicBezTo>
                  <a:pt x="777050" y="2585791"/>
                  <a:pt x="762288" y="2552819"/>
                  <a:pt x="738422" y="2528953"/>
                </a:cubicBezTo>
                <a:lnTo>
                  <a:pt x="731701" y="2524421"/>
                </a:lnTo>
                <a:lnTo>
                  <a:pt x="955682" y="2155736"/>
                </a:lnTo>
                <a:cubicBezTo>
                  <a:pt x="1268294" y="1580272"/>
                  <a:pt x="1459368" y="929203"/>
                  <a:pt x="1494457" y="236981"/>
                </a:cubicBezTo>
                <a:lnTo>
                  <a:pt x="1499987" y="18297"/>
                </a:lnTo>
                <a:lnTo>
                  <a:pt x="1556222" y="9714"/>
                </a:lnTo>
                <a:cubicBezTo>
                  <a:pt x="1619473" y="3291"/>
                  <a:pt x="1683649" y="0"/>
                  <a:pt x="1748594" y="0"/>
                </a:cubicBezTo>
                <a:close/>
              </a:path>
            </a:pathLst>
          </a:custGeom>
          <a:noFill/>
        </p:spPr>
        <p:txBody>
          <a:bodyPr wrap="square" anchor="ctr">
            <a:noAutofit/>
          </a:bodyPr>
          <a:lstStyle>
            <a:lvl1pPr marL="0" indent="0" algn="ctr">
              <a:buNone/>
              <a:defRPr sz="1200">
                <a:solidFill>
                  <a:schemeClr val="bg1"/>
                </a:solidFill>
              </a:defRPr>
            </a:lvl1pPr>
          </a:lstStyle>
          <a:p>
            <a:r>
              <a:rPr lang="en-US" dirty="0"/>
              <a:t>Click to insert image</a:t>
            </a:r>
          </a:p>
        </p:txBody>
      </p:sp>
      <p:sp>
        <p:nvSpPr>
          <p:cNvPr id="19" name="Freeform 18">
            <a:extLst>
              <a:ext uri="{FF2B5EF4-FFF2-40B4-BE49-F238E27FC236}">
                <a16:creationId xmlns:a16="http://schemas.microsoft.com/office/drawing/2014/main" id="{7A9F96EA-4C96-D449-9D50-CA0AB91093A5}"/>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66222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66222"/>
                </a:lnTo>
                <a:close/>
              </a:path>
            </a:pathLst>
          </a:custGeom>
          <a:solidFill>
            <a:srgbClr val="DD857E">
              <a:alpha val="500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22" name="Freeform 21">
            <a:extLst>
              <a:ext uri="{FF2B5EF4-FFF2-40B4-BE49-F238E27FC236}">
                <a16:creationId xmlns:a16="http://schemas.microsoft.com/office/drawing/2014/main" id="{191940F1-15A5-3D48-9979-2FD65582AC06}"/>
              </a:ext>
            </a:extLst>
          </p:cNvPr>
          <p:cNvSpPr/>
          <p:nvPr userDrawn="1"/>
        </p:nvSpPr>
        <p:spPr>
          <a:xfrm>
            <a:off x="7914014" y="2510946"/>
            <a:ext cx="1521173" cy="2537635"/>
          </a:xfrm>
          <a:custGeom>
            <a:avLst/>
            <a:gdLst>
              <a:gd name="connsiteX0" fmla="*/ 1521173 w 1521173"/>
              <a:gd name="connsiteY0" fmla="*/ 0 h 2537635"/>
              <a:gd name="connsiteX1" fmla="*/ 1466513 w 1521173"/>
              <a:gd name="connsiteY1" fmla="*/ 236828 h 2537635"/>
              <a:gd name="connsiteX2" fmla="*/ 172627 w 1521173"/>
              <a:gd name="connsiteY2" fmla="*/ 2499757 h 2537635"/>
              <a:gd name="connsiteX3" fmla="*/ 132898 w 1521173"/>
              <a:gd name="connsiteY3" fmla="*/ 2537635 h 2537635"/>
              <a:gd name="connsiteX4" fmla="*/ 84588 w 1521173"/>
              <a:gd name="connsiteY4" fmla="*/ 2405644 h 2537635"/>
              <a:gd name="connsiteX5" fmla="*/ 0 w 1521173"/>
              <a:gd name="connsiteY5" fmla="*/ 1846146 h 2537635"/>
              <a:gd name="connsiteX6" fmla="*/ 1502306 w 1521173"/>
              <a:gd name="connsiteY6" fmla="*/ 2879 h 253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173" h="2537635">
                <a:moveTo>
                  <a:pt x="1521173" y="0"/>
                </a:moveTo>
                <a:lnTo>
                  <a:pt x="1466513" y="236828"/>
                </a:lnTo>
                <a:cubicBezTo>
                  <a:pt x="1242718" y="1106652"/>
                  <a:pt x="788426" y="1883958"/>
                  <a:pt x="172627" y="2499757"/>
                </a:cubicBezTo>
                <a:lnTo>
                  <a:pt x="132898" y="2537635"/>
                </a:lnTo>
                <a:lnTo>
                  <a:pt x="84588" y="2405644"/>
                </a:lnTo>
                <a:cubicBezTo>
                  <a:pt x="29615" y="2228899"/>
                  <a:pt x="0" y="2040981"/>
                  <a:pt x="0" y="1846146"/>
                </a:cubicBezTo>
                <a:cubicBezTo>
                  <a:pt x="0" y="936917"/>
                  <a:pt x="644942" y="178322"/>
                  <a:pt x="1502306" y="287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p:spPr>
        <p:txBody>
          <a:bodyPr>
            <a:normAutofit/>
          </a:bodyPr>
          <a:lstStyle>
            <a:lvl1pPr marL="0" indent="0">
              <a:buNone/>
              <a:defRPr sz="1800">
                <a:solidFill>
                  <a:schemeClr val="bg1"/>
                </a:solidFill>
                <a:latin typeface="+mj-lt"/>
              </a:defRPr>
            </a:lvl1pPr>
          </a:lstStyle>
          <a:p>
            <a:pPr lvl="0"/>
            <a:r>
              <a:rPr lang="en-GB" dirty="0"/>
              <a:t>Subtitle</a:t>
            </a:r>
          </a:p>
        </p:txBody>
      </p:sp>
      <p:sp>
        <p:nvSpPr>
          <p:cNvPr id="17" name="Freeform 16">
            <a:extLst>
              <a:ext uri="{FF2B5EF4-FFF2-40B4-BE49-F238E27FC236}">
                <a16:creationId xmlns:a16="http://schemas.microsoft.com/office/drawing/2014/main" id="{9200DDD8-593D-CF4E-9DE9-65B0FAF7394C}"/>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Oval 36">
            <a:extLst>
              <a:ext uri="{FF2B5EF4-FFF2-40B4-BE49-F238E27FC236}">
                <a16:creationId xmlns:a16="http://schemas.microsoft.com/office/drawing/2014/main" id="{4A5BC532-ECF1-5646-96DA-29E61B588DFB}"/>
              </a:ext>
            </a:extLst>
          </p:cNvPr>
          <p:cNvSpPr/>
          <p:nvPr userDrawn="1"/>
        </p:nvSpPr>
        <p:spPr>
          <a:xfrm>
            <a:off x="8560189" y="4965923"/>
            <a:ext cx="263771" cy="2637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7997998"/>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divider c">
    <p:bg>
      <p:bgPr>
        <a:solidFill>
          <a:schemeClr val="accent4"/>
        </a:solidFill>
        <a:effectLst/>
      </p:bgPr>
    </p:bg>
    <p:spTree>
      <p:nvGrpSpPr>
        <p:cNvPr id="1" name=""/>
        <p:cNvGrpSpPr/>
        <p:nvPr/>
      </p:nvGrpSpPr>
      <p:grpSpPr>
        <a:xfrm>
          <a:off x="0" y="0"/>
          <a:ext cx="0" cy="0"/>
          <a:chOff x="0" y="0"/>
          <a:chExt cx="0" cy="0"/>
        </a:xfrm>
      </p:grpSpPr>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17" name="Oval 16">
            <a:extLst>
              <a:ext uri="{FF2B5EF4-FFF2-40B4-BE49-F238E27FC236}">
                <a16:creationId xmlns:a16="http://schemas.microsoft.com/office/drawing/2014/main" id="{91ECD678-AB7C-7F4D-AAF4-8A7C5B12B588}"/>
              </a:ext>
            </a:extLst>
          </p:cNvPr>
          <p:cNvSpPr/>
          <p:nvPr userDrawn="1"/>
        </p:nvSpPr>
        <p:spPr>
          <a:xfrm>
            <a:off x="7914013" y="2475599"/>
            <a:ext cx="3762984" cy="3762984"/>
          </a:xfrm>
          <a:prstGeom prst="ellipse">
            <a:avLst/>
          </a:prstGeom>
          <a:solidFill>
            <a:srgbClr val="102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5D5FA546-DF3E-7742-A743-188F1F951F76}"/>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71327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71327"/>
                </a:lnTo>
                <a:close/>
              </a:path>
            </a:pathLst>
          </a:custGeom>
          <a:solidFill>
            <a:srgbClr val="67AF9D">
              <a:alpha val="500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p:spPr>
        <p:txBody>
          <a:bodyPr>
            <a:normAutofit/>
          </a:bodyPr>
          <a:lstStyle>
            <a:lvl1pPr marL="0" indent="0">
              <a:buNone/>
              <a:defRPr sz="1800">
                <a:solidFill>
                  <a:schemeClr val="bg1"/>
                </a:solidFill>
                <a:latin typeface="+mj-lt"/>
              </a:defRPr>
            </a:lvl1pPr>
          </a:lstStyle>
          <a:p>
            <a:pPr lvl="0"/>
            <a:r>
              <a:rPr lang="en-GB" dirty="0"/>
              <a:t>Subtitle</a:t>
            </a:r>
          </a:p>
        </p:txBody>
      </p:sp>
      <p:sp>
        <p:nvSpPr>
          <p:cNvPr id="41" name="Freeform 40">
            <a:extLst>
              <a:ext uri="{FF2B5EF4-FFF2-40B4-BE49-F238E27FC236}">
                <a16:creationId xmlns:a16="http://schemas.microsoft.com/office/drawing/2014/main" id="{D08BF27F-8FE1-3446-9467-73119F88FC38}"/>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351EF8D2-FEC5-6D4F-B24B-46E2C4F871CD}"/>
              </a:ext>
            </a:extLst>
          </p:cNvPr>
          <p:cNvSpPr/>
          <p:nvPr userDrawn="1"/>
        </p:nvSpPr>
        <p:spPr>
          <a:xfrm>
            <a:off x="8560189" y="4965923"/>
            <a:ext cx="263771" cy="263771"/>
          </a:xfrm>
          <a:prstGeom prst="ellipse">
            <a:avLst/>
          </a:prstGeom>
          <a:solidFill>
            <a:srgbClr val="D8A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797980"/>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divider with image c">
    <p:bg>
      <p:bgPr>
        <a:solidFill>
          <a:schemeClr val="accent4"/>
        </a:solidFill>
        <a:effectLst/>
      </p:bgPr>
    </p:bg>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C07B3EEE-30F0-CE4F-B8E8-A7BD8EEB2B55}"/>
              </a:ext>
            </a:extLst>
          </p:cNvPr>
          <p:cNvSpPr>
            <a:spLocks noGrp="1"/>
          </p:cNvSpPr>
          <p:nvPr>
            <p:ph type="pic" sz="quarter" idx="14" hasCustomPrompt="1"/>
          </p:nvPr>
        </p:nvSpPr>
        <p:spPr>
          <a:xfrm>
            <a:off x="8046911" y="2475599"/>
            <a:ext cx="3630086" cy="3762984"/>
          </a:xfrm>
          <a:custGeom>
            <a:avLst/>
            <a:gdLst>
              <a:gd name="connsiteX0" fmla="*/ 1487338 w 3630086"/>
              <a:gd name="connsiteY0" fmla="*/ 20227 h 3762984"/>
              <a:gd name="connsiteX1" fmla="*/ 1481874 w 3630086"/>
              <a:gd name="connsiteY1" fmla="*/ 236332 h 3762984"/>
              <a:gd name="connsiteX2" fmla="*/ 944603 w 3630086"/>
              <a:gd name="connsiteY2" fmla="*/ 2149730 h 3762984"/>
              <a:gd name="connsiteX3" fmla="*/ 721252 w 3630086"/>
              <a:gd name="connsiteY3" fmla="*/ 2517377 h 3762984"/>
              <a:gd name="connsiteX4" fmla="*/ 696500 w 3630086"/>
              <a:gd name="connsiteY4" fmla="*/ 2500688 h 3762984"/>
              <a:gd name="connsiteX5" fmla="*/ 645164 w 3630086"/>
              <a:gd name="connsiteY5" fmla="*/ 2490324 h 3762984"/>
              <a:gd name="connsiteX6" fmla="*/ 513278 w 3630086"/>
              <a:gd name="connsiteY6" fmla="*/ 2622210 h 3762984"/>
              <a:gd name="connsiteX7" fmla="*/ 551906 w 3630086"/>
              <a:gd name="connsiteY7" fmla="*/ 2715468 h 3762984"/>
              <a:gd name="connsiteX8" fmla="*/ 566326 w 3630086"/>
              <a:gd name="connsiteY8" fmla="*/ 2725190 h 3762984"/>
              <a:gd name="connsiteX9" fmla="*/ 460148 w 3630086"/>
              <a:gd name="connsiteY9" fmla="*/ 2867181 h 3762984"/>
              <a:gd name="connsiteX10" fmla="*/ 284248 w 3630086"/>
              <a:gd name="connsiteY10" fmla="*/ 3060720 h 3762984"/>
              <a:gd name="connsiteX11" fmla="*/ 139492 w 3630086"/>
              <a:gd name="connsiteY11" fmla="*/ 2857115 h 3762984"/>
              <a:gd name="connsiteX12" fmla="*/ 14959 w 3630086"/>
              <a:gd name="connsiteY12" fmla="*/ 2613854 h 3762984"/>
              <a:gd name="connsiteX13" fmla="*/ 0 w 3630086"/>
              <a:gd name="connsiteY13" fmla="*/ 2572981 h 3762984"/>
              <a:gd name="connsiteX14" fmla="*/ 39729 w 3630086"/>
              <a:gd name="connsiteY14" fmla="*/ 2535103 h 3762984"/>
              <a:gd name="connsiteX15" fmla="*/ 1333615 w 3630086"/>
              <a:gd name="connsiteY15" fmla="*/ 272174 h 3762984"/>
              <a:gd name="connsiteX16" fmla="*/ 1388275 w 3630086"/>
              <a:gd name="connsiteY16" fmla="*/ 35346 h 3762984"/>
              <a:gd name="connsiteX17" fmla="*/ 1748594 w 3630086"/>
              <a:gd name="connsiteY17" fmla="*/ 0 h 3762984"/>
              <a:gd name="connsiteX18" fmla="*/ 3630086 w 3630086"/>
              <a:gd name="connsiteY18" fmla="*/ 1881492 h 3762984"/>
              <a:gd name="connsiteX19" fmla="*/ 1748594 w 3630086"/>
              <a:gd name="connsiteY19" fmla="*/ 3762984 h 3762984"/>
              <a:gd name="connsiteX20" fmla="*/ 296744 w 3630086"/>
              <a:gd name="connsiteY20" fmla="*/ 3078296 h 3762984"/>
              <a:gd name="connsiteX21" fmla="*/ 291712 w 3630086"/>
              <a:gd name="connsiteY21" fmla="*/ 3071219 h 3762984"/>
              <a:gd name="connsiteX22" fmla="*/ 469870 w 3630086"/>
              <a:gd name="connsiteY22" fmla="*/ 2875196 h 3762984"/>
              <a:gd name="connsiteX23" fmla="*/ 576775 w 3630086"/>
              <a:gd name="connsiteY23" fmla="*/ 2732235 h 3762984"/>
              <a:gd name="connsiteX24" fmla="*/ 593828 w 3630086"/>
              <a:gd name="connsiteY24" fmla="*/ 2743732 h 3762984"/>
              <a:gd name="connsiteX25" fmla="*/ 645164 w 3630086"/>
              <a:gd name="connsiteY25" fmla="*/ 2754096 h 3762984"/>
              <a:gd name="connsiteX26" fmla="*/ 777050 w 3630086"/>
              <a:gd name="connsiteY26" fmla="*/ 2622210 h 3762984"/>
              <a:gd name="connsiteX27" fmla="*/ 738422 w 3630086"/>
              <a:gd name="connsiteY27" fmla="*/ 2528953 h 3762984"/>
              <a:gd name="connsiteX28" fmla="*/ 731701 w 3630086"/>
              <a:gd name="connsiteY28" fmla="*/ 2524421 h 3762984"/>
              <a:gd name="connsiteX29" fmla="*/ 955682 w 3630086"/>
              <a:gd name="connsiteY29" fmla="*/ 2155736 h 3762984"/>
              <a:gd name="connsiteX30" fmla="*/ 1494457 w 3630086"/>
              <a:gd name="connsiteY30" fmla="*/ 236981 h 3762984"/>
              <a:gd name="connsiteX31" fmla="*/ 1499987 w 3630086"/>
              <a:gd name="connsiteY31" fmla="*/ 18297 h 3762984"/>
              <a:gd name="connsiteX32" fmla="*/ 1556222 w 3630086"/>
              <a:gd name="connsiteY32" fmla="*/ 9714 h 3762984"/>
              <a:gd name="connsiteX33" fmla="*/ 1748594 w 3630086"/>
              <a:gd name="connsiteY33" fmla="*/ 0 h 376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30086" h="3762984">
                <a:moveTo>
                  <a:pt x="1487338" y="20227"/>
                </a:moveTo>
                <a:lnTo>
                  <a:pt x="1481874" y="236332"/>
                </a:lnTo>
                <a:cubicBezTo>
                  <a:pt x="1446883" y="926622"/>
                  <a:pt x="1256342" y="1575872"/>
                  <a:pt x="944603" y="2149730"/>
                </a:cubicBezTo>
                <a:lnTo>
                  <a:pt x="721252" y="2517377"/>
                </a:lnTo>
                <a:lnTo>
                  <a:pt x="696500" y="2500688"/>
                </a:lnTo>
                <a:cubicBezTo>
                  <a:pt x="680722" y="2494015"/>
                  <a:pt x="663374" y="2490324"/>
                  <a:pt x="645164" y="2490324"/>
                </a:cubicBezTo>
                <a:cubicBezTo>
                  <a:pt x="572325" y="2490324"/>
                  <a:pt x="513278" y="2549371"/>
                  <a:pt x="513278" y="2622210"/>
                </a:cubicBezTo>
                <a:cubicBezTo>
                  <a:pt x="513278" y="2658630"/>
                  <a:pt x="528040" y="2691601"/>
                  <a:pt x="551906" y="2715468"/>
                </a:cubicBezTo>
                <a:lnTo>
                  <a:pt x="566326" y="2725190"/>
                </a:lnTo>
                <a:lnTo>
                  <a:pt x="460148" y="2867181"/>
                </a:lnTo>
                <a:lnTo>
                  <a:pt x="284248" y="3060720"/>
                </a:lnTo>
                <a:lnTo>
                  <a:pt x="139492" y="2857115"/>
                </a:lnTo>
                <a:cubicBezTo>
                  <a:pt x="92351" y="2779530"/>
                  <a:pt x="50662" y="2698266"/>
                  <a:pt x="14959" y="2613854"/>
                </a:cubicBezTo>
                <a:lnTo>
                  <a:pt x="0" y="2572981"/>
                </a:lnTo>
                <a:lnTo>
                  <a:pt x="39729" y="2535103"/>
                </a:lnTo>
                <a:cubicBezTo>
                  <a:pt x="655528" y="1919304"/>
                  <a:pt x="1109820" y="1141998"/>
                  <a:pt x="1333615" y="272174"/>
                </a:cubicBezTo>
                <a:lnTo>
                  <a:pt x="1388275" y="35346"/>
                </a:lnTo>
                <a:close/>
                <a:moveTo>
                  <a:pt x="1748594" y="0"/>
                </a:moveTo>
                <a:cubicBezTo>
                  <a:pt x="2787713" y="0"/>
                  <a:pt x="3630086" y="842373"/>
                  <a:pt x="3630086" y="1881492"/>
                </a:cubicBezTo>
                <a:cubicBezTo>
                  <a:pt x="3630086" y="2920611"/>
                  <a:pt x="2787713" y="3762984"/>
                  <a:pt x="1748594" y="3762984"/>
                </a:cubicBezTo>
                <a:cubicBezTo>
                  <a:pt x="1164090" y="3762984"/>
                  <a:pt x="641837" y="3496452"/>
                  <a:pt x="296744" y="3078296"/>
                </a:cubicBezTo>
                <a:lnTo>
                  <a:pt x="291712" y="3071219"/>
                </a:lnTo>
                <a:lnTo>
                  <a:pt x="469870" y="2875196"/>
                </a:lnTo>
                <a:lnTo>
                  <a:pt x="576775" y="2732235"/>
                </a:lnTo>
                <a:lnTo>
                  <a:pt x="593828" y="2743732"/>
                </a:lnTo>
                <a:cubicBezTo>
                  <a:pt x="609606" y="2750406"/>
                  <a:pt x="626954" y="2754096"/>
                  <a:pt x="645164" y="2754096"/>
                </a:cubicBezTo>
                <a:cubicBezTo>
                  <a:pt x="718003" y="2754096"/>
                  <a:pt x="777050" y="2695049"/>
                  <a:pt x="777050" y="2622210"/>
                </a:cubicBezTo>
                <a:cubicBezTo>
                  <a:pt x="777050" y="2585791"/>
                  <a:pt x="762288" y="2552819"/>
                  <a:pt x="738422" y="2528953"/>
                </a:cubicBezTo>
                <a:lnTo>
                  <a:pt x="731701" y="2524421"/>
                </a:lnTo>
                <a:lnTo>
                  <a:pt x="955682" y="2155736"/>
                </a:lnTo>
                <a:cubicBezTo>
                  <a:pt x="1268294" y="1580272"/>
                  <a:pt x="1459368" y="929203"/>
                  <a:pt x="1494457" y="236981"/>
                </a:cubicBezTo>
                <a:lnTo>
                  <a:pt x="1499987" y="18297"/>
                </a:lnTo>
                <a:lnTo>
                  <a:pt x="1556222" y="9714"/>
                </a:lnTo>
                <a:cubicBezTo>
                  <a:pt x="1619473" y="3291"/>
                  <a:pt x="1683649" y="0"/>
                  <a:pt x="1748594" y="0"/>
                </a:cubicBezTo>
                <a:close/>
              </a:path>
            </a:pathLst>
          </a:custGeom>
          <a:noFill/>
        </p:spPr>
        <p:txBody>
          <a:bodyPr wrap="square" anchor="ctr">
            <a:noAutofit/>
          </a:bodyPr>
          <a:lstStyle>
            <a:lvl1pPr marL="0" indent="0" algn="ctr">
              <a:buNone/>
              <a:defRPr sz="1200">
                <a:solidFill>
                  <a:schemeClr val="bg1"/>
                </a:solidFill>
              </a:defRPr>
            </a:lvl1pPr>
          </a:lstStyle>
          <a:p>
            <a:r>
              <a:rPr lang="en-US" dirty="0"/>
              <a:t>Click to insert image</a:t>
            </a:r>
          </a:p>
        </p:txBody>
      </p:sp>
      <p:sp>
        <p:nvSpPr>
          <p:cNvPr id="66" name="Freeform 65">
            <a:extLst>
              <a:ext uri="{FF2B5EF4-FFF2-40B4-BE49-F238E27FC236}">
                <a16:creationId xmlns:a16="http://schemas.microsoft.com/office/drawing/2014/main" id="{0D701BE7-44E8-F242-8BA6-8BE453537B12}"/>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66221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66221"/>
                </a:lnTo>
                <a:close/>
              </a:path>
            </a:pathLst>
          </a:custGeom>
          <a:solidFill>
            <a:srgbClr val="67AF9D">
              <a:alpha val="500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22" name="Freeform 21">
            <a:extLst>
              <a:ext uri="{FF2B5EF4-FFF2-40B4-BE49-F238E27FC236}">
                <a16:creationId xmlns:a16="http://schemas.microsoft.com/office/drawing/2014/main" id="{191940F1-15A5-3D48-9979-2FD65582AC06}"/>
              </a:ext>
            </a:extLst>
          </p:cNvPr>
          <p:cNvSpPr/>
          <p:nvPr userDrawn="1"/>
        </p:nvSpPr>
        <p:spPr>
          <a:xfrm>
            <a:off x="7914014" y="2510946"/>
            <a:ext cx="1521173" cy="2537635"/>
          </a:xfrm>
          <a:custGeom>
            <a:avLst/>
            <a:gdLst>
              <a:gd name="connsiteX0" fmla="*/ 1521173 w 1521173"/>
              <a:gd name="connsiteY0" fmla="*/ 0 h 2537635"/>
              <a:gd name="connsiteX1" fmla="*/ 1466513 w 1521173"/>
              <a:gd name="connsiteY1" fmla="*/ 236828 h 2537635"/>
              <a:gd name="connsiteX2" fmla="*/ 172627 w 1521173"/>
              <a:gd name="connsiteY2" fmla="*/ 2499757 h 2537635"/>
              <a:gd name="connsiteX3" fmla="*/ 132898 w 1521173"/>
              <a:gd name="connsiteY3" fmla="*/ 2537635 h 2537635"/>
              <a:gd name="connsiteX4" fmla="*/ 84588 w 1521173"/>
              <a:gd name="connsiteY4" fmla="*/ 2405644 h 2537635"/>
              <a:gd name="connsiteX5" fmla="*/ 0 w 1521173"/>
              <a:gd name="connsiteY5" fmla="*/ 1846146 h 2537635"/>
              <a:gd name="connsiteX6" fmla="*/ 1502306 w 1521173"/>
              <a:gd name="connsiteY6" fmla="*/ 2879 h 253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173" h="2537635">
                <a:moveTo>
                  <a:pt x="1521173" y="0"/>
                </a:moveTo>
                <a:lnTo>
                  <a:pt x="1466513" y="236828"/>
                </a:lnTo>
                <a:cubicBezTo>
                  <a:pt x="1242718" y="1106652"/>
                  <a:pt x="788426" y="1883958"/>
                  <a:pt x="172627" y="2499757"/>
                </a:cubicBezTo>
                <a:lnTo>
                  <a:pt x="132898" y="2537635"/>
                </a:lnTo>
                <a:lnTo>
                  <a:pt x="84588" y="2405644"/>
                </a:lnTo>
                <a:cubicBezTo>
                  <a:pt x="29615" y="2228899"/>
                  <a:pt x="0" y="2040981"/>
                  <a:pt x="0" y="1846146"/>
                </a:cubicBezTo>
                <a:cubicBezTo>
                  <a:pt x="0" y="936917"/>
                  <a:pt x="644942" y="178322"/>
                  <a:pt x="1502306" y="287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p:spPr>
        <p:txBody>
          <a:bodyPr>
            <a:normAutofit/>
          </a:bodyPr>
          <a:lstStyle>
            <a:lvl1pPr marL="0" indent="0">
              <a:buNone/>
              <a:defRPr sz="1800">
                <a:solidFill>
                  <a:schemeClr val="bg1"/>
                </a:solidFill>
                <a:latin typeface="+mj-lt"/>
              </a:defRPr>
            </a:lvl1pPr>
          </a:lstStyle>
          <a:p>
            <a:pPr lvl="0"/>
            <a:r>
              <a:rPr lang="en-GB" dirty="0"/>
              <a:t>Subtitle</a:t>
            </a:r>
          </a:p>
        </p:txBody>
      </p:sp>
      <p:sp>
        <p:nvSpPr>
          <p:cNvPr id="64" name="Freeform 63">
            <a:extLst>
              <a:ext uri="{FF2B5EF4-FFF2-40B4-BE49-F238E27FC236}">
                <a16:creationId xmlns:a16="http://schemas.microsoft.com/office/drawing/2014/main" id="{D05E37E1-E7AC-CE4D-8874-D27CC7D54A16}"/>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Oval 36">
            <a:extLst>
              <a:ext uri="{FF2B5EF4-FFF2-40B4-BE49-F238E27FC236}">
                <a16:creationId xmlns:a16="http://schemas.microsoft.com/office/drawing/2014/main" id="{4A5BC532-ECF1-5646-96DA-29E61B588DFB}"/>
              </a:ext>
            </a:extLst>
          </p:cNvPr>
          <p:cNvSpPr/>
          <p:nvPr userDrawn="1"/>
        </p:nvSpPr>
        <p:spPr>
          <a:xfrm>
            <a:off x="8560189" y="4965923"/>
            <a:ext cx="263771" cy="263771"/>
          </a:xfrm>
          <a:prstGeom prst="ellipse">
            <a:avLst/>
          </a:prstGeom>
          <a:solidFill>
            <a:srgbClr val="D8A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1848474"/>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cxnSp>
        <p:nvCxnSpPr>
          <p:cNvPr id="13" name="Straight Connector 12">
            <a:extLst>
              <a:ext uri="{FF2B5EF4-FFF2-40B4-BE49-F238E27FC236}">
                <a16:creationId xmlns:a16="http://schemas.microsoft.com/office/drawing/2014/main" id="{92E75205-40C3-DA44-B3D7-9443E1316E7D}"/>
              </a:ext>
            </a:extLst>
          </p:cNvPr>
          <p:cNvCxnSpPr>
            <a:cxnSpLocks/>
          </p:cNvCxnSpPr>
          <p:nvPr userDrawn="1"/>
        </p:nvCxnSpPr>
        <p:spPr>
          <a:xfrm>
            <a:off x="485298" y="6208055"/>
            <a:ext cx="11298515" cy="0"/>
          </a:xfrm>
          <a:prstGeom prst="line">
            <a:avLst/>
          </a:prstGeom>
          <a:ln w="6350">
            <a:solidFill>
              <a:srgbClr val="102A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264781"/>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 Content and data">
    <p:bg>
      <p:bgPr>
        <a:solidFill>
          <a:schemeClr val="bg1"/>
        </a:solidFill>
        <a:effectLst/>
      </p:bgPr>
    </p:bg>
    <p:spTree>
      <p:nvGrpSpPr>
        <p:cNvPr id="1" name=""/>
        <p:cNvGrpSpPr/>
        <p:nvPr/>
      </p:nvGrpSpPr>
      <p:grpSpPr>
        <a:xfrm>
          <a:off x="0" y="0"/>
          <a:ext cx="0" cy="0"/>
          <a:chOff x="0" y="0"/>
          <a:chExt cx="0" cy="0"/>
        </a:xfrm>
      </p:grpSpPr>
      <p:pic>
        <p:nvPicPr>
          <p:cNvPr id="9" name="Picture 8" descr="Shape, circle&#10;&#10;Description automatically generated">
            <a:extLst>
              <a:ext uri="{FF2B5EF4-FFF2-40B4-BE49-F238E27FC236}">
                <a16:creationId xmlns:a16="http://schemas.microsoft.com/office/drawing/2014/main" id="{1B96C62E-3B9E-D745-BD46-678D41DABA5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 name="Text Placeholder 2">
            <a:extLst>
              <a:ext uri="{FF2B5EF4-FFF2-40B4-BE49-F238E27FC236}">
                <a16:creationId xmlns:a16="http://schemas.microsoft.com/office/drawing/2014/main" id="{49500A3A-F74F-9C43-A986-BF4EE9262BB7}"/>
              </a:ext>
            </a:extLst>
          </p:cNvPr>
          <p:cNvSpPr>
            <a:spLocks noGrp="1"/>
          </p:cNvSpPr>
          <p:nvPr>
            <p:ph type="body" sz="quarter" idx="14" hasCustomPrompt="1"/>
          </p:nvPr>
        </p:nvSpPr>
        <p:spPr>
          <a:xfrm>
            <a:off x="450850" y="1390305"/>
            <a:ext cx="3773233" cy="646331"/>
          </a:xfrm>
        </p:spPr>
        <p:txBody>
          <a:bodyPr/>
          <a:lstStyle>
            <a:lvl1pPr marL="0" indent="0">
              <a:buNone/>
              <a:defRPr b="1" i="0">
                <a:solidFill>
                  <a:srgbClr val="991636"/>
                </a:solidFill>
                <a:latin typeface="Century Gothic" panose="020B0502020202020204" pitchFamily="34" charset="0"/>
              </a:defRPr>
            </a:lvl1pPr>
          </a:lstStyle>
          <a:p>
            <a:pPr lvl="0"/>
            <a:r>
              <a:rPr lang="en-GB" dirty="0"/>
              <a:t>Slide intro if needed. Call out text in larger font/different </a:t>
            </a:r>
            <a:r>
              <a:rPr lang="en-GB" dirty="0" err="1"/>
              <a:t>color</a:t>
            </a:r>
            <a:r>
              <a:rPr lang="en-GB" dirty="0"/>
              <a:t>.</a:t>
            </a:r>
            <a:endParaRPr lang="en-US" dirty="0"/>
          </a:p>
        </p:txBody>
      </p:sp>
      <p:sp>
        <p:nvSpPr>
          <p:cNvPr id="15" name="Text Placeholder 2">
            <a:extLst>
              <a:ext uri="{FF2B5EF4-FFF2-40B4-BE49-F238E27FC236}">
                <a16:creationId xmlns:a16="http://schemas.microsoft.com/office/drawing/2014/main" id="{8986C413-EF59-0640-83E9-7015A425C3EB}"/>
              </a:ext>
            </a:extLst>
          </p:cNvPr>
          <p:cNvSpPr>
            <a:spLocks noGrp="1"/>
          </p:cNvSpPr>
          <p:nvPr>
            <p:ph type="body" sz="quarter" idx="15" hasCustomPrompt="1"/>
          </p:nvPr>
        </p:nvSpPr>
        <p:spPr>
          <a:xfrm>
            <a:off x="450850" y="2211715"/>
            <a:ext cx="3982278" cy="3672250"/>
          </a:xfrm>
        </p:spPr>
        <p:txBody>
          <a:bodyPr>
            <a:normAutofit/>
          </a:bodyPr>
          <a:lstStyle>
            <a:lvl1pPr marL="0" indent="0">
              <a:lnSpc>
                <a:spcPct val="100000"/>
              </a:lnSpc>
              <a:buNone/>
              <a:defRPr sz="14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a:t>
            </a:r>
            <a:endParaRPr lang="en-US" dirty="0"/>
          </a:p>
        </p:txBody>
      </p:sp>
    </p:spTree>
    <p:extLst>
      <p:ext uri="{BB962C8B-B14F-4D97-AF65-F5344CB8AC3E}">
        <p14:creationId xmlns:p14="http://schemas.microsoft.com/office/powerpoint/2010/main" val="142387267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c">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DE7B3AB-5063-F14B-98D1-40889840895D}"/>
              </a:ext>
            </a:extLst>
          </p:cNvPr>
          <p:cNvSpPr/>
          <p:nvPr userDrawn="1"/>
        </p:nvSpPr>
        <p:spPr>
          <a:xfrm>
            <a:off x="8204670" y="2937165"/>
            <a:ext cx="3987331" cy="3920447"/>
          </a:xfrm>
          <a:custGeom>
            <a:avLst/>
            <a:gdLst>
              <a:gd name="connsiteX0" fmla="*/ 2244307 w 3987331"/>
              <a:gd name="connsiteY0" fmla="*/ 0 h 3920447"/>
              <a:gd name="connsiteX1" fmla="*/ 3976123 w 3987331"/>
              <a:gd name="connsiteY1" fmla="*/ 816720 h 3920447"/>
              <a:gd name="connsiteX2" fmla="*/ 3987331 w 3987331"/>
              <a:gd name="connsiteY2" fmla="*/ 831707 h 3920447"/>
              <a:gd name="connsiteX3" fmla="*/ 3987331 w 3987331"/>
              <a:gd name="connsiteY3" fmla="*/ 3656907 h 3920447"/>
              <a:gd name="connsiteX4" fmla="*/ 3976123 w 3987331"/>
              <a:gd name="connsiteY4" fmla="*/ 3671895 h 3920447"/>
              <a:gd name="connsiteX5" fmla="*/ 3812120 w 3987331"/>
              <a:gd name="connsiteY5" fmla="*/ 3850196 h 3920447"/>
              <a:gd name="connsiteX6" fmla="*/ 3731988 w 3987331"/>
              <a:gd name="connsiteY6" fmla="*/ 3920447 h 3920447"/>
              <a:gd name="connsiteX7" fmla="*/ 755460 w 3987331"/>
              <a:gd name="connsiteY7" fmla="*/ 3920447 h 3920447"/>
              <a:gd name="connsiteX8" fmla="*/ 657342 w 3987331"/>
              <a:gd name="connsiteY8" fmla="*/ 3831272 h 3920447"/>
              <a:gd name="connsiteX9" fmla="*/ 0 w 3987331"/>
              <a:gd name="connsiteY9" fmla="*/ 2244307 h 3920447"/>
              <a:gd name="connsiteX10" fmla="*/ 2244307 w 3987331"/>
              <a:gd name="connsiteY10" fmla="*/ 0 h 392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7331" h="3920447">
                <a:moveTo>
                  <a:pt x="2244307" y="0"/>
                </a:moveTo>
                <a:cubicBezTo>
                  <a:pt x="2941523" y="0"/>
                  <a:pt x="3564484" y="317929"/>
                  <a:pt x="3976123" y="816720"/>
                </a:cubicBezTo>
                <a:lnTo>
                  <a:pt x="3987331" y="831707"/>
                </a:lnTo>
                <a:lnTo>
                  <a:pt x="3987331" y="3656907"/>
                </a:lnTo>
                <a:lnTo>
                  <a:pt x="3976123" y="3671895"/>
                </a:lnTo>
                <a:cubicBezTo>
                  <a:pt x="3924668" y="3734244"/>
                  <a:pt x="3869911" y="3793767"/>
                  <a:pt x="3812120" y="3850196"/>
                </a:cubicBezTo>
                <a:lnTo>
                  <a:pt x="3731988" y="3920447"/>
                </a:lnTo>
                <a:lnTo>
                  <a:pt x="755460" y="3920447"/>
                </a:lnTo>
                <a:lnTo>
                  <a:pt x="657342" y="3831272"/>
                </a:lnTo>
                <a:cubicBezTo>
                  <a:pt x="251203" y="3425132"/>
                  <a:pt x="0" y="2864056"/>
                  <a:pt x="0" y="2244307"/>
                </a:cubicBezTo>
                <a:cubicBezTo>
                  <a:pt x="0" y="1004811"/>
                  <a:pt x="1004810" y="0"/>
                  <a:pt x="224430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727CE20-05CB-644F-B8B0-FB5204B56331}"/>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1E5FB23-AD45-8B4C-B0F4-9DE6E5FA11AC}"/>
              </a:ext>
            </a:extLst>
          </p:cNvPr>
          <p:cNvPicPr>
            <a:picLocks noChangeAspect="1"/>
          </p:cNvPicPr>
          <p:nvPr userDrawn="1"/>
        </p:nvPicPr>
        <p:blipFill>
          <a:blip r:embed="rId3"/>
          <a:stretch>
            <a:fillRect/>
          </a:stretch>
        </p:blipFill>
        <p:spPr>
          <a:xfrm>
            <a:off x="593815" y="546763"/>
            <a:ext cx="1586678" cy="470245"/>
          </a:xfrm>
          <a:prstGeom prst="rect">
            <a:avLst/>
          </a:prstGeom>
        </p:spPr>
      </p:pic>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tx2"/>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7843603" cy="533400"/>
          </a:xfrm>
        </p:spPr>
        <p:txBody>
          <a:bodyPr>
            <a:normAutofit/>
          </a:bodyPr>
          <a:lstStyle>
            <a:lvl1pPr>
              <a:defRPr sz="5400">
                <a:solidFill>
                  <a:schemeClr val="tx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p:spPr>
        <p:txBody>
          <a:bodyPr>
            <a:normAutofit/>
          </a:bodyPr>
          <a:lstStyle>
            <a:lvl1pPr marL="0" indent="0">
              <a:buNone/>
              <a:defRPr sz="2800">
                <a:solidFill>
                  <a:schemeClr val="tx1"/>
                </a:solidFill>
                <a:latin typeface="+mj-lt"/>
              </a:defRPr>
            </a:lvl1pPr>
          </a:lstStyle>
          <a:p>
            <a:pPr lvl="0"/>
            <a:r>
              <a:rPr lang="en-GB" dirty="0"/>
              <a:t>Subtitle</a:t>
            </a:r>
          </a:p>
        </p:txBody>
      </p:sp>
      <p:pic>
        <p:nvPicPr>
          <p:cNvPr id="9" name="Picture 8" descr="Logo&#10;&#10;Description automatically generated">
            <a:extLst>
              <a:ext uri="{FF2B5EF4-FFF2-40B4-BE49-F238E27FC236}">
                <a16:creationId xmlns:a16="http://schemas.microsoft.com/office/drawing/2014/main" id="{F8A052BE-B11F-2545-B40B-EE4842236BB8}"/>
              </a:ext>
            </a:extLst>
          </p:cNvPr>
          <p:cNvPicPr>
            <a:picLocks noChangeAspect="1"/>
          </p:cNvPicPr>
          <p:nvPr userDrawn="1"/>
        </p:nvPicPr>
        <p:blipFill rotWithShape="1">
          <a:blip r:embed="rId4"/>
          <a:srcRect t="3716" r="77682" b="80526"/>
          <a:stretch/>
        </p:blipFill>
        <p:spPr>
          <a:xfrm>
            <a:off x="8389" y="263235"/>
            <a:ext cx="2720956" cy="1080655"/>
          </a:xfrm>
          <a:prstGeom prst="rect">
            <a:avLst/>
          </a:prstGeom>
        </p:spPr>
      </p:pic>
    </p:spTree>
    <p:extLst>
      <p:ext uri="{BB962C8B-B14F-4D97-AF65-F5344CB8AC3E}">
        <p14:creationId xmlns:p14="http://schemas.microsoft.com/office/powerpoint/2010/main" val="888862470"/>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harts/Tables/Graphs">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shape&#10;&#10;Description automatically generated">
            <a:extLst>
              <a:ext uri="{FF2B5EF4-FFF2-40B4-BE49-F238E27FC236}">
                <a16:creationId xmlns:a16="http://schemas.microsoft.com/office/drawing/2014/main" id="{74696565-E5CA-4916-9D44-2B42D12CCB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Tree>
    <p:extLst>
      <p:ext uri="{BB962C8B-B14F-4D97-AF65-F5344CB8AC3E}">
        <p14:creationId xmlns:p14="http://schemas.microsoft.com/office/powerpoint/2010/main" val="1249808961"/>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ombstones">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US" sz="2400" b="1" dirty="0">
                <a:solidFill>
                  <a:srgbClr val="102A42"/>
                </a:solidFill>
                <a:latin typeface="Century Gothic" panose="020B0502020202020204" pitchFamily="34" charset="0"/>
              </a:rPr>
              <a:t>Tombstones</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cxnSp>
        <p:nvCxnSpPr>
          <p:cNvPr id="13" name="Straight Connector 12">
            <a:extLst>
              <a:ext uri="{FF2B5EF4-FFF2-40B4-BE49-F238E27FC236}">
                <a16:creationId xmlns:a16="http://schemas.microsoft.com/office/drawing/2014/main" id="{92E75205-40C3-DA44-B3D7-9443E1316E7D}"/>
              </a:ext>
            </a:extLst>
          </p:cNvPr>
          <p:cNvCxnSpPr>
            <a:cxnSpLocks/>
          </p:cNvCxnSpPr>
          <p:nvPr userDrawn="1"/>
        </p:nvCxnSpPr>
        <p:spPr>
          <a:xfrm>
            <a:off x="485298" y="6208055"/>
            <a:ext cx="11298515" cy="0"/>
          </a:xfrm>
          <a:prstGeom prst="line">
            <a:avLst/>
          </a:prstGeom>
          <a:ln w="6350">
            <a:solidFill>
              <a:srgbClr val="102A4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076D262-295A-0F44-A09D-4D800DDDEB95}"/>
              </a:ext>
            </a:extLst>
          </p:cNvPr>
          <p:cNvCxnSpPr>
            <a:cxnSpLocks/>
          </p:cNvCxnSpPr>
          <p:nvPr userDrawn="1"/>
        </p:nvCxnSpPr>
        <p:spPr>
          <a:xfrm>
            <a:off x="1060174" y="1372072"/>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F04CF69E-63C8-9C4B-BB2A-8A2677FD9E32}"/>
              </a:ext>
            </a:extLst>
          </p:cNvPr>
          <p:cNvCxnSpPr>
            <a:cxnSpLocks/>
          </p:cNvCxnSpPr>
          <p:nvPr userDrawn="1"/>
        </p:nvCxnSpPr>
        <p:spPr>
          <a:xfrm>
            <a:off x="3771290" y="1372072"/>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30BBF579-24EE-7541-BB3D-44D0D64F9EC7}"/>
              </a:ext>
            </a:extLst>
          </p:cNvPr>
          <p:cNvCxnSpPr>
            <a:cxnSpLocks/>
          </p:cNvCxnSpPr>
          <p:nvPr userDrawn="1"/>
        </p:nvCxnSpPr>
        <p:spPr>
          <a:xfrm>
            <a:off x="6498448" y="1372072"/>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47C51629-D3EB-C748-9A66-FA5EB7547626}"/>
              </a:ext>
            </a:extLst>
          </p:cNvPr>
          <p:cNvCxnSpPr>
            <a:cxnSpLocks/>
          </p:cNvCxnSpPr>
          <p:nvPr userDrawn="1"/>
        </p:nvCxnSpPr>
        <p:spPr>
          <a:xfrm>
            <a:off x="9145395" y="1372072"/>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2B0BE864-506D-DE44-AEBA-511B495993B6}"/>
              </a:ext>
            </a:extLst>
          </p:cNvPr>
          <p:cNvCxnSpPr>
            <a:cxnSpLocks/>
          </p:cNvCxnSpPr>
          <p:nvPr userDrawn="1"/>
        </p:nvCxnSpPr>
        <p:spPr>
          <a:xfrm>
            <a:off x="1060174" y="3441504"/>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CCE834CB-DE3F-9F46-B918-40AC63C97174}"/>
              </a:ext>
            </a:extLst>
          </p:cNvPr>
          <p:cNvCxnSpPr>
            <a:cxnSpLocks/>
          </p:cNvCxnSpPr>
          <p:nvPr userDrawn="1"/>
        </p:nvCxnSpPr>
        <p:spPr>
          <a:xfrm>
            <a:off x="3771290" y="3441504"/>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1C084E4B-981F-664C-AA01-E714BF0FFB14}"/>
              </a:ext>
            </a:extLst>
          </p:cNvPr>
          <p:cNvCxnSpPr>
            <a:cxnSpLocks/>
          </p:cNvCxnSpPr>
          <p:nvPr userDrawn="1"/>
        </p:nvCxnSpPr>
        <p:spPr>
          <a:xfrm>
            <a:off x="6498448" y="3441504"/>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1FDF2A82-DCED-DC47-99AB-E3455C15DCF5}"/>
              </a:ext>
            </a:extLst>
          </p:cNvPr>
          <p:cNvCxnSpPr>
            <a:cxnSpLocks/>
          </p:cNvCxnSpPr>
          <p:nvPr userDrawn="1"/>
        </p:nvCxnSpPr>
        <p:spPr>
          <a:xfrm>
            <a:off x="9145395" y="3441504"/>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sp>
        <p:nvSpPr>
          <p:cNvPr id="74" name="Text Placeholder 2">
            <a:extLst>
              <a:ext uri="{FF2B5EF4-FFF2-40B4-BE49-F238E27FC236}">
                <a16:creationId xmlns:a16="http://schemas.microsoft.com/office/drawing/2014/main" id="{85240673-40DE-2A45-9447-BBCED8DA9995}"/>
              </a:ext>
            </a:extLst>
          </p:cNvPr>
          <p:cNvSpPr>
            <a:spLocks noGrp="1"/>
          </p:cNvSpPr>
          <p:nvPr>
            <p:ph type="body" sz="quarter" idx="14" hasCustomPrompt="1"/>
          </p:nvPr>
        </p:nvSpPr>
        <p:spPr>
          <a:xfrm>
            <a:off x="1056665" y="1328134"/>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75" name="Text Placeholder 2">
            <a:extLst>
              <a:ext uri="{FF2B5EF4-FFF2-40B4-BE49-F238E27FC236}">
                <a16:creationId xmlns:a16="http://schemas.microsoft.com/office/drawing/2014/main" id="{0921CDD5-B05D-1546-B51C-3FDACD5A3767}"/>
              </a:ext>
            </a:extLst>
          </p:cNvPr>
          <p:cNvSpPr>
            <a:spLocks noGrp="1"/>
          </p:cNvSpPr>
          <p:nvPr>
            <p:ph type="body" sz="quarter" idx="15" hasCustomPrompt="1"/>
          </p:nvPr>
        </p:nvSpPr>
        <p:spPr>
          <a:xfrm>
            <a:off x="1056665" y="1665590"/>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76" name="Text Placeholder 2">
            <a:extLst>
              <a:ext uri="{FF2B5EF4-FFF2-40B4-BE49-F238E27FC236}">
                <a16:creationId xmlns:a16="http://schemas.microsoft.com/office/drawing/2014/main" id="{8EF0ED2D-93E0-5743-B983-4902BC0F0CFC}"/>
              </a:ext>
            </a:extLst>
          </p:cNvPr>
          <p:cNvSpPr>
            <a:spLocks noGrp="1"/>
          </p:cNvSpPr>
          <p:nvPr>
            <p:ph type="body" sz="quarter" idx="16" hasCustomPrompt="1"/>
          </p:nvPr>
        </p:nvSpPr>
        <p:spPr>
          <a:xfrm>
            <a:off x="3767208" y="1328134"/>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77" name="Text Placeholder 2">
            <a:extLst>
              <a:ext uri="{FF2B5EF4-FFF2-40B4-BE49-F238E27FC236}">
                <a16:creationId xmlns:a16="http://schemas.microsoft.com/office/drawing/2014/main" id="{2FE0DAAA-174E-C94B-A9D3-C6472F2EEF61}"/>
              </a:ext>
            </a:extLst>
          </p:cNvPr>
          <p:cNvSpPr>
            <a:spLocks noGrp="1"/>
          </p:cNvSpPr>
          <p:nvPr>
            <p:ph type="body" sz="quarter" idx="17" hasCustomPrompt="1"/>
          </p:nvPr>
        </p:nvSpPr>
        <p:spPr>
          <a:xfrm>
            <a:off x="3767208" y="1665590"/>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78" name="Text Placeholder 2">
            <a:extLst>
              <a:ext uri="{FF2B5EF4-FFF2-40B4-BE49-F238E27FC236}">
                <a16:creationId xmlns:a16="http://schemas.microsoft.com/office/drawing/2014/main" id="{A339A629-1537-214E-9E8C-843549949FB5}"/>
              </a:ext>
            </a:extLst>
          </p:cNvPr>
          <p:cNvSpPr>
            <a:spLocks noGrp="1"/>
          </p:cNvSpPr>
          <p:nvPr>
            <p:ph type="body" sz="quarter" idx="18" hasCustomPrompt="1"/>
          </p:nvPr>
        </p:nvSpPr>
        <p:spPr>
          <a:xfrm>
            <a:off x="6499522" y="1328134"/>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79" name="Text Placeholder 2">
            <a:extLst>
              <a:ext uri="{FF2B5EF4-FFF2-40B4-BE49-F238E27FC236}">
                <a16:creationId xmlns:a16="http://schemas.microsoft.com/office/drawing/2014/main" id="{BCC26F6A-800E-644E-BDE2-0C97E7395582}"/>
              </a:ext>
            </a:extLst>
          </p:cNvPr>
          <p:cNvSpPr>
            <a:spLocks noGrp="1"/>
          </p:cNvSpPr>
          <p:nvPr>
            <p:ph type="body" sz="quarter" idx="19" hasCustomPrompt="1"/>
          </p:nvPr>
        </p:nvSpPr>
        <p:spPr>
          <a:xfrm>
            <a:off x="6499522" y="1665590"/>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0" name="Text Placeholder 2">
            <a:extLst>
              <a:ext uri="{FF2B5EF4-FFF2-40B4-BE49-F238E27FC236}">
                <a16:creationId xmlns:a16="http://schemas.microsoft.com/office/drawing/2014/main" id="{1563857B-4BC3-C041-9C7E-3CE746354BEF}"/>
              </a:ext>
            </a:extLst>
          </p:cNvPr>
          <p:cNvSpPr>
            <a:spLocks noGrp="1"/>
          </p:cNvSpPr>
          <p:nvPr>
            <p:ph type="body" sz="quarter" idx="20" hasCustomPrompt="1"/>
          </p:nvPr>
        </p:nvSpPr>
        <p:spPr>
          <a:xfrm>
            <a:off x="9133865" y="1328134"/>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1" name="Text Placeholder 2">
            <a:extLst>
              <a:ext uri="{FF2B5EF4-FFF2-40B4-BE49-F238E27FC236}">
                <a16:creationId xmlns:a16="http://schemas.microsoft.com/office/drawing/2014/main" id="{47D7E43C-BBC2-244A-866C-BA302168178F}"/>
              </a:ext>
            </a:extLst>
          </p:cNvPr>
          <p:cNvSpPr>
            <a:spLocks noGrp="1"/>
          </p:cNvSpPr>
          <p:nvPr>
            <p:ph type="body" sz="quarter" idx="21" hasCustomPrompt="1"/>
          </p:nvPr>
        </p:nvSpPr>
        <p:spPr>
          <a:xfrm>
            <a:off x="9133865" y="1665590"/>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2" name="Text Placeholder 2">
            <a:extLst>
              <a:ext uri="{FF2B5EF4-FFF2-40B4-BE49-F238E27FC236}">
                <a16:creationId xmlns:a16="http://schemas.microsoft.com/office/drawing/2014/main" id="{5E523166-23B2-D64C-A3A4-4AF2826ED832}"/>
              </a:ext>
            </a:extLst>
          </p:cNvPr>
          <p:cNvSpPr>
            <a:spLocks noGrp="1"/>
          </p:cNvSpPr>
          <p:nvPr>
            <p:ph type="body" sz="quarter" idx="22" hasCustomPrompt="1"/>
          </p:nvPr>
        </p:nvSpPr>
        <p:spPr>
          <a:xfrm>
            <a:off x="1056665" y="3407305"/>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3" name="Text Placeholder 2">
            <a:extLst>
              <a:ext uri="{FF2B5EF4-FFF2-40B4-BE49-F238E27FC236}">
                <a16:creationId xmlns:a16="http://schemas.microsoft.com/office/drawing/2014/main" id="{6D4CCCF1-2D6B-AB40-BD94-051F7BA34B60}"/>
              </a:ext>
            </a:extLst>
          </p:cNvPr>
          <p:cNvSpPr>
            <a:spLocks noGrp="1"/>
          </p:cNvSpPr>
          <p:nvPr>
            <p:ph type="body" sz="quarter" idx="23" hasCustomPrompt="1"/>
          </p:nvPr>
        </p:nvSpPr>
        <p:spPr>
          <a:xfrm>
            <a:off x="1056665" y="3744761"/>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4" name="Text Placeholder 2">
            <a:extLst>
              <a:ext uri="{FF2B5EF4-FFF2-40B4-BE49-F238E27FC236}">
                <a16:creationId xmlns:a16="http://schemas.microsoft.com/office/drawing/2014/main" id="{E3934FB8-69E9-FA46-8CE2-0D385A82ABF2}"/>
              </a:ext>
            </a:extLst>
          </p:cNvPr>
          <p:cNvSpPr>
            <a:spLocks noGrp="1"/>
          </p:cNvSpPr>
          <p:nvPr>
            <p:ph type="body" sz="quarter" idx="24" hasCustomPrompt="1"/>
          </p:nvPr>
        </p:nvSpPr>
        <p:spPr>
          <a:xfrm>
            <a:off x="3767208" y="3407305"/>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5" name="Text Placeholder 2">
            <a:extLst>
              <a:ext uri="{FF2B5EF4-FFF2-40B4-BE49-F238E27FC236}">
                <a16:creationId xmlns:a16="http://schemas.microsoft.com/office/drawing/2014/main" id="{0286FF40-7C7C-6F4C-B533-8ECA6C7CF44C}"/>
              </a:ext>
            </a:extLst>
          </p:cNvPr>
          <p:cNvSpPr>
            <a:spLocks noGrp="1"/>
          </p:cNvSpPr>
          <p:nvPr>
            <p:ph type="body" sz="quarter" idx="25" hasCustomPrompt="1"/>
          </p:nvPr>
        </p:nvSpPr>
        <p:spPr>
          <a:xfrm>
            <a:off x="3767208" y="3744761"/>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6" name="Text Placeholder 2">
            <a:extLst>
              <a:ext uri="{FF2B5EF4-FFF2-40B4-BE49-F238E27FC236}">
                <a16:creationId xmlns:a16="http://schemas.microsoft.com/office/drawing/2014/main" id="{A9713BC3-4BF2-5E41-9EC5-5AF46285D463}"/>
              </a:ext>
            </a:extLst>
          </p:cNvPr>
          <p:cNvSpPr>
            <a:spLocks noGrp="1"/>
          </p:cNvSpPr>
          <p:nvPr>
            <p:ph type="body" sz="quarter" idx="26" hasCustomPrompt="1"/>
          </p:nvPr>
        </p:nvSpPr>
        <p:spPr>
          <a:xfrm>
            <a:off x="6499522" y="3407305"/>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7" name="Text Placeholder 2">
            <a:extLst>
              <a:ext uri="{FF2B5EF4-FFF2-40B4-BE49-F238E27FC236}">
                <a16:creationId xmlns:a16="http://schemas.microsoft.com/office/drawing/2014/main" id="{7C92FD44-81AA-254C-88CC-39384C0E3862}"/>
              </a:ext>
            </a:extLst>
          </p:cNvPr>
          <p:cNvSpPr>
            <a:spLocks noGrp="1"/>
          </p:cNvSpPr>
          <p:nvPr>
            <p:ph type="body" sz="quarter" idx="27" hasCustomPrompt="1"/>
          </p:nvPr>
        </p:nvSpPr>
        <p:spPr>
          <a:xfrm>
            <a:off x="6499522" y="3744761"/>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8" name="Text Placeholder 2">
            <a:extLst>
              <a:ext uri="{FF2B5EF4-FFF2-40B4-BE49-F238E27FC236}">
                <a16:creationId xmlns:a16="http://schemas.microsoft.com/office/drawing/2014/main" id="{77A0FDA1-7D90-7949-9042-1011E6C8DEF9}"/>
              </a:ext>
            </a:extLst>
          </p:cNvPr>
          <p:cNvSpPr>
            <a:spLocks noGrp="1"/>
          </p:cNvSpPr>
          <p:nvPr>
            <p:ph type="body" sz="quarter" idx="28" hasCustomPrompt="1"/>
          </p:nvPr>
        </p:nvSpPr>
        <p:spPr>
          <a:xfrm>
            <a:off x="9133865" y="3407305"/>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9" name="Text Placeholder 2">
            <a:extLst>
              <a:ext uri="{FF2B5EF4-FFF2-40B4-BE49-F238E27FC236}">
                <a16:creationId xmlns:a16="http://schemas.microsoft.com/office/drawing/2014/main" id="{23875E87-3AB1-5442-924B-99298D6CE050}"/>
              </a:ext>
            </a:extLst>
          </p:cNvPr>
          <p:cNvSpPr>
            <a:spLocks noGrp="1"/>
          </p:cNvSpPr>
          <p:nvPr>
            <p:ph type="body" sz="quarter" idx="29" hasCustomPrompt="1"/>
          </p:nvPr>
        </p:nvSpPr>
        <p:spPr>
          <a:xfrm>
            <a:off x="9133865" y="3744761"/>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Tree>
    <p:extLst>
      <p:ext uri="{BB962C8B-B14F-4D97-AF65-F5344CB8AC3E}">
        <p14:creationId xmlns:p14="http://schemas.microsoft.com/office/powerpoint/2010/main" val="3733567166"/>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 CV">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con&#10;&#10;Description automatically generated">
            <a:extLst>
              <a:ext uri="{FF2B5EF4-FFF2-40B4-BE49-F238E27FC236}">
                <a16:creationId xmlns:a16="http://schemas.microsoft.com/office/drawing/2014/main" id="{434A6F8C-3432-5E4F-A61C-99286EA7D3B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12" name="Picture Placeholder 11">
            <a:extLst>
              <a:ext uri="{FF2B5EF4-FFF2-40B4-BE49-F238E27FC236}">
                <a16:creationId xmlns:a16="http://schemas.microsoft.com/office/drawing/2014/main" id="{ED233741-79F9-CC4C-A8B7-4DCA9C2547F0}"/>
              </a:ext>
            </a:extLst>
          </p:cNvPr>
          <p:cNvSpPr>
            <a:spLocks noGrp="1"/>
          </p:cNvSpPr>
          <p:nvPr>
            <p:ph type="pic" sz="quarter" idx="14" hasCustomPrompt="1"/>
          </p:nvPr>
        </p:nvSpPr>
        <p:spPr>
          <a:xfrm>
            <a:off x="1056198" y="318344"/>
            <a:ext cx="2539156" cy="2539156"/>
          </a:xfrm>
          <a:custGeom>
            <a:avLst/>
            <a:gdLst>
              <a:gd name="connsiteX0" fmla="*/ 1269578 w 2539156"/>
              <a:gd name="connsiteY0" fmla="*/ 0 h 2539156"/>
              <a:gd name="connsiteX1" fmla="*/ 2539156 w 2539156"/>
              <a:gd name="connsiteY1" fmla="*/ 1269578 h 2539156"/>
              <a:gd name="connsiteX2" fmla="*/ 1269578 w 2539156"/>
              <a:gd name="connsiteY2" fmla="*/ 2539156 h 2539156"/>
              <a:gd name="connsiteX3" fmla="*/ 0 w 2539156"/>
              <a:gd name="connsiteY3" fmla="*/ 1269578 h 2539156"/>
              <a:gd name="connsiteX4" fmla="*/ 1269578 w 2539156"/>
              <a:gd name="connsiteY4" fmla="*/ 0 h 2539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156" h="2539156">
                <a:moveTo>
                  <a:pt x="1269578" y="0"/>
                </a:moveTo>
                <a:cubicBezTo>
                  <a:pt x="1970747" y="0"/>
                  <a:pt x="2539156" y="568409"/>
                  <a:pt x="2539156" y="1269578"/>
                </a:cubicBezTo>
                <a:cubicBezTo>
                  <a:pt x="2539156" y="1970747"/>
                  <a:pt x="1970747" y="2539156"/>
                  <a:pt x="1269578" y="2539156"/>
                </a:cubicBezTo>
                <a:cubicBezTo>
                  <a:pt x="568409" y="2539156"/>
                  <a:pt x="0" y="1970747"/>
                  <a:pt x="0" y="1269578"/>
                </a:cubicBezTo>
                <a:cubicBezTo>
                  <a:pt x="0" y="568409"/>
                  <a:pt x="568409" y="0"/>
                  <a:pt x="1269578" y="0"/>
                </a:cubicBezTo>
                <a:close/>
              </a:path>
            </a:pathLst>
          </a:custGeom>
        </p:spPr>
        <p:txBody>
          <a:bodyPr wrap="square" anchor="ctr">
            <a:noAutofit/>
          </a:bodyPr>
          <a:lstStyle>
            <a:lvl1pPr marL="0" indent="0" algn="ctr">
              <a:buNone/>
              <a:defRPr sz="1200"/>
            </a:lvl1pPr>
          </a:lstStyle>
          <a:p>
            <a:r>
              <a:rPr lang="en-US" dirty="0"/>
              <a:t>Click to insert image</a:t>
            </a:r>
          </a:p>
        </p:txBody>
      </p:sp>
      <p:sp>
        <p:nvSpPr>
          <p:cNvPr id="17" name="Text Placeholder 2">
            <a:extLst>
              <a:ext uri="{FF2B5EF4-FFF2-40B4-BE49-F238E27FC236}">
                <a16:creationId xmlns:a16="http://schemas.microsoft.com/office/drawing/2014/main" id="{7B56C5E0-C6D1-9E43-8EC3-3FB4C39852E8}"/>
              </a:ext>
            </a:extLst>
          </p:cNvPr>
          <p:cNvSpPr>
            <a:spLocks noGrp="1"/>
          </p:cNvSpPr>
          <p:nvPr>
            <p:ph type="body" sz="quarter" idx="15" hasCustomPrompt="1"/>
          </p:nvPr>
        </p:nvSpPr>
        <p:spPr>
          <a:xfrm>
            <a:off x="3881121" y="2230456"/>
            <a:ext cx="6825188" cy="3942874"/>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4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a:t>
            </a:r>
            <a:endParaRPr lang="en-US" dirty="0"/>
          </a:p>
        </p:txBody>
      </p:sp>
      <p:sp>
        <p:nvSpPr>
          <p:cNvPr id="18" name="Text Placeholder 2">
            <a:extLst>
              <a:ext uri="{FF2B5EF4-FFF2-40B4-BE49-F238E27FC236}">
                <a16:creationId xmlns:a16="http://schemas.microsoft.com/office/drawing/2014/main" id="{2AB0D6DE-9FFC-214C-BF47-82E50F6CEC33}"/>
              </a:ext>
            </a:extLst>
          </p:cNvPr>
          <p:cNvSpPr>
            <a:spLocks noGrp="1"/>
          </p:cNvSpPr>
          <p:nvPr>
            <p:ph type="body" sz="quarter" idx="16" hasCustomPrompt="1"/>
          </p:nvPr>
        </p:nvSpPr>
        <p:spPr>
          <a:xfrm>
            <a:off x="3872824" y="951111"/>
            <a:ext cx="3098738"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9" name="Text Placeholder 2">
            <a:extLst>
              <a:ext uri="{FF2B5EF4-FFF2-40B4-BE49-F238E27FC236}">
                <a16:creationId xmlns:a16="http://schemas.microsoft.com/office/drawing/2014/main" id="{51D1DEE3-0714-D44C-9B1E-BBA8DCECF246}"/>
              </a:ext>
            </a:extLst>
          </p:cNvPr>
          <p:cNvSpPr>
            <a:spLocks noGrp="1"/>
          </p:cNvSpPr>
          <p:nvPr>
            <p:ph type="body" sz="quarter" idx="17" hasCustomPrompt="1"/>
          </p:nvPr>
        </p:nvSpPr>
        <p:spPr>
          <a:xfrm>
            <a:off x="3872823" y="1169415"/>
            <a:ext cx="3098737"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20" name="Text Placeholder 2">
            <a:extLst>
              <a:ext uri="{FF2B5EF4-FFF2-40B4-BE49-F238E27FC236}">
                <a16:creationId xmlns:a16="http://schemas.microsoft.com/office/drawing/2014/main" id="{7A18C6CA-0B06-4F42-A333-D998EC4BAB21}"/>
              </a:ext>
            </a:extLst>
          </p:cNvPr>
          <p:cNvSpPr>
            <a:spLocks noGrp="1"/>
          </p:cNvSpPr>
          <p:nvPr>
            <p:ph type="body" sz="quarter" idx="18" hasCustomPrompt="1"/>
          </p:nvPr>
        </p:nvSpPr>
        <p:spPr>
          <a:xfrm>
            <a:off x="3872823" y="1377759"/>
            <a:ext cx="3098737"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Tree>
    <p:extLst>
      <p:ext uri="{BB962C8B-B14F-4D97-AF65-F5344CB8AC3E}">
        <p14:creationId xmlns:p14="http://schemas.microsoft.com/office/powerpoint/2010/main" val="2295482701"/>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CV">
    <p:bg>
      <p:bgPr>
        <a:solidFill>
          <a:schemeClr val="bg1"/>
        </a:solidFill>
        <a:effectLst/>
      </p:bgPr>
    </p:bg>
    <p:spTree>
      <p:nvGrpSpPr>
        <p:cNvPr id="1" name=""/>
        <p:cNvGrpSpPr/>
        <p:nvPr/>
      </p:nvGrpSpPr>
      <p:grpSpPr>
        <a:xfrm>
          <a:off x="0" y="0"/>
          <a:ext cx="0" cy="0"/>
          <a:chOff x="0" y="0"/>
          <a:chExt cx="0" cy="0"/>
        </a:xfrm>
      </p:grpSpPr>
      <p:sp>
        <p:nvSpPr>
          <p:cNvPr id="63" name="Picture Placeholder 62">
            <a:extLst>
              <a:ext uri="{FF2B5EF4-FFF2-40B4-BE49-F238E27FC236}">
                <a16:creationId xmlns:a16="http://schemas.microsoft.com/office/drawing/2014/main" id="{64DD809D-5E26-5647-BB0A-BFF404199451}"/>
              </a:ext>
            </a:extLst>
          </p:cNvPr>
          <p:cNvSpPr>
            <a:spLocks noGrp="1"/>
          </p:cNvSpPr>
          <p:nvPr>
            <p:ph type="pic" sz="quarter" idx="24" hasCustomPrompt="1"/>
          </p:nvPr>
        </p:nvSpPr>
        <p:spPr>
          <a:xfrm>
            <a:off x="513101" y="362911"/>
            <a:ext cx="2247760" cy="2250000"/>
          </a:xfrm>
          <a:custGeom>
            <a:avLst/>
            <a:gdLst>
              <a:gd name="connsiteX0" fmla="*/ 1122760 w 2247760"/>
              <a:gd name="connsiteY0" fmla="*/ 0 h 2250000"/>
              <a:gd name="connsiteX1" fmla="*/ 2247760 w 2247760"/>
              <a:gd name="connsiteY1" fmla="*/ 1125000 h 2250000"/>
              <a:gd name="connsiteX2" fmla="*/ 1122760 w 2247760"/>
              <a:gd name="connsiteY2" fmla="*/ 2250000 h 2250000"/>
              <a:gd name="connsiteX3" fmla="*/ 3568 w 2247760"/>
              <a:gd name="connsiteY3" fmla="*/ 1240025 h 2250000"/>
              <a:gd name="connsiteX4" fmla="*/ 0 w 2247760"/>
              <a:gd name="connsiteY4" fmla="*/ 1169363 h 2250000"/>
              <a:gd name="connsiteX5" fmla="*/ 9407 w 2247760"/>
              <a:gd name="connsiteY5" fmla="*/ 1172283 h 2250000"/>
              <a:gd name="connsiteX6" fmla="*/ 60580 w 2247760"/>
              <a:gd name="connsiteY6" fmla="*/ 1177442 h 2250000"/>
              <a:gd name="connsiteX7" fmla="*/ 314495 w 2247760"/>
              <a:gd name="connsiteY7" fmla="*/ 923527 h 2250000"/>
              <a:gd name="connsiteX8" fmla="*/ 111753 w 2247760"/>
              <a:gd name="connsiteY8" fmla="*/ 674771 h 2250000"/>
              <a:gd name="connsiteX9" fmla="*/ 94602 w 2247760"/>
              <a:gd name="connsiteY9" fmla="*/ 673042 h 2250000"/>
              <a:gd name="connsiteX10" fmla="*/ 108698 w 2247760"/>
              <a:gd name="connsiteY10" fmla="*/ 637266 h 2250000"/>
              <a:gd name="connsiteX11" fmla="*/ 189893 w 2247760"/>
              <a:gd name="connsiteY11" fmla="*/ 496002 h 2250000"/>
              <a:gd name="connsiteX12" fmla="*/ 238219 w 2247760"/>
              <a:gd name="connsiteY12" fmla="*/ 431376 h 2250000"/>
              <a:gd name="connsiteX13" fmla="*/ 262076 w 2247760"/>
              <a:gd name="connsiteY13" fmla="*/ 447462 h 2250000"/>
              <a:gd name="connsiteX14" fmla="*/ 328139 w 2247760"/>
              <a:gd name="connsiteY14" fmla="*/ 460799 h 2250000"/>
              <a:gd name="connsiteX15" fmla="*/ 497860 w 2247760"/>
              <a:gd name="connsiteY15" fmla="*/ 291078 h 2250000"/>
              <a:gd name="connsiteX16" fmla="*/ 484523 w 2247760"/>
              <a:gd name="connsiteY16" fmla="*/ 225015 h 2250000"/>
              <a:gd name="connsiteX17" fmla="*/ 472880 w 2247760"/>
              <a:gd name="connsiteY17" fmla="*/ 207748 h 2250000"/>
              <a:gd name="connsiteX18" fmla="*/ 493762 w 2247760"/>
              <a:gd name="connsiteY18" fmla="*/ 192132 h 2250000"/>
              <a:gd name="connsiteX19" fmla="*/ 1122760 w 2247760"/>
              <a:gd name="connsiteY19" fmla="*/ 0 h 225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7760" h="2250000">
                <a:moveTo>
                  <a:pt x="1122760" y="0"/>
                </a:moveTo>
                <a:cubicBezTo>
                  <a:pt x="1744080" y="0"/>
                  <a:pt x="2247760" y="503680"/>
                  <a:pt x="2247760" y="1125000"/>
                </a:cubicBezTo>
                <a:cubicBezTo>
                  <a:pt x="2247760" y="1746320"/>
                  <a:pt x="1744080" y="2250000"/>
                  <a:pt x="1122760" y="2250000"/>
                </a:cubicBezTo>
                <a:cubicBezTo>
                  <a:pt x="540273" y="2250000"/>
                  <a:pt x="61180" y="1807313"/>
                  <a:pt x="3568" y="1240025"/>
                </a:cubicBezTo>
                <a:lnTo>
                  <a:pt x="0" y="1169363"/>
                </a:lnTo>
                <a:lnTo>
                  <a:pt x="9407" y="1172283"/>
                </a:lnTo>
                <a:cubicBezTo>
                  <a:pt x="25937" y="1175666"/>
                  <a:pt x="43051" y="1177442"/>
                  <a:pt x="60580" y="1177442"/>
                </a:cubicBezTo>
                <a:cubicBezTo>
                  <a:pt x="200813" y="1177442"/>
                  <a:pt x="314495" y="1063760"/>
                  <a:pt x="314495" y="923527"/>
                </a:cubicBezTo>
                <a:cubicBezTo>
                  <a:pt x="314495" y="800823"/>
                  <a:pt x="227457" y="698447"/>
                  <a:pt x="111753" y="674771"/>
                </a:cubicBezTo>
                <a:lnTo>
                  <a:pt x="94602" y="673042"/>
                </a:lnTo>
                <a:lnTo>
                  <a:pt x="108698" y="637266"/>
                </a:lnTo>
                <a:cubicBezTo>
                  <a:pt x="132396" y="588084"/>
                  <a:pt x="159567" y="540890"/>
                  <a:pt x="189893" y="496002"/>
                </a:cubicBezTo>
                <a:lnTo>
                  <a:pt x="238219" y="431376"/>
                </a:lnTo>
                <a:lnTo>
                  <a:pt x="262076" y="447462"/>
                </a:lnTo>
                <a:cubicBezTo>
                  <a:pt x="282381" y="456050"/>
                  <a:pt x="304706" y="460799"/>
                  <a:pt x="328139" y="460799"/>
                </a:cubicBezTo>
                <a:cubicBezTo>
                  <a:pt x="421873" y="460799"/>
                  <a:pt x="497860" y="384812"/>
                  <a:pt x="497860" y="291078"/>
                </a:cubicBezTo>
                <a:cubicBezTo>
                  <a:pt x="497860" y="267645"/>
                  <a:pt x="493111" y="245320"/>
                  <a:pt x="484523" y="225015"/>
                </a:cubicBezTo>
                <a:lnTo>
                  <a:pt x="472880" y="207748"/>
                </a:lnTo>
                <a:lnTo>
                  <a:pt x="493762" y="192132"/>
                </a:lnTo>
                <a:cubicBezTo>
                  <a:pt x="673313" y="70830"/>
                  <a:pt x="889765" y="0"/>
                  <a:pt x="1122760"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 name="Oval 2">
            <a:extLst>
              <a:ext uri="{FF2B5EF4-FFF2-40B4-BE49-F238E27FC236}">
                <a16:creationId xmlns:a16="http://schemas.microsoft.com/office/drawing/2014/main" id="{E5D29DCF-02FD-8445-8F69-2B2905836966}"/>
              </a:ext>
            </a:extLst>
          </p:cNvPr>
          <p:cNvSpPr>
            <a:spLocks noChangeAspect="1"/>
          </p:cNvSpPr>
          <p:nvPr userDrawn="1"/>
        </p:nvSpPr>
        <p:spPr>
          <a:xfrm>
            <a:off x="499803" y="350824"/>
            <a:ext cx="2268000" cy="2268000"/>
          </a:xfrm>
          <a:prstGeom prst="ellipse">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2">
            <a:extLst>
              <a:ext uri="{FF2B5EF4-FFF2-40B4-BE49-F238E27FC236}">
                <a16:creationId xmlns:a16="http://schemas.microsoft.com/office/drawing/2014/main" id="{83F441E8-F743-9148-8681-3557B512720A}"/>
              </a:ext>
            </a:extLst>
          </p:cNvPr>
          <p:cNvSpPr>
            <a:spLocks noGrp="1"/>
          </p:cNvSpPr>
          <p:nvPr>
            <p:ph type="body" sz="quarter" idx="16" hasCustomPrompt="1"/>
          </p:nvPr>
        </p:nvSpPr>
        <p:spPr>
          <a:xfrm>
            <a:off x="2947480" y="1032523"/>
            <a:ext cx="2709191"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34" name="Text Placeholder 2">
            <a:extLst>
              <a:ext uri="{FF2B5EF4-FFF2-40B4-BE49-F238E27FC236}">
                <a16:creationId xmlns:a16="http://schemas.microsoft.com/office/drawing/2014/main" id="{B8DE1459-1F61-544E-87BD-721E7289A1E7}"/>
              </a:ext>
            </a:extLst>
          </p:cNvPr>
          <p:cNvSpPr>
            <a:spLocks noGrp="1"/>
          </p:cNvSpPr>
          <p:nvPr>
            <p:ph type="body" sz="quarter" idx="17" hasCustomPrompt="1"/>
          </p:nvPr>
        </p:nvSpPr>
        <p:spPr>
          <a:xfrm>
            <a:off x="2947480" y="1250827"/>
            <a:ext cx="2709190"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35" name="Text Placeholder 2">
            <a:extLst>
              <a:ext uri="{FF2B5EF4-FFF2-40B4-BE49-F238E27FC236}">
                <a16:creationId xmlns:a16="http://schemas.microsoft.com/office/drawing/2014/main" id="{1EB53B01-475D-2246-BF01-72A38045E4FD}"/>
              </a:ext>
            </a:extLst>
          </p:cNvPr>
          <p:cNvSpPr>
            <a:spLocks noGrp="1"/>
          </p:cNvSpPr>
          <p:nvPr>
            <p:ph type="body" sz="quarter" idx="18" hasCustomPrompt="1"/>
          </p:nvPr>
        </p:nvSpPr>
        <p:spPr>
          <a:xfrm>
            <a:off x="2947480" y="1459171"/>
            <a:ext cx="2709190"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36" name="Text Placeholder 2">
            <a:extLst>
              <a:ext uri="{FF2B5EF4-FFF2-40B4-BE49-F238E27FC236}">
                <a16:creationId xmlns:a16="http://schemas.microsoft.com/office/drawing/2014/main" id="{A0F7D16D-1B34-1D43-BC75-EFAC4108FACE}"/>
              </a:ext>
            </a:extLst>
          </p:cNvPr>
          <p:cNvSpPr>
            <a:spLocks noGrp="1"/>
          </p:cNvSpPr>
          <p:nvPr>
            <p:ph type="body" sz="quarter" idx="15" hasCustomPrompt="1"/>
          </p:nvPr>
        </p:nvSpPr>
        <p:spPr>
          <a:xfrm>
            <a:off x="439328" y="2944965"/>
            <a:ext cx="5217341" cy="2340714"/>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a:t>
            </a:r>
          </a:p>
        </p:txBody>
      </p:sp>
      <p:sp>
        <p:nvSpPr>
          <p:cNvPr id="51" name="Text Placeholder 2">
            <a:extLst>
              <a:ext uri="{FF2B5EF4-FFF2-40B4-BE49-F238E27FC236}">
                <a16:creationId xmlns:a16="http://schemas.microsoft.com/office/drawing/2014/main" id="{4795CB6D-939A-994B-93BD-3C30F72F5E74}"/>
              </a:ext>
            </a:extLst>
          </p:cNvPr>
          <p:cNvSpPr>
            <a:spLocks noGrp="1"/>
          </p:cNvSpPr>
          <p:nvPr>
            <p:ph type="body" sz="quarter" idx="20" hasCustomPrompt="1"/>
          </p:nvPr>
        </p:nvSpPr>
        <p:spPr>
          <a:xfrm>
            <a:off x="8723812" y="1032523"/>
            <a:ext cx="2709191"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52" name="Text Placeholder 2">
            <a:extLst>
              <a:ext uri="{FF2B5EF4-FFF2-40B4-BE49-F238E27FC236}">
                <a16:creationId xmlns:a16="http://schemas.microsoft.com/office/drawing/2014/main" id="{A2117F14-F74D-274F-8CA8-4BFBE7AD6036}"/>
              </a:ext>
            </a:extLst>
          </p:cNvPr>
          <p:cNvSpPr>
            <a:spLocks noGrp="1"/>
          </p:cNvSpPr>
          <p:nvPr>
            <p:ph type="body" sz="quarter" idx="21" hasCustomPrompt="1"/>
          </p:nvPr>
        </p:nvSpPr>
        <p:spPr>
          <a:xfrm>
            <a:off x="8723812" y="1250827"/>
            <a:ext cx="2709190"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53" name="Text Placeholder 2">
            <a:extLst>
              <a:ext uri="{FF2B5EF4-FFF2-40B4-BE49-F238E27FC236}">
                <a16:creationId xmlns:a16="http://schemas.microsoft.com/office/drawing/2014/main" id="{C20A7CBD-CCE7-E447-B8A5-F51800ED19BF}"/>
              </a:ext>
            </a:extLst>
          </p:cNvPr>
          <p:cNvSpPr>
            <a:spLocks noGrp="1"/>
          </p:cNvSpPr>
          <p:nvPr>
            <p:ph type="body" sz="quarter" idx="22" hasCustomPrompt="1"/>
          </p:nvPr>
        </p:nvSpPr>
        <p:spPr>
          <a:xfrm>
            <a:off x="8723812" y="1459171"/>
            <a:ext cx="2709190"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54" name="Text Placeholder 2">
            <a:extLst>
              <a:ext uri="{FF2B5EF4-FFF2-40B4-BE49-F238E27FC236}">
                <a16:creationId xmlns:a16="http://schemas.microsoft.com/office/drawing/2014/main" id="{CE156F2D-EFB8-C64A-A8A2-7F62FC709FB8}"/>
              </a:ext>
            </a:extLst>
          </p:cNvPr>
          <p:cNvSpPr>
            <a:spLocks noGrp="1"/>
          </p:cNvSpPr>
          <p:nvPr>
            <p:ph type="body" sz="quarter" idx="23" hasCustomPrompt="1"/>
          </p:nvPr>
        </p:nvSpPr>
        <p:spPr>
          <a:xfrm>
            <a:off x="6215660" y="2944965"/>
            <a:ext cx="5217341" cy="2340714"/>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a:t>
            </a:r>
          </a:p>
        </p:txBody>
      </p:sp>
      <p:sp>
        <p:nvSpPr>
          <p:cNvPr id="59" name="Oval 58">
            <a:extLst>
              <a:ext uri="{FF2B5EF4-FFF2-40B4-BE49-F238E27FC236}">
                <a16:creationId xmlns:a16="http://schemas.microsoft.com/office/drawing/2014/main" id="{9A9A833D-11BB-3C4E-A04C-A6328A40720B}"/>
              </a:ext>
            </a:extLst>
          </p:cNvPr>
          <p:cNvSpPr/>
          <p:nvPr userDrawn="1"/>
        </p:nvSpPr>
        <p:spPr>
          <a:xfrm>
            <a:off x="671519" y="484268"/>
            <a:ext cx="339442" cy="3394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13667F7-5677-1A49-B5C5-794FBFB0C246}"/>
              </a:ext>
            </a:extLst>
          </p:cNvPr>
          <p:cNvSpPr/>
          <p:nvPr userDrawn="1"/>
        </p:nvSpPr>
        <p:spPr>
          <a:xfrm>
            <a:off x="319766" y="1032523"/>
            <a:ext cx="507830" cy="5078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Picture Placeholder 83">
            <a:extLst>
              <a:ext uri="{FF2B5EF4-FFF2-40B4-BE49-F238E27FC236}">
                <a16:creationId xmlns:a16="http://schemas.microsoft.com/office/drawing/2014/main" id="{E996EFF2-5C65-8445-B681-FA64A6C32EBF}"/>
              </a:ext>
            </a:extLst>
          </p:cNvPr>
          <p:cNvSpPr>
            <a:spLocks noGrp="1"/>
          </p:cNvSpPr>
          <p:nvPr>
            <p:ph type="pic" sz="quarter" idx="27" hasCustomPrompt="1"/>
          </p:nvPr>
        </p:nvSpPr>
        <p:spPr>
          <a:xfrm>
            <a:off x="6295593" y="362911"/>
            <a:ext cx="2247760" cy="2250000"/>
          </a:xfrm>
          <a:custGeom>
            <a:avLst/>
            <a:gdLst>
              <a:gd name="connsiteX0" fmla="*/ 1122760 w 2247760"/>
              <a:gd name="connsiteY0" fmla="*/ 0 h 2250000"/>
              <a:gd name="connsiteX1" fmla="*/ 2247760 w 2247760"/>
              <a:gd name="connsiteY1" fmla="*/ 1125000 h 2250000"/>
              <a:gd name="connsiteX2" fmla="*/ 1122760 w 2247760"/>
              <a:gd name="connsiteY2" fmla="*/ 2250000 h 2250000"/>
              <a:gd name="connsiteX3" fmla="*/ 3568 w 2247760"/>
              <a:gd name="connsiteY3" fmla="*/ 1240025 h 2250000"/>
              <a:gd name="connsiteX4" fmla="*/ 0 w 2247760"/>
              <a:gd name="connsiteY4" fmla="*/ 1169363 h 2250000"/>
              <a:gd name="connsiteX5" fmla="*/ 9407 w 2247760"/>
              <a:gd name="connsiteY5" fmla="*/ 1172283 h 2250000"/>
              <a:gd name="connsiteX6" fmla="*/ 60580 w 2247760"/>
              <a:gd name="connsiteY6" fmla="*/ 1177442 h 2250000"/>
              <a:gd name="connsiteX7" fmla="*/ 314495 w 2247760"/>
              <a:gd name="connsiteY7" fmla="*/ 923527 h 2250000"/>
              <a:gd name="connsiteX8" fmla="*/ 111753 w 2247760"/>
              <a:gd name="connsiteY8" fmla="*/ 674771 h 2250000"/>
              <a:gd name="connsiteX9" fmla="*/ 94602 w 2247760"/>
              <a:gd name="connsiteY9" fmla="*/ 673042 h 2250000"/>
              <a:gd name="connsiteX10" fmla="*/ 108698 w 2247760"/>
              <a:gd name="connsiteY10" fmla="*/ 637266 h 2250000"/>
              <a:gd name="connsiteX11" fmla="*/ 189893 w 2247760"/>
              <a:gd name="connsiteY11" fmla="*/ 496002 h 2250000"/>
              <a:gd name="connsiteX12" fmla="*/ 238219 w 2247760"/>
              <a:gd name="connsiteY12" fmla="*/ 431376 h 2250000"/>
              <a:gd name="connsiteX13" fmla="*/ 262076 w 2247760"/>
              <a:gd name="connsiteY13" fmla="*/ 447462 h 2250000"/>
              <a:gd name="connsiteX14" fmla="*/ 328139 w 2247760"/>
              <a:gd name="connsiteY14" fmla="*/ 460799 h 2250000"/>
              <a:gd name="connsiteX15" fmla="*/ 497860 w 2247760"/>
              <a:gd name="connsiteY15" fmla="*/ 291078 h 2250000"/>
              <a:gd name="connsiteX16" fmla="*/ 484523 w 2247760"/>
              <a:gd name="connsiteY16" fmla="*/ 225015 h 2250000"/>
              <a:gd name="connsiteX17" fmla="*/ 472880 w 2247760"/>
              <a:gd name="connsiteY17" fmla="*/ 207748 h 2250000"/>
              <a:gd name="connsiteX18" fmla="*/ 493762 w 2247760"/>
              <a:gd name="connsiteY18" fmla="*/ 192132 h 2250000"/>
              <a:gd name="connsiteX19" fmla="*/ 1122760 w 2247760"/>
              <a:gd name="connsiteY19" fmla="*/ 0 h 225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7760" h="2250000">
                <a:moveTo>
                  <a:pt x="1122760" y="0"/>
                </a:moveTo>
                <a:cubicBezTo>
                  <a:pt x="1744080" y="0"/>
                  <a:pt x="2247760" y="503680"/>
                  <a:pt x="2247760" y="1125000"/>
                </a:cubicBezTo>
                <a:cubicBezTo>
                  <a:pt x="2247760" y="1746320"/>
                  <a:pt x="1744080" y="2250000"/>
                  <a:pt x="1122760" y="2250000"/>
                </a:cubicBezTo>
                <a:cubicBezTo>
                  <a:pt x="540273" y="2250000"/>
                  <a:pt x="61180" y="1807313"/>
                  <a:pt x="3568" y="1240025"/>
                </a:cubicBezTo>
                <a:lnTo>
                  <a:pt x="0" y="1169363"/>
                </a:lnTo>
                <a:lnTo>
                  <a:pt x="9407" y="1172283"/>
                </a:lnTo>
                <a:cubicBezTo>
                  <a:pt x="25937" y="1175666"/>
                  <a:pt x="43051" y="1177442"/>
                  <a:pt x="60580" y="1177442"/>
                </a:cubicBezTo>
                <a:cubicBezTo>
                  <a:pt x="200813" y="1177442"/>
                  <a:pt x="314495" y="1063760"/>
                  <a:pt x="314495" y="923527"/>
                </a:cubicBezTo>
                <a:cubicBezTo>
                  <a:pt x="314495" y="800823"/>
                  <a:pt x="227457" y="698447"/>
                  <a:pt x="111753" y="674771"/>
                </a:cubicBezTo>
                <a:lnTo>
                  <a:pt x="94602" y="673042"/>
                </a:lnTo>
                <a:lnTo>
                  <a:pt x="108698" y="637266"/>
                </a:lnTo>
                <a:cubicBezTo>
                  <a:pt x="132396" y="588084"/>
                  <a:pt x="159567" y="540890"/>
                  <a:pt x="189893" y="496002"/>
                </a:cubicBezTo>
                <a:lnTo>
                  <a:pt x="238219" y="431376"/>
                </a:lnTo>
                <a:lnTo>
                  <a:pt x="262076" y="447462"/>
                </a:lnTo>
                <a:cubicBezTo>
                  <a:pt x="282381" y="456050"/>
                  <a:pt x="304706" y="460799"/>
                  <a:pt x="328139" y="460799"/>
                </a:cubicBezTo>
                <a:cubicBezTo>
                  <a:pt x="421873" y="460799"/>
                  <a:pt x="497860" y="384812"/>
                  <a:pt x="497860" y="291078"/>
                </a:cubicBezTo>
                <a:cubicBezTo>
                  <a:pt x="497860" y="267645"/>
                  <a:pt x="493111" y="245320"/>
                  <a:pt x="484523" y="225015"/>
                </a:cubicBezTo>
                <a:lnTo>
                  <a:pt x="472880" y="207748"/>
                </a:lnTo>
                <a:lnTo>
                  <a:pt x="493762" y="192132"/>
                </a:lnTo>
                <a:cubicBezTo>
                  <a:pt x="673313" y="70830"/>
                  <a:pt x="889765" y="0"/>
                  <a:pt x="1122760"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85" name="Oval 84">
            <a:extLst>
              <a:ext uri="{FF2B5EF4-FFF2-40B4-BE49-F238E27FC236}">
                <a16:creationId xmlns:a16="http://schemas.microsoft.com/office/drawing/2014/main" id="{EB1AE29D-4F37-BC49-ADE9-41FAEC3E590B}"/>
              </a:ext>
            </a:extLst>
          </p:cNvPr>
          <p:cNvSpPr>
            <a:spLocks noChangeAspect="1"/>
          </p:cNvSpPr>
          <p:nvPr userDrawn="1"/>
        </p:nvSpPr>
        <p:spPr>
          <a:xfrm>
            <a:off x="6282295" y="350824"/>
            <a:ext cx="2268000" cy="2268000"/>
          </a:xfrm>
          <a:prstGeom prst="ellipse">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5274A149-7C73-654E-9181-688CE0099155}"/>
              </a:ext>
            </a:extLst>
          </p:cNvPr>
          <p:cNvSpPr/>
          <p:nvPr userDrawn="1"/>
        </p:nvSpPr>
        <p:spPr>
          <a:xfrm>
            <a:off x="6454011" y="484268"/>
            <a:ext cx="339442" cy="3394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7B24C0A5-4A13-5B49-A121-B8EC15885145}"/>
              </a:ext>
            </a:extLst>
          </p:cNvPr>
          <p:cNvSpPr/>
          <p:nvPr userDrawn="1"/>
        </p:nvSpPr>
        <p:spPr>
          <a:xfrm>
            <a:off x="6102258" y="1032523"/>
            <a:ext cx="507830" cy="5078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5915350"/>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CV">
    <p:bg>
      <p:bgPr>
        <a:solidFill>
          <a:schemeClr val="bg1"/>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B694111-6D88-B844-B1DA-5D3F77089342}"/>
              </a:ext>
            </a:extLst>
          </p:cNvPr>
          <p:cNvSpPr/>
          <p:nvPr userDrawn="1"/>
        </p:nvSpPr>
        <p:spPr>
          <a:xfrm>
            <a:off x="569242" y="345729"/>
            <a:ext cx="1332000" cy="1332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Picture Placeholder 55">
            <a:extLst>
              <a:ext uri="{FF2B5EF4-FFF2-40B4-BE49-F238E27FC236}">
                <a16:creationId xmlns:a16="http://schemas.microsoft.com/office/drawing/2014/main" id="{CE1C68D1-B88A-5544-A8B8-9E4A407756F0}"/>
              </a:ext>
            </a:extLst>
          </p:cNvPr>
          <p:cNvSpPr>
            <a:spLocks noGrp="1"/>
          </p:cNvSpPr>
          <p:nvPr>
            <p:ph type="pic" sz="quarter" idx="24" hasCustomPrompt="1"/>
          </p:nvPr>
        </p:nvSpPr>
        <p:spPr>
          <a:xfrm>
            <a:off x="580598" y="352929"/>
            <a:ext cx="1313444" cy="1317600"/>
          </a:xfrm>
          <a:custGeom>
            <a:avLst/>
            <a:gdLst>
              <a:gd name="connsiteX0" fmla="*/ 654644 w 1313444"/>
              <a:gd name="connsiteY0" fmla="*/ 0 h 1317600"/>
              <a:gd name="connsiteX1" fmla="*/ 1313444 w 1313444"/>
              <a:gd name="connsiteY1" fmla="*/ 658800 h 1317600"/>
              <a:gd name="connsiteX2" fmla="*/ 654644 w 1313444"/>
              <a:gd name="connsiteY2" fmla="*/ 1317600 h 1317600"/>
              <a:gd name="connsiteX3" fmla="*/ 9229 w 1313444"/>
              <a:gd name="connsiteY3" fmla="*/ 791571 h 1317600"/>
              <a:gd name="connsiteX4" fmla="*/ 0 w 1313444"/>
              <a:gd name="connsiteY4" fmla="*/ 700029 h 1317600"/>
              <a:gd name="connsiteX5" fmla="*/ 7308 w 1313444"/>
              <a:gd name="connsiteY5" fmla="*/ 701504 h 1317600"/>
              <a:gd name="connsiteX6" fmla="*/ 156697 w 1313444"/>
              <a:gd name="connsiteY6" fmla="*/ 552115 h 1317600"/>
              <a:gd name="connsiteX7" fmla="*/ 65457 w 1313444"/>
              <a:gd name="connsiteY7" fmla="*/ 414466 h 1317600"/>
              <a:gd name="connsiteX8" fmla="*/ 45133 w 1313444"/>
              <a:gd name="connsiteY8" fmla="*/ 410363 h 1317600"/>
              <a:gd name="connsiteX9" fmla="*/ 47616 w 1313444"/>
              <a:gd name="connsiteY9" fmla="*/ 402365 h 1317600"/>
              <a:gd name="connsiteX10" fmla="*/ 91221 w 1313444"/>
              <a:gd name="connsiteY10" fmla="*/ 317188 h 1317600"/>
              <a:gd name="connsiteX11" fmla="*/ 122759 w 1313444"/>
              <a:gd name="connsiteY11" fmla="*/ 272829 h 1317600"/>
              <a:gd name="connsiteX12" fmla="*/ 125854 w 1313444"/>
              <a:gd name="connsiteY12" fmla="*/ 274916 h 1317600"/>
              <a:gd name="connsiteX13" fmla="*/ 164722 w 1313444"/>
              <a:gd name="connsiteY13" fmla="*/ 282763 h 1317600"/>
              <a:gd name="connsiteX14" fmla="*/ 264576 w 1313444"/>
              <a:gd name="connsiteY14" fmla="*/ 182909 h 1317600"/>
              <a:gd name="connsiteX15" fmla="*/ 256729 w 1313444"/>
              <a:gd name="connsiteY15" fmla="*/ 144041 h 1317600"/>
              <a:gd name="connsiteX16" fmla="*/ 253075 w 1313444"/>
              <a:gd name="connsiteY16" fmla="*/ 138621 h 1317600"/>
              <a:gd name="connsiteX17" fmla="*/ 286303 w 1313444"/>
              <a:gd name="connsiteY17" fmla="*/ 112513 h 1317600"/>
              <a:gd name="connsiteX18" fmla="*/ 654644 w 1313444"/>
              <a:gd name="connsiteY18" fmla="*/ 0 h 13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444" h="1317600">
                <a:moveTo>
                  <a:pt x="654644" y="0"/>
                </a:moveTo>
                <a:cubicBezTo>
                  <a:pt x="1018489" y="0"/>
                  <a:pt x="1313444" y="294955"/>
                  <a:pt x="1313444" y="658800"/>
                </a:cubicBezTo>
                <a:cubicBezTo>
                  <a:pt x="1313444" y="1022645"/>
                  <a:pt x="1018489" y="1317600"/>
                  <a:pt x="654644" y="1317600"/>
                </a:cubicBezTo>
                <a:cubicBezTo>
                  <a:pt x="336280" y="1317600"/>
                  <a:pt x="70659" y="1091775"/>
                  <a:pt x="9229" y="791571"/>
                </a:cubicBezTo>
                <a:lnTo>
                  <a:pt x="0" y="700029"/>
                </a:lnTo>
                <a:lnTo>
                  <a:pt x="7308" y="701504"/>
                </a:lnTo>
                <a:cubicBezTo>
                  <a:pt x="89813" y="701504"/>
                  <a:pt x="156697" y="634620"/>
                  <a:pt x="156697" y="552115"/>
                </a:cubicBezTo>
                <a:cubicBezTo>
                  <a:pt x="156697" y="490236"/>
                  <a:pt x="119075" y="437144"/>
                  <a:pt x="65457" y="414466"/>
                </a:cubicBezTo>
                <a:lnTo>
                  <a:pt x="45133" y="410363"/>
                </a:lnTo>
                <a:lnTo>
                  <a:pt x="47616" y="402365"/>
                </a:lnTo>
                <a:cubicBezTo>
                  <a:pt x="60117" y="372808"/>
                  <a:pt x="74714" y="344354"/>
                  <a:pt x="91221" y="317188"/>
                </a:cubicBezTo>
                <a:lnTo>
                  <a:pt x="122759" y="272829"/>
                </a:lnTo>
                <a:lnTo>
                  <a:pt x="125854" y="274916"/>
                </a:lnTo>
                <a:cubicBezTo>
                  <a:pt x="137801" y="279969"/>
                  <a:pt x="150935" y="282763"/>
                  <a:pt x="164722" y="282763"/>
                </a:cubicBezTo>
                <a:cubicBezTo>
                  <a:pt x="219870" y="282763"/>
                  <a:pt x="264576" y="238057"/>
                  <a:pt x="264576" y="182909"/>
                </a:cubicBezTo>
                <a:cubicBezTo>
                  <a:pt x="264576" y="169122"/>
                  <a:pt x="261782" y="155988"/>
                  <a:pt x="256729" y="144041"/>
                </a:cubicBezTo>
                <a:lnTo>
                  <a:pt x="253075" y="138621"/>
                </a:lnTo>
                <a:lnTo>
                  <a:pt x="286303" y="112513"/>
                </a:lnTo>
                <a:cubicBezTo>
                  <a:pt x="391448" y="41478"/>
                  <a:pt x="518202" y="0"/>
                  <a:pt x="654644"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3" name="Text Placeholder 2">
            <a:extLst>
              <a:ext uri="{FF2B5EF4-FFF2-40B4-BE49-F238E27FC236}">
                <a16:creationId xmlns:a16="http://schemas.microsoft.com/office/drawing/2014/main" id="{83F441E8-F743-9148-8681-3557B512720A}"/>
              </a:ext>
            </a:extLst>
          </p:cNvPr>
          <p:cNvSpPr>
            <a:spLocks noGrp="1"/>
          </p:cNvSpPr>
          <p:nvPr>
            <p:ph type="body" sz="quarter" idx="16" hasCustomPrompt="1"/>
          </p:nvPr>
        </p:nvSpPr>
        <p:spPr>
          <a:xfrm>
            <a:off x="2222960" y="536177"/>
            <a:ext cx="2709191"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34" name="Text Placeholder 2">
            <a:extLst>
              <a:ext uri="{FF2B5EF4-FFF2-40B4-BE49-F238E27FC236}">
                <a16:creationId xmlns:a16="http://schemas.microsoft.com/office/drawing/2014/main" id="{B8DE1459-1F61-544E-87BD-721E7289A1E7}"/>
              </a:ext>
            </a:extLst>
          </p:cNvPr>
          <p:cNvSpPr>
            <a:spLocks noGrp="1"/>
          </p:cNvSpPr>
          <p:nvPr>
            <p:ph type="body" sz="quarter" idx="17" hasCustomPrompt="1"/>
          </p:nvPr>
        </p:nvSpPr>
        <p:spPr>
          <a:xfrm>
            <a:off x="2222960" y="754481"/>
            <a:ext cx="2709190"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35" name="Text Placeholder 2">
            <a:extLst>
              <a:ext uri="{FF2B5EF4-FFF2-40B4-BE49-F238E27FC236}">
                <a16:creationId xmlns:a16="http://schemas.microsoft.com/office/drawing/2014/main" id="{1EB53B01-475D-2246-BF01-72A38045E4FD}"/>
              </a:ext>
            </a:extLst>
          </p:cNvPr>
          <p:cNvSpPr>
            <a:spLocks noGrp="1"/>
          </p:cNvSpPr>
          <p:nvPr>
            <p:ph type="body" sz="quarter" idx="18" hasCustomPrompt="1"/>
          </p:nvPr>
        </p:nvSpPr>
        <p:spPr>
          <a:xfrm>
            <a:off x="2222960" y="962825"/>
            <a:ext cx="2709190"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36" name="Text Placeholder 2">
            <a:extLst>
              <a:ext uri="{FF2B5EF4-FFF2-40B4-BE49-F238E27FC236}">
                <a16:creationId xmlns:a16="http://schemas.microsoft.com/office/drawing/2014/main" id="{A0F7D16D-1B34-1D43-BC75-EFAC4108FACE}"/>
              </a:ext>
            </a:extLst>
          </p:cNvPr>
          <p:cNvSpPr>
            <a:spLocks noGrp="1"/>
          </p:cNvSpPr>
          <p:nvPr>
            <p:ph type="body" sz="quarter" idx="15" hasCustomPrompt="1"/>
          </p:nvPr>
        </p:nvSpPr>
        <p:spPr>
          <a:xfrm>
            <a:off x="439328" y="1896464"/>
            <a:ext cx="5217341" cy="1048501"/>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p>
        </p:txBody>
      </p:sp>
      <p:sp>
        <p:nvSpPr>
          <p:cNvPr id="57" name="Oval 56">
            <a:extLst>
              <a:ext uri="{FF2B5EF4-FFF2-40B4-BE49-F238E27FC236}">
                <a16:creationId xmlns:a16="http://schemas.microsoft.com/office/drawing/2014/main" id="{5D9586E2-EB9C-D740-8702-55C787797CA3}"/>
              </a:ext>
            </a:extLst>
          </p:cNvPr>
          <p:cNvSpPr/>
          <p:nvPr userDrawn="1"/>
        </p:nvSpPr>
        <p:spPr>
          <a:xfrm>
            <a:off x="438517" y="755655"/>
            <a:ext cx="298777" cy="298777"/>
          </a:xfrm>
          <a:prstGeom prst="ellipse">
            <a:avLst/>
          </a:prstGeom>
          <a:solidFill>
            <a:srgbClr val="416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773F12A9-A168-1A44-95E8-44E80910F774}"/>
              </a:ext>
            </a:extLst>
          </p:cNvPr>
          <p:cNvSpPr/>
          <p:nvPr userDrawn="1"/>
        </p:nvSpPr>
        <p:spPr>
          <a:xfrm>
            <a:off x="645466" y="435984"/>
            <a:ext cx="199707" cy="199707"/>
          </a:xfrm>
          <a:prstGeom prst="ellipse">
            <a:avLst/>
          </a:prstGeom>
          <a:solidFill>
            <a:srgbClr val="B7B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7BAC9"/>
              </a:solidFill>
            </a:endParaRPr>
          </a:p>
        </p:txBody>
      </p:sp>
      <p:sp>
        <p:nvSpPr>
          <p:cNvPr id="67" name="Oval 66">
            <a:extLst>
              <a:ext uri="{FF2B5EF4-FFF2-40B4-BE49-F238E27FC236}">
                <a16:creationId xmlns:a16="http://schemas.microsoft.com/office/drawing/2014/main" id="{D58F5C3D-CB5E-E641-8861-FA2A4CE3B22D}"/>
              </a:ext>
            </a:extLst>
          </p:cNvPr>
          <p:cNvSpPr/>
          <p:nvPr userDrawn="1"/>
        </p:nvSpPr>
        <p:spPr>
          <a:xfrm>
            <a:off x="6335042" y="345729"/>
            <a:ext cx="1332000" cy="1332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icture Placeholder 67">
            <a:extLst>
              <a:ext uri="{FF2B5EF4-FFF2-40B4-BE49-F238E27FC236}">
                <a16:creationId xmlns:a16="http://schemas.microsoft.com/office/drawing/2014/main" id="{13314F90-5EE3-A743-ADCC-C4AF2364C193}"/>
              </a:ext>
            </a:extLst>
          </p:cNvPr>
          <p:cNvSpPr>
            <a:spLocks noGrp="1"/>
          </p:cNvSpPr>
          <p:nvPr>
            <p:ph type="pic" sz="quarter" idx="25" hasCustomPrompt="1"/>
          </p:nvPr>
        </p:nvSpPr>
        <p:spPr>
          <a:xfrm>
            <a:off x="6346398" y="352929"/>
            <a:ext cx="1313444" cy="1317600"/>
          </a:xfrm>
          <a:custGeom>
            <a:avLst/>
            <a:gdLst>
              <a:gd name="connsiteX0" fmla="*/ 654644 w 1313444"/>
              <a:gd name="connsiteY0" fmla="*/ 0 h 1317600"/>
              <a:gd name="connsiteX1" fmla="*/ 1313444 w 1313444"/>
              <a:gd name="connsiteY1" fmla="*/ 658800 h 1317600"/>
              <a:gd name="connsiteX2" fmla="*/ 654644 w 1313444"/>
              <a:gd name="connsiteY2" fmla="*/ 1317600 h 1317600"/>
              <a:gd name="connsiteX3" fmla="*/ 9229 w 1313444"/>
              <a:gd name="connsiteY3" fmla="*/ 791571 h 1317600"/>
              <a:gd name="connsiteX4" fmla="*/ 0 w 1313444"/>
              <a:gd name="connsiteY4" fmla="*/ 700029 h 1317600"/>
              <a:gd name="connsiteX5" fmla="*/ 7308 w 1313444"/>
              <a:gd name="connsiteY5" fmla="*/ 701504 h 1317600"/>
              <a:gd name="connsiteX6" fmla="*/ 156697 w 1313444"/>
              <a:gd name="connsiteY6" fmla="*/ 552115 h 1317600"/>
              <a:gd name="connsiteX7" fmla="*/ 65457 w 1313444"/>
              <a:gd name="connsiteY7" fmla="*/ 414466 h 1317600"/>
              <a:gd name="connsiteX8" fmla="*/ 45133 w 1313444"/>
              <a:gd name="connsiteY8" fmla="*/ 410363 h 1317600"/>
              <a:gd name="connsiteX9" fmla="*/ 47616 w 1313444"/>
              <a:gd name="connsiteY9" fmla="*/ 402365 h 1317600"/>
              <a:gd name="connsiteX10" fmla="*/ 91221 w 1313444"/>
              <a:gd name="connsiteY10" fmla="*/ 317188 h 1317600"/>
              <a:gd name="connsiteX11" fmla="*/ 122759 w 1313444"/>
              <a:gd name="connsiteY11" fmla="*/ 272829 h 1317600"/>
              <a:gd name="connsiteX12" fmla="*/ 125854 w 1313444"/>
              <a:gd name="connsiteY12" fmla="*/ 274916 h 1317600"/>
              <a:gd name="connsiteX13" fmla="*/ 164722 w 1313444"/>
              <a:gd name="connsiteY13" fmla="*/ 282763 h 1317600"/>
              <a:gd name="connsiteX14" fmla="*/ 264576 w 1313444"/>
              <a:gd name="connsiteY14" fmla="*/ 182909 h 1317600"/>
              <a:gd name="connsiteX15" fmla="*/ 256729 w 1313444"/>
              <a:gd name="connsiteY15" fmla="*/ 144041 h 1317600"/>
              <a:gd name="connsiteX16" fmla="*/ 253075 w 1313444"/>
              <a:gd name="connsiteY16" fmla="*/ 138621 h 1317600"/>
              <a:gd name="connsiteX17" fmla="*/ 286303 w 1313444"/>
              <a:gd name="connsiteY17" fmla="*/ 112513 h 1317600"/>
              <a:gd name="connsiteX18" fmla="*/ 654644 w 1313444"/>
              <a:gd name="connsiteY18" fmla="*/ 0 h 13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444" h="1317600">
                <a:moveTo>
                  <a:pt x="654644" y="0"/>
                </a:moveTo>
                <a:cubicBezTo>
                  <a:pt x="1018489" y="0"/>
                  <a:pt x="1313444" y="294955"/>
                  <a:pt x="1313444" y="658800"/>
                </a:cubicBezTo>
                <a:cubicBezTo>
                  <a:pt x="1313444" y="1022645"/>
                  <a:pt x="1018489" y="1317600"/>
                  <a:pt x="654644" y="1317600"/>
                </a:cubicBezTo>
                <a:cubicBezTo>
                  <a:pt x="336280" y="1317600"/>
                  <a:pt x="70659" y="1091775"/>
                  <a:pt x="9229" y="791571"/>
                </a:cubicBezTo>
                <a:lnTo>
                  <a:pt x="0" y="700029"/>
                </a:lnTo>
                <a:lnTo>
                  <a:pt x="7308" y="701504"/>
                </a:lnTo>
                <a:cubicBezTo>
                  <a:pt x="89813" y="701504"/>
                  <a:pt x="156697" y="634620"/>
                  <a:pt x="156697" y="552115"/>
                </a:cubicBezTo>
                <a:cubicBezTo>
                  <a:pt x="156697" y="490236"/>
                  <a:pt x="119075" y="437144"/>
                  <a:pt x="65457" y="414466"/>
                </a:cubicBezTo>
                <a:lnTo>
                  <a:pt x="45133" y="410363"/>
                </a:lnTo>
                <a:lnTo>
                  <a:pt x="47616" y="402365"/>
                </a:lnTo>
                <a:cubicBezTo>
                  <a:pt x="60117" y="372808"/>
                  <a:pt x="74714" y="344354"/>
                  <a:pt x="91221" y="317188"/>
                </a:cubicBezTo>
                <a:lnTo>
                  <a:pt x="122759" y="272829"/>
                </a:lnTo>
                <a:lnTo>
                  <a:pt x="125854" y="274916"/>
                </a:lnTo>
                <a:cubicBezTo>
                  <a:pt x="137801" y="279969"/>
                  <a:pt x="150935" y="282763"/>
                  <a:pt x="164722" y="282763"/>
                </a:cubicBezTo>
                <a:cubicBezTo>
                  <a:pt x="219870" y="282763"/>
                  <a:pt x="264576" y="238057"/>
                  <a:pt x="264576" y="182909"/>
                </a:cubicBezTo>
                <a:cubicBezTo>
                  <a:pt x="264576" y="169122"/>
                  <a:pt x="261782" y="155988"/>
                  <a:pt x="256729" y="144041"/>
                </a:cubicBezTo>
                <a:lnTo>
                  <a:pt x="253075" y="138621"/>
                </a:lnTo>
                <a:lnTo>
                  <a:pt x="286303" y="112513"/>
                </a:lnTo>
                <a:cubicBezTo>
                  <a:pt x="391448" y="41478"/>
                  <a:pt x="518202" y="0"/>
                  <a:pt x="654644"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69" name="Text Placeholder 2">
            <a:extLst>
              <a:ext uri="{FF2B5EF4-FFF2-40B4-BE49-F238E27FC236}">
                <a16:creationId xmlns:a16="http://schemas.microsoft.com/office/drawing/2014/main" id="{6918CB79-5A41-6444-B403-65972D3FB54F}"/>
              </a:ext>
            </a:extLst>
          </p:cNvPr>
          <p:cNvSpPr>
            <a:spLocks noGrp="1"/>
          </p:cNvSpPr>
          <p:nvPr>
            <p:ph type="body" sz="quarter" idx="26" hasCustomPrompt="1"/>
          </p:nvPr>
        </p:nvSpPr>
        <p:spPr>
          <a:xfrm>
            <a:off x="7988760" y="536177"/>
            <a:ext cx="2709191"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70" name="Text Placeholder 2">
            <a:extLst>
              <a:ext uri="{FF2B5EF4-FFF2-40B4-BE49-F238E27FC236}">
                <a16:creationId xmlns:a16="http://schemas.microsoft.com/office/drawing/2014/main" id="{DCB6A7FA-B21C-634B-87CC-5E3E902D3C26}"/>
              </a:ext>
            </a:extLst>
          </p:cNvPr>
          <p:cNvSpPr>
            <a:spLocks noGrp="1"/>
          </p:cNvSpPr>
          <p:nvPr>
            <p:ph type="body" sz="quarter" idx="27" hasCustomPrompt="1"/>
          </p:nvPr>
        </p:nvSpPr>
        <p:spPr>
          <a:xfrm>
            <a:off x="7988760" y="754481"/>
            <a:ext cx="2709190"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71" name="Text Placeholder 2">
            <a:extLst>
              <a:ext uri="{FF2B5EF4-FFF2-40B4-BE49-F238E27FC236}">
                <a16:creationId xmlns:a16="http://schemas.microsoft.com/office/drawing/2014/main" id="{AD764470-2D9A-224A-AC38-F97FD5FCFE66}"/>
              </a:ext>
            </a:extLst>
          </p:cNvPr>
          <p:cNvSpPr>
            <a:spLocks noGrp="1"/>
          </p:cNvSpPr>
          <p:nvPr>
            <p:ph type="body" sz="quarter" idx="28" hasCustomPrompt="1"/>
          </p:nvPr>
        </p:nvSpPr>
        <p:spPr>
          <a:xfrm>
            <a:off x="7988760" y="962825"/>
            <a:ext cx="2709190"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72" name="Text Placeholder 2">
            <a:extLst>
              <a:ext uri="{FF2B5EF4-FFF2-40B4-BE49-F238E27FC236}">
                <a16:creationId xmlns:a16="http://schemas.microsoft.com/office/drawing/2014/main" id="{11404DA3-01F6-F54B-B85C-8DEF1F25C69B}"/>
              </a:ext>
            </a:extLst>
          </p:cNvPr>
          <p:cNvSpPr>
            <a:spLocks noGrp="1"/>
          </p:cNvSpPr>
          <p:nvPr>
            <p:ph type="body" sz="quarter" idx="29" hasCustomPrompt="1"/>
          </p:nvPr>
        </p:nvSpPr>
        <p:spPr>
          <a:xfrm>
            <a:off x="6205128" y="1896464"/>
            <a:ext cx="5217341" cy="1048501"/>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p>
        </p:txBody>
      </p:sp>
      <p:sp>
        <p:nvSpPr>
          <p:cNvPr id="73" name="Oval 72">
            <a:extLst>
              <a:ext uri="{FF2B5EF4-FFF2-40B4-BE49-F238E27FC236}">
                <a16:creationId xmlns:a16="http://schemas.microsoft.com/office/drawing/2014/main" id="{5D655D79-7D66-D84B-87C2-E95785101DA3}"/>
              </a:ext>
            </a:extLst>
          </p:cNvPr>
          <p:cNvSpPr/>
          <p:nvPr userDrawn="1"/>
        </p:nvSpPr>
        <p:spPr>
          <a:xfrm>
            <a:off x="6204317" y="755655"/>
            <a:ext cx="298777" cy="298777"/>
          </a:xfrm>
          <a:prstGeom prst="ellipse">
            <a:avLst/>
          </a:prstGeom>
          <a:solidFill>
            <a:srgbClr val="416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6786A0D2-52CC-5248-843C-60132B84BB5A}"/>
              </a:ext>
            </a:extLst>
          </p:cNvPr>
          <p:cNvSpPr/>
          <p:nvPr userDrawn="1"/>
        </p:nvSpPr>
        <p:spPr>
          <a:xfrm>
            <a:off x="6411266" y="435984"/>
            <a:ext cx="199707" cy="199707"/>
          </a:xfrm>
          <a:prstGeom prst="ellipse">
            <a:avLst/>
          </a:prstGeom>
          <a:solidFill>
            <a:srgbClr val="B7B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7BAC9"/>
              </a:solidFill>
            </a:endParaRPr>
          </a:p>
        </p:txBody>
      </p:sp>
      <p:sp>
        <p:nvSpPr>
          <p:cNvPr id="75" name="Oval 74">
            <a:extLst>
              <a:ext uri="{FF2B5EF4-FFF2-40B4-BE49-F238E27FC236}">
                <a16:creationId xmlns:a16="http://schemas.microsoft.com/office/drawing/2014/main" id="{43FFB98E-3FA4-474E-81AA-27428E9349BC}"/>
              </a:ext>
            </a:extLst>
          </p:cNvPr>
          <p:cNvSpPr/>
          <p:nvPr userDrawn="1"/>
        </p:nvSpPr>
        <p:spPr>
          <a:xfrm>
            <a:off x="569242" y="3368329"/>
            <a:ext cx="1332000" cy="1332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Picture Placeholder 75">
            <a:extLst>
              <a:ext uri="{FF2B5EF4-FFF2-40B4-BE49-F238E27FC236}">
                <a16:creationId xmlns:a16="http://schemas.microsoft.com/office/drawing/2014/main" id="{2B5C7C30-6A0C-A948-9FA9-2DAD34A66A87}"/>
              </a:ext>
            </a:extLst>
          </p:cNvPr>
          <p:cNvSpPr>
            <a:spLocks noGrp="1"/>
          </p:cNvSpPr>
          <p:nvPr>
            <p:ph type="pic" sz="quarter" idx="30" hasCustomPrompt="1"/>
          </p:nvPr>
        </p:nvSpPr>
        <p:spPr>
          <a:xfrm>
            <a:off x="580598" y="3375529"/>
            <a:ext cx="1313444" cy="1317600"/>
          </a:xfrm>
          <a:custGeom>
            <a:avLst/>
            <a:gdLst>
              <a:gd name="connsiteX0" fmla="*/ 654644 w 1313444"/>
              <a:gd name="connsiteY0" fmla="*/ 0 h 1317600"/>
              <a:gd name="connsiteX1" fmla="*/ 1313444 w 1313444"/>
              <a:gd name="connsiteY1" fmla="*/ 658800 h 1317600"/>
              <a:gd name="connsiteX2" fmla="*/ 654644 w 1313444"/>
              <a:gd name="connsiteY2" fmla="*/ 1317600 h 1317600"/>
              <a:gd name="connsiteX3" fmla="*/ 9229 w 1313444"/>
              <a:gd name="connsiteY3" fmla="*/ 791571 h 1317600"/>
              <a:gd name="connsiteX4" fmla="*/ 0 w 1313444"/>
              <a:gd name="connsiteY4" fmla="*/ 700029 h 1317600"/>
              <a:gd name="connsiteX5" fmla="*/ 7308 w 1313444"/>
              <a:gd name="connsiteY5" fmla="*/ 701504 h 1317600"/>
              <a:gd name="connsiteX6" fmla="*/ 156697 w 1313444"/>
              <a:gd name="connsiteY6" fmla="*/ 552115 h 1317600"/>
              <a:gd name="connsiteX7" fmla="*/ 65457 w 1313444"/>
              <a:gd name="connsiteY7" fmla="*/ 414466 h 1317600"/>
              <a:gd name="connsiteX8" fmla="*/ 45133 w 1313444"/>
              <a:gd name="connsiteY8" fmla="*/ 410363 h 1317600"/>
              <a:gd name="connsiteX9" fmla="*/ 47616 w 1313444"/>
              <a:gd name="connsiteY9" fmla="*/ 402365 h 1317600"/>
              <a:gd name="connsiteX10" fmla="*/ 91221 w 1313444"/>
              <a:gd name="connsiteY10" fmla="*/ 317188 h 1317600"/>
              <a:gd name="connsiteX11" fmla="*/ 122759 w 1313444"/>
              <a:gd name="connsiteY11" fmla="*/ 272829 h 1317600"/>
              <a:gd name="connsiteX12" fmla="*/ 125854 w 1313444"/>
              <a:gd name="connsiteY12" fmla="*/ 274916 h 1317600"/>
              <a:gd name="connsiteX13" fmla="*/ 164722 w 1313444"/>
              <a:gd name="connsiteY13" fmla="*/ 282763 h 1317600"/>
              <a:gd name="connsiteX14" fmla="*/ 264576 w 1313444"/>
              <a:gd name="connsiteY14" fmla="*/ 182909 h 1317600"/>
              <a:gd name="connsiteX15" fmla="*/ 256729 w 1313444"/>
              <a:gd name="connsiteY15" fmla="*/ 144041 h 1317600"/>
              <a:gd name="connsiteX16" fmla="*/ 253075 w 1313444"/>
              <a:gd name="connsiteY16" fmla="*/ 138621 h 1317600"/>
              <a:gd name="connsiteX17" fmla="*/ 286303 w 1313444"/>
              <a:gd name="connsiteY17" fmla="*/ 112513 h 1317600"/>
              <a:gd name="connsiteX18" fmla="*/ 654644 w 1313444"/>
              <a:gd name="connsiteY18" fmla="*/ 0 h 13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444" h="1317600">
                <a:moveTo>
                  <a:pt x="654644" y="0"/>
                </a:moveTo>
                <a:cubicBezTo>
                  <a:pt x="1018489" y="0"/>
                  <a:pt x="1313444" y="294955"/>
                  <a:pt x="1313444" y="658800"/>
                </a:cubicBezTo>
                <a:cubicBezTo>
                  <a:pt x="1313444" y="1022645"/>
                  <a:pt x="1018489" y="1317600"/>
                  <a:pt x="654644" y="1317600"/>
                </a:cubicBezTo>
                <a:cubicBezTo>
                  <a:pt x="336280" y="1317600"/>
                  <a:pt x="70659" y="1091775"/>
                  <a:pt x="9229" y="791571"/>
                </a:cubicBezTo>
                <a:lnTo>
                  <a:pt x="0" y="700029"/>
                </a:lnTo>
                <a:lnTo>
                  <a:pt x="7308" y="701504"/>
                </a:lnTo>
                <a:cubicBezTo>
                  <a:pt x="89813" y="701504"/>
                  <a:pt x="156697" y="634620"/>
                  <a:pt x="156697" y="552115"/>
                </a:cubicBezTo>
                <a:cubicBezTo>
                  <a:pt x="156697" y="490236"/>
                  <a:pt x="119075" y="437144"/>
                  <a:pt x="65457" y="414466"/>
                </a:cubicBezTo>
                <a:lnTo>
                  <a:pt x="45133" y="410363"/>
                </a:lnTo>
                <a:lnTo>
                  <a:pt x="47616" y="402365"/>
                </a:lnTo>
                <a:cubicBezTo>
                  <a:pt x="60117" y="372808"/>
                  <a:pt x="74714" y="344354"/>
                  <a:pt x="91221" y="317188"/>
                </a:cubicBezTo>
                <a:lnTo>
                  <a:pt x="122759" y="272829"/>
                </a:lnTo>
                <a:lnTo>
                  <a:pt x="125854" y="274916"/>
                </a:lnTo>
                <a:cubicBezTo>
                  <a:pt x="137801" y="279969"/>
                  <a:pt x="150935" y="282763"/>
                  <a:pt x="164722" y="282763"/>
                </a:cubicBezTo>
                <a:cubicBezTo>
                  <a:pt x="219870" y="282763"/>
                  <a:pt x="264576" y="238057"/>
                  <a:pt x="264576" y="182909"/>
                </a:cubicBezTo>
                <a:cubicBezTo>
                  <a:pt x="264576" y="169122"/>
                  <a:pt x="261782" y="155988"/>
                  <a:pt x="256729" y="144041"/>
                </a:cubicBezTo>
                <a:lnTo>
                  <a:pt x="253075" y="138621"/>
                </a:lnTo>
                <a:lnTo>
                  <a:pt x="286303" y="112513"/>
                </a:lnTo>
                <a:cubicBezTo>
                  <a:pt x="391448" y="41478"/>
                  <a:pt x="518202" y="0"/>
                  <a:pt x="654644"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77" name="Text Placeholder 2">
            <a:extLst>
              <a:ext uri="{FF2B5EF4-FFF2-40B4-BE49-F238E27FC236}">
                <a16:creationId xmlns:a16="http://schemas.microsoft.com/office/drawing/2014/main" id="{EFE6C663-C19E-7041-A095-80A9D79970EC}"/>
              </a:ext>
            </a:extLst>
          </p:cNvPr>
          <p:cNvSpPr>
            <a:spLocks noGrp="1"/>
          </p:cNvSpPr>
          <p:nvPr>
            <p:ph type="body" sz="quarter" idx="31" hasCustomPrompt="1"/>
          </p:nvPr>
        </p:nvSpPr>
        <p:spPr>
          <a:xfrm>
            <a:off x="2222960" y="3558777"/>
            <a:ext cx="2709191"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78" name="Text Placeholder 2">
            <a:extLst>
              <a:ext uri="{FF2B5EF4-FFF2-40B4-BE49-F238E27FC236}">
                <a16:creationId xmlns:a16="http://schemas.microsoft.com/office/drawing/2014/main" id="{DDDB7D7F-52D0-804C-87F6-7C3B9220FC2D}"/>
              </a:ext>
            </a:extLst>
          </p:cNvPr>
          <p:cNvSpPr>
            <a:spLocks noGrp="1"/>
          </p:cNvSpPr>
          <p:nvPr>
            <p:ph type="body" sz="quarter" idx="32" hasCustomPrompt="1"/>
          </p:nvPr>
        </p:nvSpPr>
        <p:spPr>
          <a:xfrm>
            <a:off x="2222960" y="3777081"/>
            <a:ext cx="2709190"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79" name="Text Placeholder 2">
            <a:extLst>
              <a:ext uri="{FF2B5EF4-FFF2-40B4-BE49-F238E27FC236}">
                <a16:creationId xmlns:a16="http://schemas.microsoft.com/office/drawing/2014/main" id="{F76FECEE-D4D9-384C-84AD-16339C4247AE}"/>
              </a:ext>
            </a:extLst>
          </p:cNvPr>
          <p:cNvSpPr>
            <a:spLocks noGrp="1"/>
          </p:cNvSpPr>
          <p:nvPr>
            <p:ph type="body" sz="quarter" idx="33" hasCustomPrompt="1"/>
          </p:nvPr>
        </p:nvSpPr>
        <p:spPr>
          <a:xfrm>
            <a:off x="2222960" y="3985425"/>
            <a:ext cx="2709190"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80" name="Text Placeholder 2">
            <a:extLst>
              <a:ext uri="{FF2B5EF4-FFF2-40B4-BE49-F238E27FC236}">
                <a16:creationId xmlns:a16="http://schemas.microsoft.com/office/drawing/2014/main" id="{8F44E2E9-09F0-0A4D-95EF-8BA7B595D614}"/>
              </a:ext>
            </a:extLst>
          </p:cNvPr>
          <p:cNvSpPr>
            <a:spLocks noGrp="1"/>
          </p:cNvSpPr>
          <p:nvPr>
            <p:ph type="body" sz="quarter" idx="34" hasCustomPrompt="1"/>
          </p:nvPr>
        </p:nvSpPr>
        <p:spPr>
          <a:xfrm>
            <a:off x="439328" y="4919064"/>
            <a:ext cx="5217341" cy="1048501"/>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p>
        </p:txBody>
      </p:sp>
      <p:sp>
        <p:nvSpPr>
          <p:cNvPr id="81" name="Oval 80">
            <a:extLst>
              <a:ext uri="{FF2B5EF4-FFF2-40B4-BE49-F238E27FC236}">
                <a16:creationId xmlns:a16="http://schemas.microsoft.com/office/drawing/2014/main" id="{3CB9C406-1611-E244-B78D-BEB6D5F7E70D}"/>
              </a:ext>
            </a:extLst>
          </p:cNvPr>
          <p:cNvSpPr/>
          <p:nvPr userDrawn="1"/>
        </p:nvSpPr>
        <p:spPr>
          <a:xfrm>
            <a:off x="438517" y="3778255"/>
            <a:ext cx="298777" cy="298777"/>
          </a:xfrm>
          <a:prstGeom prst="ellipse">
            <a:avLst/>
          </a:prstGeom>
          <a:solidFill>
            <a:srgbClr val="416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49813970-A31F-5447-9333-699A302824E0}"/>
              </a:ext>
            </a:extLst>
          </p:cNvPr>
          <p:cNvSpPr/>
          <p:nvPr userDrawn="1"/>
        </p:nvSpPr>
        <p:spPr>
          <a:xfrm>
            <a:off x="645466" y="3458584"/>
            <a:ext cx="199707" cy="199707"/>
          </a:xfrm>
          <a:prstGeom prst="ellipse">
            <a:avLst/>
          </a:prstGeom>
          <a:solidFill>
            <a:srgbClr val="B7B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7BAC9"/>
              </a:solidFill>
            </a:endParaRPr>
          </a:p>
        </p:txBody>
      </p:sp>
      <p:sp>
        <p:nvSpPr>
          <p:cNvPr id="83" name="Oval 82">
            <a:extLst>
              <a:ext uri="{FF2B5EF4-FFF2-40B4-BE49-F238E27FC236}">
                <a16:creationId xmlns:a16="http://schemas.microsoft.com/office/drawing/2014/main" id="{C0BD75FD-EA4A-1440-A49F-F174D4B54D9A}"/>
              </a:ext>
            </a:extLst>
          </p:cNvPr>
          <p:cNvSpPr/>
          <p:nvPr userDrawn="1"/>
        </p:nvSpPr>
        <p:spPr>
          <a:xfrm>
            <a:off x="6335042" y="3368329"/>
            <a:ext cx="1332000" cy="1332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Picture Placeholder 83">
            <a:extLst>
              <a:ext uri="{FF2B5EF4-FFF2-40B4-BE49-F238E27FC236}">
                <a16:creationId xmlns:a16="http://schemas.microsoft.com/office/drawing/2014/main" id="{87078901-D16E-B440-A034-9EFBB04098DB}"/>
              </a:ext>
            </a:extLst>
          </p:cNvPr>
          <p:cNvSpPr>
            <a:spLocks noGrp="1"/>
          </p:cNvSpPr>
          <p:nvPr>
            <p:ph type="pic" sz="quarter" idx="35" hasCustomPrompt="1"/>
          </p:nvPr>
        </p:nvSpPr>
        <p:spPr>
          <a:xfrm>
            <a:off x="6346398" y="3375529"/>
            <a:ext cx="1313444" cy="1317600"/>
          </a:xfrm>
          <a:custGeom>
            <a:avLst/>
            <a:gdLst>
              <a:gd name="connsiteX0" fmla="*/ 654644 w 1313444"/>
              <a:gd name="connsiteY0" fmla="*/ 0 h 1317600"/>
              <a:gd name="connsiteX1" fmla="*/ 1313444 w 1313444"/>
              <a:gd name="connsiteY1" fmla="*/ 658800 h 1317600"/>
              <a:gd name="connsiteX2" fmla="*/ 654644 w 1313444"/>
              <a:gd name="connsiteY2" fmla="*/ 1317600 h 1317600"/>
              <a:gd name="connsiteX3" fmla="*/ 9229 w 1313444"/>
              <a:gd name="connsiteY3" fmla="*/ 791571 h 1317600"/>
              <a:gd name="connsiteX4" fmla="*/ 0 w 1313444"/>
              <a:gd name="connsiteY4" fmla="*/ 700029 h 1317600"/>
              <a:gd name="connsiteX5" fmla="*/ 7308 w 1313444"/>
              <a:gd name="connsiteY5" fmla="*/ 701504 h 1317600"/>
              <a:gd name="connsiteX6" fmla="*/ 156697 w 1313444"/>
              <a:gd name="connsiteY6" fmla="*/ 552115 h 1317600"/>
              <a:gd name="connsiteX7" fmla="*/ 65457 w 1313444"/>
              <a:gd name="connsiteY7" fmla="*/ 414466 h 1317600"/>
              <a:gd name="connsiteX8" fmla="*/ 45133 w 1313444"/>
              <a:gd name="connsiteY8" fmla="*/ 410363 h 1317600"/>
              <a:gd name="connsiteX9" fmla="*/ 47616 w 1313444"/>
              <a:gd name="connsiteY9" fmla="*/ 402365 h 1317600"/>
              <a:gd name="connsiteX10" fmla="*/ 91221 w 1313444"/>
              <a:gd name="connsiteY10" fmla="*/ 317188 h 1317600"/>
              <a:gd name="connsiteX11" fmla="*/ 122759 w 1313444"/>
              <a:gd name="connsiteY11" fmla="*/ 272829 h 1317600"/>
              <a:gd name="connsiteX12" fmla="*/ 125854 w 1313444"/>
              <a:gd name="connsiteY12" fmla="*/ 274916 h 1317600"/>
              <a:gd name="connsiteX13" fmla="*/ 164722 w 1313444"/>
              <a:gd name="connsiteY13" fmla="*/ 282763 h 1317600"/>
              <a:gd name="connsiteX14" fmla="*/ 264576 w 1313444"/>
              <a:gd name="connsiteY14" fmla="*/ 182909 h 1317600"/>
              <a:gd name="connsiteX15" fmla="*/ 256729 w 1313444"/>
              <a:gd name="connsiteY15" fmla="*/ 144041 h 1317600"/>
              <a:gd name="connsiteX16" fmla="*/ 253075 w 1313444"/>
              <a:gd name="connsiteY16" fmla="*/ 138621 h 1317600"/>
              <a:gd name="connsiteX17" fmla="*/ 286303 w 1313444"/>
              <a:gd name="connsiteY17" fmla="*/ 112513 h 1317600"/>
              <a:gd name="connsiteX18" fmla="*/ 654644 w 1313444"/>
              <a:gd name="connsiteY18" fmla="*/ 0 h 13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444" h="1317600">
                <a:moveTo>
                  <a:pt x="654644" y="0"/>
                </a:moveTo>
                <a:cubicBezTo>
                  <a:pt x="1018489" y="0"/>
                  <a:pt x="1313444" y="294955"/>
                  <a:pt x="1313444" y="658800"/>
                </a:cubicBezTo>
                <a:cubicBezTo>
                  <a:pt x="1313444" y="1022645"/>
                  <a:pt x="1018489" y="1317600"/>
                  <a:pt x="654644" y="1317600"/>
                </a:cubicBezTo>
                <a:cubicBezTo>
                  <a:pt x="336280" y="1317600"/>
                  <a:pt x="70659" y="1091775"/>
                  <a:pt x="9229" y="791571"/>
                </a:cubicBezTo>
                <a:lnTo>
                  <a:pt x="0" y="700029"/>
                </a:lnTo>
                <a:lnTo>
                  <a:pt x="7308" y="701504"/>
                </a:lnTo>
                <a:cubicBezTo>
                  <a:pt x="89813" y="701504"/>
                  <a:pt x="156697" y="634620"/>
                  <a:pt x="156697" y="552115"/>
                </a:cubicBezTo>
                <a:cubicBezTo>
                  <a:pt x="156697" y="490236"/>
                  <a:pt x="119075" y="437144"/>
                  <a:pt x="65457" y="414466"/>
                </a:cubicBezTo>
                <a:lnTo>
                  <a:pt x="45133" y="410363"/>
                </a:lnTo>
                <a:lnTo>
                  <a:pt x="47616" y="402365"/>
                </a:lnTo>
                <a:cubicBezTo>
                  <a:pt x="60117" y="372808"/>
                  <a:pt x="74714" y="344354"/>
                  <a:pt x="91221" y="317188"/>
                </a:cubicBezTo>
                <a:lnTo>
                  <a:pt x="122759" y="272829"/>
                </a:lnTo>
                <a:lnTo>
                  <a:pt x="125854" y="274916"/>
                </a:lnTo>
                <a:cubicBezTo>
                  <a:pt x="137801" y="279969"/>
                  <a:pt x="150935" y="282763"/>
                  <a:pt x="164722" y="282763"/>
                </a:cubicBezTo>
                <a:cubicBezTo>
                  <a:pt x="219870" y="282763"/>
                  <a:pt x="264576" y="238057"/>
                  <a:pt x="264576" y="182909"/>
                </a:cubicBezTo>
                <a:cubicBezTo>
                  <a:pt x="264576" y="169122"/>
                  <a:pt x="261782" y="155988"/>
                  <a:pt x="256729" y="144041"/>
                </a:cubicBezTo>
                <a:lnTo>
                  <a:pt x="253075" y="138621"/>
                </a:lnTo>
                <a:lnTo>
                  <a:pt x="286303" y="112513"/>
                </a:lnTo>
                <a:cubicBezTo>
                  <a:pt x="391448" y="41478"/>
                  <a:pt x="518202" y="0"/>
                  <a:pt x="654644"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85" name="Text Placeholder 2">
            <a:extLst>
              <a:ext uri="{FF2B5EF4-FFF2-40B4-BE49-F238E27FC236}">
                <a16:creationId xmlns:a16="http://schemas.microsoft.com/office/drawing/2014/main" id="{1E3F10E3-C136-2944-924A-C25C7D8195B1}"/>
              </a:ext>
            </a:extLst>
          </p:cNvPr>
          <p:cNvSpPr>
            <a:spLocks noGrp="1"/>
          </p:cNvSpPr>
          <p:nvPr>
            <p:ph type="body" sz="quarter" idx="36" hasCustomPrompt="1"/>
          </p:nvPr>
        </p:nvSpPr>
        <p:spPr>
          <a:xfrm>
            <a:off x="7988760" y="3558777"/>
            <a:ext cx="2709191"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86" name="Text Placeholder 2">
            <a:extLst>
              <a:ext uri="{FF2B5EF4-FFF2-40B4-BE49-F238E27FC236}">
                <a16:creationId xmlns:a16="http://schemas.microsoft.com/office/drawing/2014/main" id="{17C15E7A-1F8A-5849-916A-E3DBF6E5AAEB}"/>
              </a:ext>
            </a:extLst>
          </p:cNvPr>
          <p:cNvSpPr>
            <a:spLocks noGrp="1"/>
          </p:cNvSpPr>
          <p:nvPr>
            <p:ph type="body" sz="quarter" idx="37" hasCustomPrompt="1"/>
          </p:nvPr>
        </p:nvSpPr>
        <p:spPr>
          <a:xfrm>
            <a:off x="7988760" y="3777081"/>
            <a:ext cx="2709190"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87" name="Text Placeholder 2">
            <a:extLst>
              <a:ext uri="{FF2B5EF4-FFF2-40B4-BE49-F238E27FC236}">
                <a16:creationId xmlns:a16="http://schemas.microsoft.com/office/drawing/2014/main" id="{FE91710D-47D2-C94B-A7C0-6F89B3AD5222}"/>
              </a:ext>
            </a:extLst>
          </p:cNvPr>
          <p:cNvSpPr>
            <a:spLocks noGrp="1"/>
          </p:cNvSpPr>
          <p:nvPr>
            <p:ph type="body" sz="quarter" idx="38" hasCustomPrompt="1"/>
          </p:nvPr>
        </p:nvSpPr>
        <p:spPr>
          <a:xfrm>
            <a:off x="7988760" y="3985425"/>
            <a:ext cx="2709190"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88" name="Text Placeholder 2">
            <a:extLst>
              <a:ext uri="{FF2B5EF4-FFF2-40B4-BE49-F238E27FC236}">
                <a16:creationId xmlns:a16="http://schemas.microsoft.com/office/drawing/2014/main" id="{6F26269C-1B8E-234A-A0AF-81F0EC1BAB8F}"/>
              </a:ext>
            </a:extLst>
          </p:cNvPr>
          <p:cNvSpPr>
            <a:spLocks noGrp="1"/>
          </p:cNvSpPr>
          <p:nvPr>
            <p:ph type="body" sz="quarter" idx="39" hasCustomPrompt="1"/>
          </p:nvPr>
        </p:nvSpPr>
        <p:spPr>
          <a:xfrm>
            <a:off x="6205128" y="4919064"/>
            <a:ext cx="5217341" cy="1048501"/>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p>
        </p:txBody>
      </p:sp>
      <p:sp>
        <p:nvSpPr>
          <p:cNvPr id="89" name="Oval 88">
            <a:extLst>
              <a:ext uri="{FF2B5EF4-FFF2-40B4-BE49-F238E27FC236}">
                <a16:creationId xmlns:a16="http://schemas.microsoft.com/office/drawing/2014/main" id="{F0CAEEA4-A072-B345-A228-72C0984CC986}"/>
              </a:ext>
            </a:extLst>
          </p:cNvPr>
          <p:cNvSpPr/>
          <p:nvPr userDrawn="1"/>
        </p:nvSpPr>
        <p:spPr>
          <a:xfrm>
            <a:off x="6204317" y="3778255"/>
            <a:ext cx="298777" cy="298777"/>
          </a:xfrm>
          <a:prstGeom prst="ellipse">
            <a:avLst/>
          </a:prstGeom>
          <a:solidFill>
            <a:srgbClr val="416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B2416110-0B14-724D-9163-6E2799D66517}"/>
              </a:ext>
            </a:extLst>
          </p:cNvPr>
          <p:cNvSpPr/>
          <p:nvPr userDrawn="1"/>
        </p:nvSpPr>
        <p:spPr>
          <a:xfrm>
            <a:off x="6411266" y="3458584"/>
            <a:ext cx="199707" cy="199707"/>
          </a:xfrm>
          <a:prstGeom prst="ellipse">
            <a:avLst/>
          </a:prstGeom>
          <a:solidFill>
            <a:srgbClr val="B7B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7BAC9"/>
              </a:solidFill>
            </a:endParaRPr>
          </a:p>
        </p:txBody>
      </p:sp>
    </p:spTree>
    <p:extLst>
      <p:ext uri="{BB962C8B-B14F-4D97-AF65-F5344CB8AC3E}">
        <p14:creationId xmlns:p14="http://schemas.microsoft.com/office/powerpoint/2010/main" val="640822718"/>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bg1"/>
        </a:solidFill>
        <a:effectLst/>
      </p:bgPr>
    </p:bg>
    <p:spTree>
      <p:nvGrpSpPr>
        <p:cNvPr id="1" name=""/>
        <p:cNvGrpSpPr/>
        <p:nvPr/>
      </p:nvGrpSpPr>
      <p:grpSpPr>
        <a:xfrm>
          <a:off x="0" y="0"/>
          <a:ext cx="0" cy="0"/>
          <a:chOff x="0" y="0"/>
          <a:chExt cx="0" cy="0"/>
        </a:xfrm>
      </p:grpSpPr>
      <p:sp>
        <p:nvSpPr>
          <p:cNvPr id="53" name="Picture Placeholder 52">
            <a:extLst>
              <a:ext uri="{FF2B5EF4-FFF2-40B4-BE49-F238E27FC236}">
                <a16:creationId xmlns:a16="http://schemas.microsoft.com/office/drawing/2014/main" id="{4EA5502C-4AE2-C249-AE5E-BB7C2BAED34F}"/>
              </a:ext>
            </a:extLst>
          </p:cNvPr>
          <p:cNvSpPr>
            <a:spLocks noGrp="1"/>
          </p:cNvSpPr>
          <p:nvPr>
            <p:ph type="pic" sz="quarter" idx="19" hasCustomPrompt="1"/>
          </p:nvPr>
        </p:nvSpPr>
        <p:spPr>
          <a:xfrm>
            <a:off x="577516" y="1507958"/>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US" sz="2400" b="1" dirty="0">
                <a:solidFill>
                  <a:srgbClr val="102A42"/>
                </a:solidFill>
                <a:latin typeface="Century Gothic" panose="020B0502020202020204" pitchFamily="34" charset="0"/>
              </a:rPr>
              <a:t>Contact Slide</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9" name="Text Placeholder 2">
            <a:extLst>
              <a:ext uri="{FF2B5EF4-FFF2-40B4-BE49-F238E27FC236}">
                <a16:creationId xmlns:a16="http://schemas.microsoft.com/office/drawing/2014/main" id="{F4598ED5-AAD0-BF41-B106-D692FDEFCB9F}"/>
              </a:ext>
            </a:extLst>
          </p:cNvPr>
          <p:cNvSpPr>
            <a:spLocks noGrp="1"/>
          </p:cNvSpPr>
          <p:nvPr>
            <p:ph type="body" sz="quarter" idx="16" hasCustomPrompt="1"/>
          </p:nvPr>
        </p:nvSpPr>
        <p:spPr>
          <a:xfrm>
            <a:off x="1776119" y="1559145"/>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40" name="Text Placeholder 2">
            <a:extLst>
              <a:ext uri="{FF2B5EF4-FFF2-40B4-BE49-F238E27FC236}">
                <a16:creationId xmlns:a16="http://schemas.microsoft.com/office/drawing/2014/main" id="{07FF32DF-2177-5442-B966-5D84B0D741C3}"/>
              </a:ext>
            </a:extLst>
          </p:cNvPr>
          <p:cNvSpPr>
            <a:spLocks noGrp="1"/>
          </p:cNvSpPr>
          <p:nvPr>
            <p:ph type="body" sz="quarter" idx="17" hasCustomPrompt="1"/>
          </p:nvPr>
        </p:nvSpPr>
        <p:spPr>
          <a:xfrm>
            <a:off x="1776119" y="1752049"/>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41" name="Text Placeholder 2">
            <a:extLst>
              <a:ext uri="{FF2B5EF4-FFF2-40B4-BE49-F238E27FC236}">
                <a16:creationId xmlns:a16="http://schemas.microsoft.com/office/drawing/2014/main" id="{1C34C5F9-3D0A-9C44-9317-4F17C4489321}"/>
              </a:ext>
            </a:extLst>
          </p:cNvPr>
          <p:cNvSpPr>
            <a:spLocks noGrp="1"/>
          </p:cNvSpPr>
          <p:nvPr>
            <p:ph type="body" sz="quarter" idx="18" hasCustomPrompt="1"/>
          </p:nvPr>
        </p:nvSpPr>
        <p:spPr>
          <a:xfrm>
            <a:off x="1776119" y="1960393"/>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61" name="Picture Placeholder 60">
            <a:extLst>
              <a:ext uri="{FF2B5EF4-FFF2-40B4-BE49-F238E27FC236}">
                <a16:creationId xmlns:a16="http://schemas.microsoft.com/office/drawing/2014/main" id="{C2008B74-FDFC-8942-A8C9-14C4C443EAE3}"/>
              </a:ext>
            </a:extLst>
          </p:cNvPr>
          <p:cNvSpPr>
            <a:spLocks noGrp="1"/>
          </p:cNvSpPr>
          <p:nvPr>
            <p:ph type="pic" sz="quarter" idx="20" hasCustomPrompt="1"/>
          </p:nvPr>
        </p:nvSpPr>
        <p:spPr>
          <a:xfrm>
            <a:off x="4270742" y="1507958"/>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62" name="Text Placeholder 2">
            <a:extLst>
              <a:ext uri="{FF2B5EF4-FFF2-40B4-BE49-F238E27FC236}">
                <a16:creationId xmlns:a16="http://schemas.microsoft.com/office/drawing/2014/main" id="{C60BC6BE-7E6A-CE48-84BE-91C7D49F45F6}"/>
              </a:ext>
            </a:extLst>
          </p:cNvPr>
          <p:cNvSpPr>
            <a:spLocks noGrp="1"/>
          </p:cNvSpPr>
          <p:nvPr>
            <p:ph type="body" sz="quarter" idx="21" hasCustomPrompt="1"/>
          </p:nvPr>
        </p:nvSpPr>
        <p:spPr>
          <a:xfrm>
            <a:off x="5469345" y="1559145"/>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64" name="Text Placeholder 2">
            <a:extLst>
              <a:ext uri="{FF2B5EF4-FFF2-40B4-BE49-F238E27FC236}">
                <a16:creationId xmlns:a16="http://schemas.microsoft.com/office/drawing/2014/main" id="{2DA93BB9-70B0-EC43-9949-9F3ED0A40550}"/>
              </a:ext>
            </a:extLst>
          </p:cNvPr>
          <p:cNvSpPr>
            <a:spLocks noGrp="1"/>
          </p:cNvSpPr>
          <p:nvPr>
            <p:ph type="body" sz="quarter" idx="22" hasCustomPrompt="1"/>
          </p:nvPr>
        </p:nvSpPr>
        <p:spPr>
          <a:xfrm>
            <a:off x="5469345" y="1752049"/>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65" name="Text Placeholder 2">
            <a:extLst>
              <a:ext uri="{FF2B5EF4-FFF2-40B4-BE49-F238E27FC236}">
                <a16:creationId xmlns:a16="http://schemas.microsoft.com/office/drawing/2014/main" id="{875C0119-2CFD-6D44-AB73-6B0D07B01A54}"/>
              </a:ext>
            </a:extLst>
          </p:cNvPr>
          <p:cNvSpPr>
            <a:spLocks noGrp="1"/>
          </p:cNvSpPr>
          <p:nvPr>
            <p:ph type="body" sz="quarter" idx="23" hasCustomPrompt="1"/>
          </p:nvPr>
        </p:nvSpPr>
        <p:spPr>
          <a:xfrm>
            <a:off x="5469345" y="1960393"/>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94" name="Picture Placeholder 93">
            <a:extLst>
              <a:ext uri="{FF2B5EF4-FFF2-40B4-BE49-F238E27FC236}">
                <a16:creationId xmlns:a16="http://schemas.microsoft.com/office/drawing/2014/main" id="{3C122381-B648-3240-B058-536855C1CF99}"/>
              </a:ext>
            </a:extLst>
          </p:cNvPr>
          <p:cNvSpPr>
            <a:spLocks noGrp="1"/>
          </p:cNvSpPr>
          <p:nvPr>
            <p:ph type="pic" sz="quarter" idx="24" hasCustomPrompt="1"/>
          </p:nvPr>
        </p:nvSpPr>
        <p:spPr>
          <a:xfrm>
            <a:off x="7904591" y="1507958"/>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95" name="Text Placeholder 2">
            <a:extLst>
              <a:ext uri="{FF2B5EF4-FFF2-40B4-BE49-F238E27FC236}">
                <a16:creationId xmlns:a16="http://schemas.microsoft.com/office/drawing/2014/main" id="{155C0B7D-2D81-E24A-BE6F-005376327AF3}"/>
              </a:ext>
            </a:extLst>
          </p:cNvPr>
          <p:cNvSpPr>
            <a:spLocks noGrp="1"/>
          </p:cNvSpPr>
          <p:nvPr>
            <p:ph type="body" sz="quarter" idx="25" hasCustomPrompt="1"/>
          </p:nvPr>
        </p:nvSpPr>
        <p:spPr>
          <a:xfrm>
            <a:off x="9103194" y="1559145"/>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96" name="Text Placeholder 2">
            <a:extLst>
              <a:ext uri="{FF2B5EF4-FFF2-40B4-BE49-F238E27FC236}">
                <a16:creationId xmlns:a16="http://schemas.microsoft.com/office/drawing/2014/main" id="{27D177FA-C605-B644-948B-7B086E569E33}"/>
              </a:ext>
            </a:extLst>
          </p:cNvPr>
          <p:cNvSpPr>
            <a:spLocks noGrp="1"/>
          </p:cNvSpPr>
          <p:nvPr>
            <p:ph type="body" sz="quarter" idx="26" hasCustomPrompt="1"/>
          </p:nvPr>
        </p:nvSpPr>
        <p:spPr>
          <a:xfrm>
            <a:off x="9103194" y="1752049"/>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97" name="Text Placeholder 2">
            <a:extLst>
              <a:ext uri="{FF2B5EF4-FFF2-40B4-BE49-F238E27FC236}">
                <a16:creationId xmlns:a16="http://schemas.microsoft.com/office/drawing/2014/main" id="{8C61AFCE-E867-AC44-A0F9-2CEFB16545AF}"/>
              </a:ext>
            </a:extLst>
          </p:cNvPr>
          <p:cNvSpPr>
            <a:spLocks noGrp="1"/>
          </p:cNvSpPr>
          <p:nvPr>
            <p:ph type="body" sz="quarter" idx="27" hasCustomPrompt="1"/>
          </p:nvPr>
        </p:nvSpPr>
        <p:spPr>
          <a:xfrm>
            <a:off x="9103194" y="1960393"/>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12" name="Picture Placeholder 111">
            <a:extLst>
              <a:ext uri="{FF2B5EF4-FFF2-40B4-BE49-F238E27FC236}">
                <a16:creationId xmlns:a16="http://schemas.microsoft.com/office/drawing/2014/main" id="{699F71C7-3177-1042-8866-D67D0E1DF9F4}"/>
              </a:ext>
            </a:extLst>
          </p:cNvPr>
          <p:cNvSpPr>
            <a:spLocks noGrp="1"/>
          </p:cNvSpPr>
          <p:nvPr>
            <p:ph type="pic" sz="quarter" idx="28" hasCustomPrompt="1"/>
          </p:nvPr>
        </p:nvSpPr>
        <p:spPr>
          <a:xfrm>
            <a:off x="577516" y="2944872"/>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113" name="Text Placeholder 2">
            <a:extLst>
              <a:ext uri="{FF2B5EF4-FFF2-40B4-BE49-F238E27FC236}">
                <a16:creationId xmlns:a16="http://schemas.microsoft.com/office/drawing/2014/main" id="{6E4E31CF-F0C7-E444-9A86-654E22A0D751}"/>
              </a:ext>
            </a:extLst>
          </p:cNvPr>
          <p:cNvSpPr>
            <a:spLocks noGrp="1"/>
          </p:cNvSpPr>
          <p:nvPr>
            <p:ph type="body" sz="quarter" idx="29" hasCustomPrompt="1"/>
          </p:nvPr>
        </p:nvSpPr>
        <p:spPr>
          <a:xfrm>
            <a:off x="1776119" y="2996059"/>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14" name="Text Placeholder 2">
            <a:extLst>
              <a:ext uri="{FF2B5EF4-FFF2-40B4-BE49-F238E27FC236}">
                <a16:creationId xmlns:a16="http://schemas.microsoft.com/office/drawing/2014/main" id="{522D700A-CAA7-6E46-BF29-7911F652AC87}"/>
              </a:ext>
            </a:extLst>
          </p:cNvPr>
          <p:cNvSpPr>
            <a:spLocks noGrp="1"/>
          </p:cNvSpPr>
          <p:nvPr>
            <p:ph type="body" sz="quarter" idx="30" hasCustomPrompt="1"/>
          </p:nvPr>
        </p:nvSpPr>
        <p:spPr>
          <a:xfrm>
            <a:off x="1776119" y="3188963"/>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15" name="Text Placeholder 2">
            <a:extLst>
              <a:ext uri="{FF2B5EF4-FFF2-40B4-BE49-F238E27FC236}">
                <a16:creationId xmlns:a16="http://schemas.microsoft.com/office/drawing/2014/main" id="{09B06C42-4702-A548-A42C-C977245F87DB}"/>
              </a:ext>
            </a:extLst>
          </p:cNvPr>
          <p:cNvSpPr>
            <a:spLocks noGrp="1"/>
          </p:cNvSpPr>
          <p:nvPr>
            <p:ph type="body" sz="quarter" idx="31" hasCustomPrompt="1"/>
          </p:nvPr>
        </p:nvSpPr>
        <p:spPr>
          <a:xfrm>
            <a:off x="1776119" y="3397307"/>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16" name="Picture Placeholder 115">
            <a:extLst>
              <a:ext uri="{FF2B5EF4-FFF2-40B4-BE49-F238E27FC236}">
                <a16:creationId xmlns:a16="http://schemas.microsoft.com/office/drawing/2014/main" id="{5108DE73-6D93-9443-9675-C784AA0B387D}"/>
              </a:ext>
            </a:extLst>
          </p:cNvPr>
          <p:cNvSpPr>
            <a:spLocks noGrp="1"/>
          </p:cNvSpPr>
          <p:nvPr>
            <p:ph type="pic" sz="quarter" idx="32" hasCustomPrompt="1"/>
          </p:nvPr>
        </p:nvSpPr>
        <p:spPr>
          <a:xfrm>
            <a:off x="4270742" y="2944872"/>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117" name="Text Placeholder 2">
            <a:extLst>
              <a:ext uri="{FF2B5EF4-FFF2-40B4-BE49-F238E27FC236}">
                <a16:creationId xmlns:a16="http://schemas.microsoft.com/office/drawing/2014/main" id="{4E8BBA01-4DF2-1B43-8085-4AA426117681}"/>
              </a:ext>
            </a:extLst>
          </p:cNvPr>
          <p:cNvSpPr>
            <a:spLocks noGrp="1"/>
          </p:cNvSpPr>
          <p:nvPr>
            <p:ph type="body" sz="quarter" idx="33" hasCustomPrompt="1"/>
          </p:nvPr>
        </p:nvSpPr>
        <p:spPr>
          <a:xfrm>
            <a:off x="5469345" y="2996059"/>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18" name="Text Placeholder 2">
            <a:extLst>
              <a:ext uri="{FF2B5EF4-FFF2-40B4-BE49-F238E27FC236}">
                <a16:creationId xmlns:a16="http://schemas.microsoft.com/office/drawing/2014/main" id="{85C0968E-ABFE-6C49-92F9-CC9475EBEB90}"/>
              </a:ext>
            </a:extLst>
          </p:cNvPr>
          <p:cNvSpPr>
            <a:spLocks noGrp="1"/>
          </p:cNvSpPr>
          <p:nvPr>
            <p:ph type="body" sz="quarter" idx="34" hasCustomPrompt="1"/>
          </p:nvPr>
        </p:nvSpPr>
        <p:spPr>
          <a:xfrm>
            <a:off x="5469345" y="3188963"/>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19" name="Text Placeholder 2">
            <a:extLst>
              <a:ext uri="{FF2B5EF4-FFF2-40B4-BE49-F238E27FC236}">
                <a16:creationId xmlns:a16="http://schemas.microsoft.com/office/drawing/2014/main" id="{F650A20A-0A57-DA41-9D41-299AA802FB43}"/>
              </a:ext>
            </a:extLst>
          </p:cNvPr>
          <p:cNvSpPr>
            <a:spLocks noGrp="1"/>
          </p:cNvSpPr>
          <p:nvPr>
            <p:ph type="body" sz="quarter" idx="35" hasCustomPrompt="1"/>
          </p:nvPr>
        </p:nvSpPr>
        <p:spPr>
          <a:xfrm>
            <a:off x="5469345" y="3397307"/>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20" name="Picture Placeholder 119">
            <a:extLst>
              <a:ext uri="{FF2B5EF4-FFF2-40B4-BE49-F238E27FC236}">
                <a16:creationId xmlns:a16="http://schemas.microsoft.com/office/drawing/2014/main" id="{9F48F470-9A24-474A-8B65-B09257932C7F}"/>
              </a:ext>
            </a:extLst>
          </p:cNvPr>
          <p:cNvSpPr>
            <a:spLocks noGrp="1"/>
          </p:cNvSpPr>
          <p:nvPr>
            <p:ph type="pic" sz="quarter" idx="36" hasCustomPrompt="1"/>
          </p:nvPr>
        </p:nvSpPr>
        <p:spPr>
          <a:xfrm>
            <a:off x="7904591" y="2944872"/>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121" name="Text Placeholder 2">
            <a:extLst>
              <a:ext uri="{FF2B5EF4-FFF2-40B4-BE49-F238E27FC236}">
                <a16:creationId xmlns:a16="http://schemas.microsoft.com/office/drawing/2014/main" id="{12BB8A20-E071-2847-8CFD-042186A19E07}"/>
              </a:ext>
            </a:extLst>
          </p:cNvPr>
          <p:cNvSpPr>
            <a:spLocks noGrp="1"/>
          </p:cNvSpPr>
          <p:nvPr>
            <p:ph type="body" sz="quarter" idx="37" hasCustomPrompt="1"/>
          </p:nvPr>
        </p:nvSpPr>
        <p:spPr>
          <a:xfrm>
            <a:off x="9103194" y="2996059"/>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22" name="Text Placeholder 2">
            <a:extLst>
              <a:ext uri="{FF2B5EF4-FFF2-40B4-BE49-F238E27FC236}">
                <a16:creationId xmlns:a16="http://schemas.microsoft.com/office/drawing/2014/main" id="{BC0D9F49-4773-9341-9115-826A10C6D162}"/>
              </a:ext>
            </a:extLst>
          </p:cNvPr>
          <p:cNvSpPr>
            <a:spLocks noGrp="1"/>
          </p:cNvSpPr>
          <p:nvPr>
            <p:ph type="body" sz="quarter" idx="38" hasCustomPrompt="1"/>
          </p:nvPr>
        </p:nvSpPr>
        <p:spPr>
          <a:xfrm>
            <a:off x="9103194" y="3188963"/>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23" name="Text Placeholder 2">
            <a:extLst>
              <a:ext uri="{FF2B5EF4-FFF2-40B4-BE49-F238E27FC236}">
                <a16:creationId xmlns:a16="http://schemas.microsoft.com/office/drawing/2014/main" id="{892DB13C-B766-5F43-839B-6BA04E162062}"/>
              </a:ext>
            </a:extLst>
          </p:cNvPr>
          <p:cNvSpPr>
            <a:spLocks noGrp="1"/>
          </p:cNvSpPr>
          <p:nvPr>
            <p:ph type="body" sz="quarter" idx="39" hasCustomPrompt="1"/>
          </p:nvPr>
        </p:nvSpPr>
        <p:spPr>
          <a:xfrm>
            <a:off x="9103194" y="3397307"/>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36" name="Picture Placeholder 135">
            <a:extLst>
              <a:ext uri="{FF2B5EF4-FFF2-40B4-BE49-F238E27FC236}">
                <a16:creationId xmlns:a16="http://schemas.microsoft.com/office/drawing/2014/main" id="{900F877D-E622-D341-9128-DC989ECD4DA6}"/>
              </a:ext>
            </a:extLst>
          </p:cNvPr>
          <p:cNvSpPr>
            <a:spLocks noGrp="1"/>
          </p:cNvSpPr>
          <p:nvPr>
            <p:ph type="pic" sz="quarter" idx="40" hasCustomPrompt="1"/>
          </p:nvPr>
        </p:nvSpPr>
        <p:spPr>
          <a:xfrm>
            <a:off x="577516" y="4476789"/>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137" name="Text Placeholder 2">
            <a:extLst>
              <a:ext uri="{FF2B5EF4-FFF2-40B4-BE49-F238E27FC236}">
                <a16:creationId xmlns:a16="http://schemas.microsoft.com/office/drawing/2014/main" id="{FACEBBC2-3E51-124B-99AC-E63B9FF22FC1}"/>
              </a:ext>
            </a:extLst>
          </p:cNvPr>
          <p:cNvSpPr>
            <a:spLocks noGrp="1"/>
          </p:cNvSpPr>
          <p:nvPr>
            <p:ph type="body" sz="quarter" idx="41" hasCustomPrompt="1"/>
          </p:nvPr>
        </p:nvSpPr>
        <p:spPr>
          <a:xfrm>
            <a:off x="1776119" y="4527976"/>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38" name="Text Placeholder 2">
            <a:extLst>
              <a:ext uri="{FF2B5EF4-FFF2-40B4-BE49-F238E27FC236}">
                <a16:creationId xmlns:a16="http://schemas.microsoft.com/office/drawing/2014/main" id="{F406F974-F860-8E40-B133-41DFEC7055FF}"/>
              </a:ext>
            </a:extLst>
          </p:cNvPr>
          <p:cNvSpPr>
            <a:spLocks noGrp="1"/>
          </p:cNvSpPr>
          <p:nvPr>
            <p:ph type="body" sz="quarter" idx="42" hasCustomPrompt="1"/>
          </p:nvPr>
        </p:nvSpPr>
        <p:spPr>
          <a:xfrm>
            <a:off x="1776119" y="4720880"/>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39" name="Text Placeholder 2">
            <a:extLst>
              <a:ext uri="{FF2B5EF4-FFF2-40B4-BE49-F238E27FC236}">
                <a16:creationId xmlns:a16="http://schemas.microsoft.com/office/drawing/2014/main" id="{73C50D73-0DBC-7244-8F7C-7B5B060C7D15}"/>
              </a:ext>
            </a:extLst>
          </p:cNvPr>
          <p:cNvSpPr>
            <a:spLocks noGrp="1"/>
          </p:cNvSpPr>
          <p:nvPr>
            <p:ph type="body" sz="quarter" idx="43" hasCustomPrompt="1"/>
          </p:nvPr>
        </p:nvSpPr>
        <p:spPr>
          <a:xfrm>
            <a:off x="1776119" y="4929224"/>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40" name="Picture Placeholder 139">
            <a:extLst>
              <a:ext uri="{FF2B5EF4-FFF2-40B4-BE49-F238E27FC236}">
                <a16:creationId xmlns:a16="http://schemas.microsoft.com/office/drawing/2014/main" id="{011EC3A1-0697-6E4F-A8DD-4B3F9BE765A4}"/>
              </a:ext>
            </a:extLst>
          </p:cNvPr>
          <p:cNvSpPr>
            <a:spLocks noGrp="1"/>
          </p:cNvSpPr>
          <p:nvPr>
            <p:ph type="pic" sz="quarter" idx="44" hasCustomPrompt="1"/>
          </p:nvPr>
        </p:nvSpPr>
        <p:spPr>
          <a:xfrm>
            <a:off x="4270742" y="4476789"/>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141" name="Text Placeholder 2">
            <a:extLst>
              <a:ext uri="{FF2B5EF4-FFF2-40B4-BE49-F238E27FC236}">
                <a16:creationId xmlns:a16="http://schemas.microsoft.com/office/drawing/2014/main" id="{B12C0E8C-4C6A-A74E-A5D7-9337FF5AC864}"/>
              </a:ext>
            </a:extLst>
          </p:cNvPr>
          <p:cNvSpPr>
            <a:spLocks noGrp="1"/>
          </p:cNvSpPr>
          <p:nvPr>
            <p:ph type="body" sz="quarter" idx="45" hasCustomPrompt="1"/>
          </p:nvPr>
        </p:nvSpPr>
        <p:spPr>
          <a:xfrm>
            <a:off x="5469345" y="4527976"/>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42" name="Text Placeholder 2">
            <a:extLst>
              <a:ext uri="{FF2B5EF4-FFF2-40B4-BE49-F238E27FC236}">
                <a16:creationId xmlns:a16="http://schemas.microsoft.com/office/drawing/2014/main" id="{9328B891-A4B6-F143-86E0-96AEC0946DF8}"/>
              </a:ext>
            </a:extLst>
          </p:cNvPr>
          <p:cNvSpPr>
            <a:spLocks noGrp="1"/>
          </p:cNvSpPr>
          <p:nvPr>
            <p:ph type="body" sz="quarter" idx="46" hasCustomPrompt="1"/>
          </p:nvPr>
        </p:nvSpPr>
        <p:spPr>
          <a:xfrm>
            <a:off x="5469345" y="4720880"/>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43" name="Text Placeholder 2">
            <a:extLst>
              <a:ext uri="{FF2B5EF4-FFF2-40B4-BE49-F238E27FC236}">
                <a16:creationId xmlns:a16="http://schemas.microsoft.com/office/drawing/2014/main" id="{A1FBC58E-FA1D-FB44-B73A-8490FDEA2606}"/>
              </a:ext>
            </a:extLst>
          </p:cNvPr>
          <p:cNvSpPr>
            <a:spLocks noGrp="1"/>
          </p:cNvSpPr>
          <p:nvPr>
            <p:ph type="body" sz="quarter" idx="47" hasCustomPrompt="1"/>
          </p:nvPr>
        </p:nvSpPr>
        <p:spPr>
          <a:xfrm>
            <a:off x="5469345" y="4929224"/>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44" name="Picture Placeholder 143">
            <a:extLst>
              <a:ext uri="{FF2B5EF4-FFF2-40B4-BE49-F238E27FC236}">
                <a16:creationId xmlns:a16="http://schemas.microsoft.com/office/drawing/2014/main" id="{E8698BCC-FD24-454B-A810-812154605E0C}"/>
              </a:ext>
            </a:extLst>
          </p:cNvPr>
          <p:cNvSpPr>
            <a:spLocks noGrp="1"/>
          </p:cNvSpPr>
          <p:nvPr>
            <p:ph type="pic" sz="quarter" idx="48" hasCustomPrompt="1"/>
          </p:nvPr>
        </p:nvSpPr>
        <p:spPr>
          <a:xfrm>
            <a:off x="7904591" y="4476789"/>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145" name="Text Placeholder 2">
            <a:extLst>
              <a:ext uri="{FF2B5EF4-FFF2-40B4-BE49-F238E27FC236}">
                <a16:creationId xmlns:a16="http://schemas.microsoft.com/office/drawing/2014/main" id="{EBD4DE70-5AD9-B240-A1F4-80AE749CD504}"/>
              </a:ext>
            </a:extLst>
          </p:cNvPr>
          <p:cNvSpPr>
            <a:spLocks noGrp="1"/>
          </p:cNvSpPr>
          <p:nvPr>
            <p:ph type="body" sz="quarter" idx="49" hasCustomPrompt="1"/>
          </p:nvPr>
        </p:nvSpPr>
        <p:spPr>
          <a:xfrm>
            <a:off x="9103194" y="4527976"/>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46" name="Text Placeholder 2">
            <a:extLst>
              <a:ext uri="{FF2B5EF4-FFF2-40B4-BE49-F238E27FC236}">
                <a16:creationId xmlns:a16="http://schemas.microsoft.com/office/drawing/2014/main" id="{5E472088-31C6-7546-921D-F57AFC129D30}"/>
              </a:ext>
            </a:extLst>
          </p:cNvPr>
          <p:cNvSpPr>
            <a:spLocks noGrp="1"/>
          </p:cNvSpPr>
          <p:nvPr>
            <p:ph type="body" sz="quarter" idx="50" hasCustomPrompt="1"/>
          </p:nvPr>
        </p:nvSpPr>
        <p:spPr>
          <a:xfrm>
            <a:off x="9103194" y="4720880"/>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47" name="Text Placeholder 2">
            <a:extLst>
              <a:ext uri="{FF2B5EF4-FFF2-40B4-BE49-F238E27FC236}">
                <a16:creationId xmlns:a16="http://schemas.microsoft.com/office/drawing/2014/main" id="{D93189C0-7849-C848-A2DE-2BE162F02611}"/>
              </a:ext>
            </a:extLst>
          </p:cNvPr>
          <p:cNvSpPr>
            <a:spLocks noGrp="1"/>
          </p:cNvSpPr>
          <p:nvPr>
            <p:ph type="body" sz="quarter" idx="51" hasCustomPrompt="1"/>
          </p:nvPr>
        </p:nvSpPr>
        <p:spPr>
          <a:xfrm>
            <a:off x="9103194" y="4929224"/>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Tree>
    <p:extLst>
      <p:ext uri="{BB962C8B-B14F-4D97-AF65-F5344CB8AC3E}">
        <p14:creationId xmlns:p14="http://schemas.microsoft.com/office/powerpoint/2010/main" val="3121358355"/>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End Slide a">
    <p:bg>
      <p:bgPr>
        <a:solidFill>
          <a:schemeClr val="tx2"/>
        </a:solidFill>
        <a:effectLst/>
      </p:bgPr>
    </p:bg>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E6C594B2-C29B-9B45-B307-09C742950F12}"/>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44" name="TextBox 43">
            <a:extLst>
              <a:ext uri="{FF2B5EF4-FFF2-40B4-BE49-F238E27FC236}">
                <a16:creationId xmlns:a16="http://schemas.microsoft.com/office/drawing/2014/main" id="{10ABE706-C316-D645-B8AE-B87D845C0DCB}"/>
              </a:ext>
            </a:extLst>
          </p:cNvPr>
          <p:cNvSpPr txBox="1"/>
          <p:nvPr userDrawn="1"/>
        </p:nvSpPr>
        <p:spPr>
          <a:xfrm>
            <a:off x="2380487" y="5642793"/>
            <a:ext cx="7431026" cy="784830"/>
          </a:xfrm>
          <a:prstGeom prst="rect">
            <a:avLst/>
          </a:prstGeom>
          <a:noFill/>
        </p:spPr>
        <p:txBody>
          <a:bodyPr wrap="square" rtlCol="0">
            <a:spAutoFit/>
          </a:bodyPr>
          <a:lstStyle/>
          <a:p>
            <a:pPr algn="ctr"/>
            <a:r>
              <a:rPr lang="en-US" sz="900" dirty="0">
                <a:solidFill>
                  <a:schemeClr val="bg1"/>
                </a:solidFill>
                <a:latin typeface="Century Gothic" panose="020B0502020202020204" pitchFamily="34" charset="0"/>
              </a:rPr>
              <a:t>This communication is provided by Steptoe &amp; Johnson LLP for educational and informational purposes only and does not constitute the rendering of legal advice or other professional services. No attorney−client relationship is created, nor is there any offer to provide legal services by the distribution of this presentation.</a:t>
            </a:r>
          </a:p>
          <a:p>
            <a:pPr algn="ctr"/>
            <a:endParaRPr lang="en-US" sz="900" dirty="0">
              <a:solidFill>
                <a:schemeClr val="bg1"/>
              </a:solidFill>
              <a:latin typeface="Century Gothic" panose="020B0502020202020204" pitchFamily="34" charset="0"/>
            </a:endParaRPr>
          </a:p>
          <a:p>
            <a:pPr algn="ctr"/>
            <a:r>
              <a:rPr lang="en-US" sz="900" dirty="0">
                <a:solidFill>
                  <a:schemeClr val="bg1"/>
                </a:solidFill>
                <a:latin typeface="Century Gothic" panose="020B0502020202020204" pitchFamily="34" charset="0"/>
              </a:rPr>
              <a:t>© 2022 STEPTOE &amp; JOHNSON LLP. ALL RIGHTS RESERVED. ATTORNEY ADVERTISING.</a:t>
            </a:r>
          </a:p>
        </p:txBody>
      </p:sp>
      <p:pic>
        <p:nvPicPr>
          <p:cNvPr id="45" name="Picture 44">
            <a:extLst>
              <a:ext uri="{FF2B5EF4-FFF2-40B4-BE49-F238E27FC236}">
                <a16:creationId xmlns:a16="http://schemas.microsoft.com/office/drawing/2014/main" id="{036E7BE3-B490-9D4D-A9B7-BAD82B8EEE23}"/>
              </a:ext>
            </a:extLst>
          </p:cNvPr>
          <p:cNvPicPr>
            <a:picLocks noChangeAspect="1"/>
          </p:cNvPicPr>
          <p:nvPr userDrawn="1"/>
        </p:nvPicPr>
        <p:blipFill>
          <a:blip r:embed="rId2"/>
          <a:stretch>
            <a:fillRect/>
          </a:stretch>
        </p:blipFill>
        <p:spPr>
          <a:xfrm>
            <a:off x="596862" y="540157"/>
            <a:ext cx="1588554" cy="470801"/>
          </a:xfrm>
          <a:prstGeom prst="rect">
            <a:avLst/>
          </a:prstGeom>
        </p:spPr>
      </p:pic>
    </p:spTree>
    <p:extLst>
      <p:ext uri="{BB962C8B-B14F-4D97-AF65-F5344CB8AC3E}">
        <p14:creationId xmlns:p14="http://schemas.microsoft.com/office/powerpoint/2010/main" val="1428848460"/>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nd Slide b">
    <p:bg>
      <p:bgPr>
        <a:solidFill>
          <a:schemeClr val="accent2"/>
        </a:solidFill>
        <a:effectLst/>
      </p:bgPr>
    </p:bg>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E6C594B2-C29B-9B45-B307-09C742950F12}"/>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45" name="Picture 44">
            <a:extLst>
              <a:ext uri="{FF2B5EF4-FFF2-40B4-BE49-F238E27FC236}">
                <a16:creationId xmlns:a16="http://schemas.microsoft.com/office/drawing/2014/main" id="{036E7BE3-B490-9D4D-A9B7-BAD82B8EEE23}"/>
              </a:ext>
            </a:extLst>
          </p:cNvPr>
          <p:cNvPicPr>
            <a:picLocks noChangeAspect="1"/>
          </p:cNvPicPr>
          <p:nvPr userDrawn="1"/>
        </p:nvPicPr>
        <p:blipFill>
          <a:blip r:embed="rId2"/>
          <a:stretch>
            <a:fillRect/>
          </a:stretch>
        </p:blipFill>
        <p:spPr>
          <a:xfrm>
            <a:off x="596862" y="540157"/>
            <a:ext cx="1588554" cy="470801"/>
          </a:xfrm>
          <a:prstGeom prst="rect">
            <a:avLst/>
          </a:prstGeom>
        </p:spPr>
      </p:pic>
      <p:sp>
        <p:nvSpPr>
          <p:cNvPr id="5" name="TextBox 4">
            <a:extLst>
              <a:ext uri="{FF2B5EF4-FFF2-40B4-BE49-F238E27FC236}">
                <a16:creationId xmlns:a16="http://schemas.microsoft.com/office/drawing/2014/main" id="{53BC76FE-23F0-4AB7-AA7E-74CCA5E60CCB}"/>
              </a:ext>
            </a:extLst>
          </p:cNvPr>
          <p:cNvSpPr txBox="1"/>
          <p:nvPr userDrawn="1"/>
        </p:nvSpPr>
        <p:spPr>
          <a:xfrm>
            <a:off x="2380487" y="5642793"/>
            <a:ext cx="7431026" cy="923330"/>
          </a:xfrm>
          <a:prstGeom prst="rect">
            <a:avLst/>
          </a:prstGeom>
          <a:noFill/>
        </p:spPr>
        <p:txBody>
          <a:bodyPr wrap="square" rtlCol="0">
            <a:spAutoFit/>
          </a:bodyPr>
          <a:lstStyle/>
          <a:p>
            <a:pPr algn="ctr"/>
            <a:r>
              <a:rPr lang="en-US" sz="900" dirty="0">
                <a:solidFill>
                  <a:schemeClr val="bg1"/>
                </a:solidFill>
                <a:latin typeface="Century Gothic" panose="020B0502020202020204" pitchFamily="34" charset="0"/>
              </a:rPr>
              <a:t>This communication is provided by Steptoe &amp; Johnson LLP for educational and informational purposes only and does not constitute the rendering of legal advice or other professional services. No attorney−client relationship is created, nor is there any offer to provide legal services by the distribution of this presentation.</a:t>
            </a:r>
          </a:p>
          <a:p>
            <a:pPr algn="ctr"/>
            <a:endParaRPr lang="en-US" sz="900" dirty="0">
              <a:solidFill>
                <a:schemeClr val="bg1"/>
              </a:solidFill>
              <a:latin typeface="Century Gothic" panose="020B0502020202020204" pitchFamily="34" charset="0"/>
            </a:endParaRPr>
          </a:p>
          <a:p>
            <a:pPr algn="ctr"/>
            <a:r>
              <a:rPr lang="en-US" sz="900" dirty="0">
                <a:solidFill>
                  <a:schemeClr val="bg1"/>
                </a:solidFill>
                <a:latin typeface="Century Gothic" panose="020B0502020202020204" pitchFamily="34" charset="0"/>
              </a:rPr>
              <a:t>© 2022 STEPTOE &amp; JOHNSON LLP. ALL RIGHTS RESERVED. ATTORNEY ADVERTISING.</a:t>
            </a:r>
          </a:p>
          <a:p>
            <a:pPr algn="ctr"/>
            <a:endParaRPr lang="en-US" sz="9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482486144"/>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mbria" panose="02040503050406030204" pitchFamily="18" charset="0"/>
              </a:defRPr>
            </a:lvl1pPr>
            <a:lvl2pPr marL="990575" indent="-304792">
              <a:buFont typeface="Arial" panose="020B0604020202020204" pitchFamily="34" charset="0"/>
              <a:buChar char="•"/>
              <a:defRPr>
                <a:latin typeface="Cambria" panose="02040503050406030204" pitchFamily="18" charset="0"/>
              </a:defRPr>
            </a:lvl2pPr>
            <a:lvl3pPr>
              <a:defRPr>
                <a:latin typeface="Cambria" panose="02040503050406030204" pitchFamily="18" charset="0"/>
              </a:defRPr>
            </a:lvl3pPr>
            <a:lvl4pPr>
              <a:buClr>
                <a:schemeClr val="tx2"/>
              </a:buClr>
              <a:defRPr>
                <a:latin typeface="Cambria" panose="02040503050406030204" pitchFamily="18" charset="0"/>
              </a:defRPr>
            </a:lvl4pPr>
            <a:lvl5pPr>
              <a:defRPr>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_home_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620" y="6472207"/>
            <a:ext cx="1054249" cy="314384"/>
          </a:xfrm>
          <a:prstGeom prst="rect">
            <a:avLst/>
          </a:prstGeom>
        </p:spPr>
      </p:pic>
      <p:sp>
        <p:nvSpPr>
          <p:cNvPr id="6" name="Slide Number Placeholder 5"/>
          <p:cNvSpPr>
            <a:spLocks noGrp="1"/>
          </p:cNvSpPr>
          <p:nvPr>
            <p:ph type="sldNum" sz="quarter" idx="4"/>
          </p:nvPr>
        </p:nvSpPr>
        <p:spPr>
          <a:xfrm>
            <a:off x="10475485" y="6434667"/>
            <a:ext cx="1039183" cy="457200"/>
          </a:xfrm>
          <a:prstGeom prst="rect">
            <a:avLst/>
          </a:prstGeom>
        </p:spPr>
        <p:txBody>
          <a:bodyPr vert="horz" lIns="0" tIns="0" rIns="0" bIns="0" rtlCol="0" anchor="ctr"/>
          <a:lstStyle>
            <a:lvl1pPr algn="r">
              <a:defRPr sz="1067" b="0">
                <a:solidFill>
                  <a:schemeClr val="tx1"/>
                </a:solidFill>
                <a:latin typeface="Arial"/>
                <a:cs typeface="Aria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10306889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with image a">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E5FB23-AD45-8B4C-B0F4-9DE6E5FA11AC}"/>
              </a:ext>
            </a:extLst>
          </p:cNvPr>
          <p:cNvPicPr>
            <a:picLocks noChangeAspect="1"/>
          </p:cNvPicPr>
          <p:nvPr userDrawn="1"/>
        </p:nvPicPr>
        <p:blipFill>
          <a:blip r:embed="rId2"/>
          <a:stretch>
            <a:fillRect/>
          </a:stretch>
        </p:blipFill>
        <p:spPr>
          <a:xfrm>
            <a:off x="593815" y="546763"/>
            <a:ext cx="1586678" cy="470245"/>
          </a:xfrm>
          <a:prstGeom prst="rect">
            <a:avLst/>
          </a:prstGeom>
        </p:spPr>
      </p:pic>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7843603" cy="533400"/>
          </a:xfrm>
        </p:spPr>
        <p:txBody>
          <a:bodyPr>
            <a:normAutofit/>
          </a:bodyPr>
          <a:lstStyle>
            <a:lvl1pPr>
              <a:defRPr sz="5400">
                <a:solidFill>
                  <a:schemeClr val="bg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p:spPr>
        <p:txBody>
          <a:bodyPr>
            <a:normAutofit/>
          </a:bodyPr>
          <a:lstStyle>
            <a:lvl1pPr marL="0" indent="0">
              <a:buNone/>
              <a:defRPr sz="2800">
                <a:solidFill>
                  <a:schemeClr val="bg1"/>
                </a:solidFill>
                <a:latin typeface="+mj-lt"/>
              </a:defRPr>
            </a:lvl1pPr>
          </a:lstStyle>
          <a:p>
            <a:pPr lvl="0"/>
            <a:r>
              <a:rPr lang="en-GB" dirty="0"/>
              <a:t>Subtitle</a:t>
            </a:r>
          </a:p>
        </p:txBody>
      </p:sp>
      <p:sp>
        <p:nvSpPr>
          <p:cNvPr id="78" name="Oval 77">
            <a:extLst>
              <a:ext uri="{FF2B5EF4-FFF2-40B4-BE49-F238E27FC236}">
                <a16:creationId xmlns:a16="http://schemas.microsoft.com/office/drawing/2014/main" id="{590B463E-1B33-5E4F-B754-2B5097C9F659}"/>
              </a:ext>
            </a:extLst>
          </p:cNvPr>
          <p:cNvSpPr>
            <a:spLocks noChangeAspect="1"/>
          </p:cNvSpPr>
          <p:nvPr userDrawn="1"/>
        </p:nvSpPr>
        <p:spPr>
          <a:xfrm>
            <a:off x="7430815" y="3033382"/>
            <a:ext cx="2412000" cy="241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58F10700-8380-104A-ABF1-0B5E52FED11B}"/>
              </a:ext>
            </a:extLst>
          </p:cNvPr>
          <p:cNvSpPr>
            <a:spLocks noChangeAspect="1"/>
          </p:cNvSpPr>
          <p:nvPr userDrawn="1"/>
        </p:nvSpPr>
        <p:spPr>
          <a:xfrm>
            <a:off x="8221835" y="2529382"/>
            <a:ext cx="1008000" cy="1008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a:extLst>
              <a:ext uri="{FF2B5EF4-FFF2-40B4-BE49-F238E27FC236}">
                <a16:creationId xmlns:a16="http://schemas.microsoft.com/office/drawing/2014/main" id="{6900DAE5-0156-1B44-AF98-9FA048993899}"/>
              </a:ext>
            </a:extLst>
          </p:cNvPr>
          <p:cNvSpPr>
            <a:spLocks noChangeAspect="1"/>
          </p:cNvSpPr>
          <p:nvPr userDrawn="1"/>
        </p:nvSpPr>
        <p:spPr>
          <a:xfrm>
            <a:off x="8319038" y="3319548"/>
            <a:ext cx="1523777" cy="2125834"/>
          </a:xfrm>
          <a:custGeom>
            <a:avLst/>
            <a:gdLst>
              <a:gd name="connsiteX0" fmla="*/ 1096759 w 1523777"/>
              <a:gd name="connsiteY0" fmla="*/ 0 h 2125834"/>
              <a:gd name="connsiteX1" fmla="*/ 1170548 w 1523777"/>
              <a:gd name="connsiteY1" fmla="*/ 67064 h 2125834"/>
              <a:gd name="connsiteX2" fmla="*/ 1523777 w 1523777"/>
              <a:gd name="connsiteY2" fmla="*/ 919834 h 2125834"/>
              <a:gd name="connsiteX3" fmla="*/ 317777 w 1523777"/>
              <a:gd name="connsiteY3" fmla="*/ 2125834 h 2125834"/>
              <a:gd name="connsiteX4" fmla="*/ 74726 w 1523777"/>
              <a:gd name="connsiteY4" fmla="*/ 2101333 h 2125834"/>
              <a:gd name="connsiteX5" fmla="*/ 20076 w 1523777"/>
              <a:gd name="connsiteY5" fmla="*/ 2087281 h 2125834"/>
              <a:gd name="connsiteX6" fmla="*/ 10595 w 1523777"/>
              <a:gd name="connsiteY6" fmla="*/ 2025154 h 2125834"/>
              <a:gd name="connsiteX7" fmla="*/ 0 w 1523777"/>
              <a:gd name="connsiteY7" fmla="*/ 1815349 h 2125834"/>
              <a:gd name="connsiteX8" fmla="*/ 1073895 w 1523777"/>
              <a:gd name="connsiteY8" fmla="*/ 11015 h 212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777" h="2125834">
                <a:moveTo>
                  <a:pt x="1096759" y="0"/>
                </a:moveTo>
                <a:lnTo>
                  <a:pt x="1170548" y="67064"/>
                </a:lnTo>
                <a:cubicBezTo>
                  <a:pt x="1388791" y="285307"/>
                  <a:pt x="1523777" y="586807"/>
                  <a:pt x="1523777" y="919834"/>
                </a:cubicBezTo>
                <a:cubicBezTo>
                  <a:pt x="1523777" y="1585889"/>
                  <a:pt x="983832" y="2125834"/>
                  <a:pt x="317777" y="2125834"/>
                </a:cubicBezTo>
                <a:cubicBezTo>
                  <a:pt x="234520" y="2125834"/>
                  <a:pt x="153234" y="2117398"/>
                  <a:pt x="74726" y="2101333"/>
                </a:cubicBezTo>
                <a:lnTo>
                  <a:pt x="20076" y="2087281"/>
                </a:lnTo>
                <a:lnTo>
                  <a:pt x="10595" y="2025154"/>
                </a:lnTo>
                <a:cubicBezTo>
                  <a:pt x="3589" y="1956172"/>
                  <a:pt x="0" y="1886180"/>
                  <a:pt x="0" y="1815349"/>
                </a:cubicBezTo>
                <a:cubicBezTo>
                  <a:pt x="0" y="1036214"/>
                  <a:pt x="434235" y="358499"/>
                  <a:pt x="1073895" y="1101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CF47FB6-AE7F-5D47-9749-575A96D4A7EC}"/>
              </a:ext>
            </a:extLst>
          </p:cNvPr>
          <p:cNvSpPr>
            <a:spLocks noChangeAspect="1"/>
          </p:cNvSpPr>
          <p:nvPr userDrawn="1"/>
        </p:nvSpPr>
        <p:spPr>
          <a:xfrm>
            <a:off x="11610621" y="3624505"/>
            <a:ext cx="648000" cy="648000"/>
          </a:xfrm>
          <a:prstGeom prst="ellipse">
            <a:avLst/>
          </a:prstGeom>
          <a:solidFill>
            <a:srgbClr val="DD8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a:extLst>
              <a:ext uri="{FF2B5EF4-FFF2-40B4-BE49-F238E27FC236}">
                <a16:creationId xmlns:a16="http://schemas.microsoft.com/office/drawing/2014/main" id="{74D6A7A5-6A69-7B45-88D9-541FAA283ECD}"/>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Picture Placeholder 82">
            <a:extLst>
              <a:ext uri="{FF2B5EF4-FFF2-40B4-BE49-F238E27FC236}">
                <a16:creationId xmlns:a16="http://schemas.microsoft.com/office/drawing/2014/main" id="{CAEBF91A-6C0D-FE41-86A5-26C5E81C550B}"/>
              </a:ext>
            </a:extLst>
          </p:cNvPr>
          <p:cNvSpPr>
            <a:spLocks noGrp="1"/>
          </p:cNvSpPr>
          <p:nvPr>
            <p:ph type="pic" sz="quarter" idx="12" hasCustomPrompt="1"/>
          </p:nvPr>
        </p:nvSpPr>
        <p:spPr>
          <a:xfrm>
            <a:off x="8337467" y="3082898"/>
            <a:ext cx="3854533" cy="3775103"/>
          </a:xfrm>
          <a:custGeom>
            <a:avLst/>
            <a:gdLst>
              <a:gd name="connsiteX0" fmla="*/ 3839942 w 3854533"/>
              <a:gd name="connsiteY0" fmla="*/ 1078123 h 3775103"/>
              <a:gd name="connsiteX1" fmla="*/ 3854533 w 3854533"/>
              <a:gd name="connsiteY1" fmla="*/ 1108414 h 3775103"/>
              <a:gd name="connsiteX2" fmla="*/ 3854533 w 3854533"/>
              <a:gd name="connsiteY2" fmla="*/ 2995587 h 3775103"/>
              <a:gd name="connsiteX3" fmla="*/ 3837905 w 3854533"/>
              <a:gd name="connsiteY3" fmla="*/ 3030105 h 3775103"/>
              <a:gd name="connsiteX4" fmla="*/ 3180863 w 3854533"/>
              <a:gd name="connsiteY4" fmla="*/ 3753551 h 3775103"/>
              <a:gd name="connsiteX5" fmla="*/ 3145386 w 3854533"/>
              <a:gd name="connsiteY5" fmla="*/ 3775103 h 3775103"/>
              <a:gd name="connsiteX6" fmla="*/ 2683062 w 3854533"/>
              <a:gd name="connsiteY6" fmla="*/ 3775103 h 3775103"/>
              <a:gd name="connsiteX7" fmla="*/ 2800473 w 3854533"/>
              <a:gd name="connsiteY7" fmla="*/ 3703774 h 3775103"/>
              <a:gd name="connsiteX8" fmla="*/ 3816285 w 3854533"/>
              <a:gd name="connsiteY8" fmla="*/ 1793261 h 3775103"/>
              <a:gd name="connsiteX9" fmla="*/ 3769476 w 3854533"/>
              <a:gd name="connsiteY9" fmla="*/ 1328925 h 3775103"/>
              <a:gd name="connsiteX10" fmla="*/ 3726637 w 3854533"/>
              <a:gd name="connsiteY10" fmla="*/ 1162318 h 3775103"/>
              <a:gd name="connsiteX11" fmla="*/ 3778305 w 3854533"/>
              <a:gd name="connsiteY11" fmla="*/ 1134273 h 3775103"/>
              <a:gd name="connsiteX12" fmla="*/ 3826256 w 3854533"/>
              <a:gd name="connsiteY12" fmla="*/ 1094710 h 3775103"/>
              <a:gd name="connsiteX13" fmla="*/ 2033570 w 3854533"/>
              <a:gd name="connsiteY13" fmla="*/ 0 h 3775103"/>
              <a:gd name="connsiteX14" fmla="*/ 3319735 w 3854533"/>
              <a:gd name="connsiteY14" fmla="*/ 453007 h 3775103"/>
              <a:gd name="connsiteX15" fmla="*/ 3448254 w 3854533"/>
              <a:gd name="connsiteY15" fmla="*/ 571218 h 3775103"/>
              <a:gd name="connsiteX16" fmla="*/ 3452009 w 3854533"/>
              <a:gd name="connsiteY16" fmla="*/ 577398 h 3775103"/>
              <a:gd name="connsiteX17" fmla="*/ 3416003 w 3854533"/>
              <a:gd name="connsiteY17" fmla="*/ 596941 h 3775103"/>
              <a:gd name="connsiteX18" fmla="*/ 3273154 w 3854533"/>
              <a:gd name="connsiteY18" fmla="*/ 865607 h 3775103"/>
              <a:gd name="connsiteX19" fmla="*/ 3597154 w 3854533"/>
              <a:gd name="connsiteY19" fmla="*/ 1189607 h 3775103"/>
              <a:gd name="connsiteX20" fmla="*/ 3662451 w 3854533"/>
              <a:gd name="connsiteY20" fmla="*/ 1183025 h 3775103"/>
              <a:gd name="connsiteX21" fmla="*/ 3714787 w 3854533"/>
              <a:gd name="connsiteY21" fmla="*/ 1166779 h 3775103"/>
              <a:gd name="connsiteX22" fmla="*/ 3757132 w 3854533"/>
              <a:gd name="connsiteY22" fmla="*/ 1331464 h 3775103"/>
              <a:gd name="connsiteX23" fmla="*/ 3803685 w 3854533"/>
              <a:gd name="connsiteY23" fmla="*/ 1793261 h 3775103"/>
              <a:gd name="connsiteX24" fmla="*/ 2793428 w 3854533"/>
              <a:gd name="connsiteY24" fmla="*/ 3693326 h 3775103"/>
              <a:gd name="connsiteX25" fmla="*/ 2658819 w 3854533"/>
              <a:gd name="connsiteY25" fmla="*/ 3775103 h 3775103"/>
              <a:gd name="connsiteX26" fmla="*/ 921754 w 3854533"/>
              <a:gd name="connsiteY26" fmla="*/ 3775103 h 3775103"/>
              <a:gd name="connsiteX27" fmla="*/ 886277 w 3854533"/>
              <a:gd name="connsiteY27" fmla="*/ 3753551 h 3775103"/>
              <a:gd name="connsiteX28" fmla="*/ 46173 w 3854533"/>
              <a:gd name="connsiteY28" fmla="*/ 2564827 h 3775103"/>
              <a:gd name="connsiteX29" fmla="*/ 0 w 3854533"/>
              <a:gd name="connsiteY29" fmla="*/ 2323507 h 3775103"/>
              <a:gd name="connsiteX30" fmla="*/ 56297 w 3854533"/>
              <a:gd name="connsiteY30" fmla="*/ 2337983 h 3775103"/>
              <a:gd name="connsiteX31" fmla="*/ 299348 w 3854533"/>
              <a:gd name="connsiteY31" fmla="*/ 2362484 h 3775103"/>
              <a:gd name="connsiteX32" fmla="*/ 1505348 w 3854533"/>
              <a:gd name="connsiteY32" fmla="*/ 1156484 h 3775103"/>
              <a:gd name="connsiteX33" fmla="*/ 1152119 w 3854533"/>
              <a:gd name="connsiteY33" fmla="*/ 303714 h 3775103"/>
              <a:gd name="connsiteX34" fmla="*/ 1078331 w 3854533"/>
              <a:gd name="connsiteY34" fmla="*/ 236651 h 3775103"/>
              <a:gd name="connsiteX35" fmla="*/ 1234839 w 3854533"/>
              <a:gd name="connsiteY35" fmla="*/ 161257 h 3775103"/>
              <a:gd name="connsiteX36" fmla="*/ 2033570 w 3854533"/>
              <a:gd name="connsiteY36" fmla="*/ 0 h 377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54533" h="3775103">
                <a:moveTo>
                  <a:pt x="3839942" y="1078123"/>
                </a:moveTo>
                <a:lnTo>
                  <a:pt x="3854533" y="1108414"/>
                </a:lnTo>
                <a:lnTo>
                  <a:pt x="3854533" y="2995587"/>
                </a:lnTo>
                <a:lnTo>
                  <a:pt x="3837905" y="3030105"/>
                </a:lnTo>
                <a:cubicBezTo>
                  <a:pt x="3679957" y="3320860"/>
                  <a:pt x="3453780" y="3569171"/>
                  <a:pt x="3180863" y="3753551"/>
                </a:cubicBezTo>
                <a:lnTo>
                  <a:pt x="3145386" y="3775103"/>
                </a:lnTo>
                <a:lnTo>
                  <a:pt x="2683062" y="3775103"/>
                </a:lnTo>
                <a:lnTo>
                  <a:pt x="2800473" y="3703774"/>
                </a:lnTo>
                <a:cubicBezTo>
                  <a:pt x="3413341" y="3289729"/>
                  <a:pt x="3816285" y="2588551"/>
                  <a:pt x="3816285" y="1793261"/>
                </a:cubicBezTo>
                <a:cubicBezTo>
                  <a:pt x="3816285" y="1634203"/>
                  <a:pt x="3800167" y="1478910"/>
                  <a:pt x="3769476" y="1328925"/>
                </a:cubicBezTo>
                <a:lnTo>
                  <a:pt x="3726637" y="1162318"/>
                </a:lnTo>
                <a:lnTo>
                  <a:pt x="3778305" y="1134273"/>
                </a:lnTo>
                <a:cubicBezTo>
                  <a:pt x="3795542" y="1122628"/>
                  <a:pt x="3811598" y="1109368"/>
                  <a:pt x="3826256" y="1094710"/>
                </a:cubicBezTo>
                <a:close/>
                <a:moveTo>
                  <a:pt x="2033570" y="0"/>
                </a:moveTo>
                <a:cubicBezTo>
                  <a:pt x="2520530" y="0"/>
                  <a:pt x="2967872" y="169623"/>
                  <a:pt x="3319735" y="453007"/>
                </a:cubicBezTo>
                <a:lnTo>
                  <a:pt x="3448254" y="571218"/>
                </a:lnTo>
                <a:lnTo>
                  <a:pt x="3452009" y="577398"/>
                </a:lnTo>
                <a:lnTo>
                  <a:pt x="3416003" y="596941"/>
                </a:lnTo>
                <a:cubicBezTo>
                  <a:pt x="3329818" y="655167"/>
                  <a:pt x="3273154" y="753770"/>
                  <a:pt x="3273154" y="865607"/>
                </a:cubicBezTo>
                <a:cubicBezTo>
                  <a:pt x="3273154" y="1044547"/>
                  <a:pt x="3418214" y="1189607"/>
                  <a:pt x="3597154" y="1189607"/>
                </a:cubicBezTo>
                <a:cubicBezTo>
                  <a:pt x="3619522" y="1189607"/>
                  <a:pt x="3641360" y="1187341"/>
                  <a:pt x="3662451" y="1183025"/>
                </a:cubicBezTo>
                <a:lnTo>
                  <a:pt x="3714787" y="1166779"/>
                </a:lnTo>
                <a:lnTo>
                  <a:pt x="3757132" y="1331464"/>
                </a:lnTo>
                <a:cubicBezTo>
                  <a:pt x="3787655" y="1480629"/>
                  <a:pt x="3803685" y="1635073"/>
                  <a:pt x="3803685" y="1793261"/>
                </a:cubicBezTo>
                <a:cubicBezTo>
                  <a:pt x="3803685" y="2584202"/>
                  <a:pt x="3402945" y="3281545"/>
                  <a:pt x="2793428" y="3693326"/>
                </a:cubicBezTo>
                <a:lnTo>
                  <a:pt x="2658819" y="3775103"/>
                </a:lnTo>
                <a:lnTo>
                  <a:pt x="921754" y="3775103"/>
                </a:lnTo>
                <a:lnTo>
                  <a:pt x="886277" y="3753551"/>
                </a:lnTo>
                <a:cubicBezTo>
                  <a:pt x="476901" y="3476982"/>
                  <a:pt x="172691" y="3056566"/>
                  <a:pt x="46173" y="2564827"/>
                </a:cubicBezTo>
                <a:lnTo>
                  <a:pt x="0" y="2323507"/>
                </a:lnTo>
                <a:lnTo>
                  <a:pt x="56297" y="2337983"/>
                </a:lnTo>
                <a:cubicBezTo>
                  <a:pt x="134805" y="2354048"/>
                  <a:pt x="216091" y="2362484"/>
                  <a:pt x="299348" y="2362484"/>
                </a:cubicBezTo>
                <a:cubicBezTo>
                  <a:pt x="965403" y="2362484"/>
                  <a:pt x="1505348" y="1822539"/>
                  <a:pt x="1505348" y="1156484"/>
                </a:cubicBezTo>
                <a:cubicBezTo>
                  <a:pt x="1505348" y="823457"/>
                  <a:pt x="1370362" y="521957"/>
                  <a:pt x="1152119" y="303714"/>
                </a:cubicBezTo>
                <a:lnTo>
                  <a:pt x="1078331" y="236651"/>
                </a:lnTo>
                <a:lnTo>
                  <a:pt x="1234839" y="161257"/>
                </a:lnTo>
                <a:cubicBezTo>
                  <a:pt x="1480337" y="57420"/>
                  <a:pt x="1750248" y="0"/>
                  <a:pt x="2033570" y="0"/>
                </a:cubicBezTo>
                <a:close/>
              </a:path>
            </a:pathLst>
          </a:custGeom>
          <a:noFill/>
        </p:spPr>
        <p:txBody>
          <a:bodyPr wrap="square" anchor="ctr">
            <a:noAutofit/>
          </a:bodyPr>
          <a:lstStyle>
            <a:lvl1pPr marL="0" indent="0" algn="ctr">
              <a:buNone/>
              <a:defRPr>
                <a:solidFill>
                  <a:schemeClr val="bg1"/>
                </a:solidFill>
              </a:defRPr>
            </a:lvl1pPr>
          </a:lstStyle>
          <a:p>
            <a:r>
              <a:rPr lang="en-US" dirty="0"/>
              <a:t>Click to insert image</a:t>
            </a:r>
          </a:p>
        </p:txBody>
      </p:sp>
      <p:sp>
        <p:nvSpPr>
          <p:cNvPr id="84" name="Oval 83">
            <a:extLst>
              <a:ext uri="{FF2B5EF4-FFF2-40B4-BE49-F238E27FC236}">
                <a16:creationId xmlns:a16="http://schemas.microsoft.com/office/drawing/2014/main" id="{9F2DA0C2-D7F8-6340-A107-ED2490707B0D}"/>
              </a:ext>
            </a:extLst>
          </p:cNvPr>
          <p:cNvSpPr>
            <a:spLocks noChangeAspect="1"/>
          </p:cNvSpPr>
          <p:nvPr userDrawn="1"/>
        </p:nvSpPr>
        <p:spPr>
          <a:xfrm>
            <a:off x="8221835" y="6502074"/>
            <a:ext cx="158400" cy="158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6E4EDB02-A1E7-7F4C-94BB-C6A71FA12F4B}"/>
              </a:ext>
            </a:extLst>
          </p:cNvPr>
          <p:cNvSpPr>
            <a:spLocks noChangeAspect="1"/>
          </p:cNvSpPr>
          <p:nvPr userDrawn="1"/>
        </p:nvSpPr>
        <p:spPr>
          <a:xfrm>
            <a:off x="8444794" y="6642063"/>
            <a:ext cx="324000" cy="3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8493063"/>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image a">
    <p:bg>
      <p:bgPr>
        <a:solidFill>
          <a:schemeClr val="bg1"/>
        </a:solidFill>
        <a:effectLst/>
      </p:bgPr>
    </p:bg>
    <p:spTree>
      <p:nvGrpSpPr>
        <p:cNvPr id="1" name=""/>
        <p:cNvGrpSpPr/>
        <p:nvPr/>
      </p:nvGrpSpPr>
      <p:grpSpPr>
        <a:xfrm>
          <a:off x="0" y="0"/>
          <a:ext cx="0" cy="0"/>
          <a:chOff x="0" y="0"/>
          <a:chExt cx="0" cy="0"/>
        </a:xfrm>
      </p:grpSpPr>
      <p:sp>
        <p:nvSpPr>
          <p:cNvPr id="50" name="Freeform 49">
            <a:extLst>
              <a:ext uri="{FF2B5EF4-FFF2-40B4-BE49-F238E27FC236}">
                <a16:creationId xmlns:a16="http://schemas.microsoft.com/office/drawing/2014/main" id="{0D0CF303-971D-E647-B737-272921CE87DA}"/>
              </a:ext>
            </a:extLst>
          </p:cNvPr>
          <p:cNvSpPr>
            <a:spLocks noChangeAspect="1"/>
          </p:cNvSpPr>
          <p:nvPr userDrawn="1"/>
        </p:nvSpPr>
        <p:spPr>
          <a:xfrm>
            <a:off x="10114617" y="3915918"/>
            <a:ext cx="2077383" cy="2323210"/>
          </a:xfrm>
          <a:custGeom>
            <a:avLst/>
            <a:gdLst>
              <a:gd name="connsiteX0" fmla="*/ 1125966 w 2077383"/>
              <a:gd name="connsiteY0" fmla="*/ 0 h 2323210"/>
              <a:gd name="connsiteX1" fmla="*/ 2022317 w 2077383"/>
              <a:gd name="connsiteY1" fmla="*/ 422717 h 2323210"/>
              <a:gd name="connsiteX2" fmla="*/ 2077383 w 2077383"/>
              <a:gd name="connsiteY2" fmla="*/ 496355 h 2323210"/>
              <a:gd name="connsiteX3" fmla="*/ 2077383 w 2077383"/>
              <a:gd name="connsiteY3" fmla="*/ 1826855 h 2323210"/>
              <a:gd name="connsiteX4" fmla="*/ 2022317 w 2077383"/>
              <a:gd name="connsiteY4" fmla="*/ 1900494 h 2323210"/>
              <a:gd name="connsiteX5" fmla="*/ 1125966 w 2077383"/>
              <a:gd name="connsiteY5" fmla="*/ 2323210 h 2323210"/>
              <a:gd name="connsiteX6" fmla="*/ 1007199 w 2077383"/>
              <a:gd name="connsiteY6" fmla="*/ 2317213 h 2323210"/>
              <a:gd name="connsiteX7" fmla="*/ 998385 w 2077383"/>
              <a:gd name="connsiteY7" fmla="*/ 2315868 h 2323210"/>
              <a:gd name="connsiteX8" fmla="*/ 973530 w 2077383"/>
              <a:gd name="connsiteY8" fmla="*/ 2153008 h 2323210"/>
              <a:gd name="connsiteX9" fmla="*/ 45511 w 2077383"/>
              <a:gd name="connsiteY9" fmla="*/ 902603 h 2323210"/>
              <a:gd name="connsiteX10" fmla="*/ 0 w 2077383"/>
              <a:gd name="connsiteY10" fmla="*/ 880679 h 2323210"/>
              <a:gd name="connsiteX11" fmla="*/ 16584 w 2077383"/>
              <a:gd name="connsiteY11" fmla="*/ 816179 h 2323210"/>
              <a:gd name="connsiteX12" fmla="*/ 1125966 w 2077383"/>
              <a:gd name="connsiteY12" fmla="*/ 0 h 23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7383" h="2323210">
                <a:moveTo>
                  <a:pt x="1125966" y="0"/>
                </a:moveTo>
                <a:cubicBezTo>
                  <a:pt x="1486831" y="0"/>
                  <a:pt x="1809262" y="164553"/>
                  <a:pt x="2022317" y="422717"/>
                </a:cubicBezTo>
                <a:lnTo>
                  <a:pt x="2077383" y="496355"/>
                </a:lnTo>
                <a:lnTo>
                  <a:pt x="2077383" y="1826855"/>
                </a:lnTo>
                <a:lnTo>
                  <a:pt x="2022317" y="1900494"/>
                </a:lnTo>
                <a:cubicBezTo>
                  <a:pt x="1809262" y="2158657"/>
                  <a:pt x="1486831" y="2323210"/>
                  <a:pt x="1125966" y="2323210"/>
                </a:cubicBezTo>
                <a:cubicBezTo>
                  <a:pt x="1085870" y="2323210"/>
                  <a:pt x="1046248" y="2321179"/>
                  <a:pt x="1007199" y="2317213"/>
                </a:cubicBezTo>
                <a:lnTo>
                  <a:pt x="998385" y="2315868"/>
                </a:lnTo>
                <a:lnTo>
                  <a:pt x="973530" y="2153008"/>
                </a:lnTo>
                <a:cubicBezTo>
                  <a:pt x="862940" y="1612570"/>
                  <a:pt x="516044" y="1158212"/>
                  <a:pt x="45511" y="902603"/>
                </a:cubicBezTo>
                <a:lnTo>
                  <a:pt x="0" y="880679"/>
                </a:lnTo>
                <a:lnTo>
                  <a:pt x="16584" y="816179"/>
                </a:lnTo>
                <a:cubicBezTo>
                  <a:pt x="163657" y="343326"/>
                  <a:pt x="604717" y="0"/>
                  <a:pt x="112596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r>
              <a:rPr lang="en-GB" dirty="0"/>
              <a:t> (1-Column Text)</a:t>
            </a:r>
          </a:p>
        </p:txBody>
      </p:sp>
      <p:sp>
        <p:nvSpPr>
          <p:cNvPr id="15" name="Text Placeholder 12">
            <a:extLst>
              <a:ext uri="{FF2B5EF4-FFF2-40B4-BE49-F238E27FC236}">
                <a16:creationId xmlns:a16="http://schemas.microsoft.com/office/drawing/2014/main" id="{9F108E35-5977-7249-B722-24D7DF7655D7}"/>
              </a:ext>
            </a:extLst>
          </p:cNvPr>
          <p:cNvSpPr>
            <a:spLocks noGrp="1"/>
          </p:cNvSpPr>
          <p:nvPr>
            <p:ph type="body" sz="quarter" idx="10" hasCustomPrompt="1"/>
          </p:nvPr>
        </p:nvSpPr>
        <p:spPr>
          <a:xfrm>
            <a:off x="450850" y="1364975"/>
            <a:ext cx="8322088" cy="3088272"/>
          </a:xfrm>
        </p:spPr>
        <p:txBody>
          <a:bodyPr/>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indent="-285750">
              <a:spcAft>
                <a:spcPts val="1200"/>
              </a:spcAft>
              <a:buClr>
                <a:srgbClr val="991636"/>
              </a:buClr>
              <a:buFont typeface="Arial" panose="020B0604020202020204" pitchFamily="34" charset="0"/>
              <a:buChar char="•"/>
            </a:pPr>
            <a:endParaRPr lang="en-US" dirty="0">
              <a:solidFill>
                <a:schemeClr val="tx1">
                  <a:lumMod val="85000"/>
                  <a:lumOff val="15000"/>
                </a:schemeClr>
              </a:solidFill>
              <a:latin typeface="Cambria" panose="02040503050406030204" pitchFamily="18" charset="0"/>
            </a:endParaRP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0" name="Freeform 29">
            <a:extLst>
              <a:ext uri="{FF2B5EF4-FFF2-40B4-BE49-F238E27FC236}">
                <a16:creationId xmlns:a16="http://schemas.microsoft.com/office/drawing/2014/main" id="{C8259C1A-AA0A-6943-BCB2-F2A15E4AAE2A}"/>
              </a:ext>
            </a:extLst>
          </p:cNvPr>
          <p:cNvSpPr>
            <a:spLocks noChangeAspect="1"/>
          </p:cNvSpPr>
          <p:nvPr userDrawn="1"/>
        </p:nvSpPr>
        <p:spPr>
          <a:xfrm>
            <a:off x="10078978" y="4796598"/>
            <a:ext cx="1034024" cy="1435189"/>
          </a:xfrm>
          <a:custGeom>
            <a:avLst/>
            <a:gdLst>
              <a:gd name="connsiteX0" fmla="*/ 35639 w 1034024"/>
              <a:gd name="connsiteY0" fmla="*/ 0 h 1435189"/>
              <a:gd name="connsiteX1" fmla="*/ 81150 w 1034024"/>
              <a:gd name="connsiteY1" fmla="*/ 21924 h 1435189"/>
              <a:gd name="connsiteX2" fmla="*/ 1009169 w 1034024"/>
              <a:gd name="connsiteY2" fmla="*/ 1272329 h 1435189"/>
              <a:gd name="connsiteX3" fmla="*/ 1034024 w 1034024"/>
              <a:gd name="connsiteY3" fmla="*/ 1435189 h 1435189"/>
              <a:gd name="connsiteX4" fmla="*/ 927501 w 1034024"/>
              <a:gd name="connsiteY4" fmla="*/ 1418932 h 1435189"/>
              <a:gd name="connsiteX5" fmla="*/ 0 w 1034024"/>
              <a:gd name="connsiteY5" fmla="*/ 280926 h 1435189"/>
              <a:gd name="connsiteX6" fmla="*/ 23600 w 1034024"/>
              <a:gd name="connsiteY6" fmla="*/ 46822 h 143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24" h="1435189">
                <a:moveTo>
                  <a:pt x="35639" y="0"/>
                </a:moveTo>
                <a:lnTo>
                  <a:pt x="81150" y="21924"/>
                </a:lnTo>
                <a:cubicBezTo>
                  <a:pt x="551683" y="277533"/>
                  <a:pt x="898579" y="731891"/>
                  <a:pt x="1009169" y="1272329"/>
                </a:cubicBezTo>
                <a:lnTo>
                  <a:pt x="1034024" y="1435189"/>
                </a:lnTo>
                <a:lnTo>
                  <a:pt x="927501" y="1418932"/>
                </a:lnTo>
                <a:cubicBezTo>
                  <a:pt x="398177" y="1310616"/>
                  <a:pt x="0" y="842271"/>
                  <a:pt x="0" y="280926"/>
                </a:cubicBezTo>
                <a:cubicBezTo>
                  <a:pt x="0" y="200734"/>
                  <a:pt x="8126" y="122440"/>
                  <a:pt x="23600" y="46822"/>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3412E2C9-4BED-734E-A58C-424E43BF4AD1}"/>
              </a:ext>
            </a:extLst>
          </p:cNvPr>
          <p:cNvSpPr>
            <a:spLocks noGrp="1"/>
          </p:cNvSpPr>
          <p:nvPr>
            <p:ph type="pic" sz="quarter" idx="14" hasCustomPrompt="1"/>
          </p:nvPr>
        </p:nvSpPr>
        <p:spPr>
          <a:xfrm>
            <a:off x="7435870" y="4595856"/>
            <a:ext cx="3689758" cy="2262145"/>
          </a:xfrm>
          <a:custGeom>
            <a:avLst/>
            <a:gdLst>
              <a:gd name="connsiteX0" fmla="*/ 1844879 w 3689758"/>
              <a:gd name="connsiteY0" fmla="*/ 0 h 2262145"/>
              <a:gd name="connsiteX1" fmla="*/ 2562989 w 3689758"/>
              <a:gd name="connsiteY1" fmla="*/ 144980 h 2262145"/>
              <a:gd name="connsiteX2" fmla="*/ 2678747 w 3689758"/>
              <a:gd name="connsiteY2" fmla="*/ 200743 h 2262145"/>
              <a:gd name="connsiteX3" fmla="*/ 2666708 w 3689758"/>
              <a:gd name="connsiteY3" fmla="*/ 247565 h 2262145"/>
              <a:gd name="connsiteX4" fmla="*/ 2643108 w 3689758"/>
              <a:gd name="connsiteY4" fmla="*/ 481669 h 2262145"/>
              <a:gd name="connsiteX5" fmla="*/ 3570609 w 3689758"/>
              <a:gd name="connsiteY5" fmla="*/ 1619675 h 2262145"/>
              <a:gd name="connsiteX6" fmla="*/ 3677132 w 3689758"/>
              <a:gd name="connsiteY6" fmla="*/ 1635932 h 2262145"/>
              <a:gd name="connsiteX7" fmla="*/ 3680233 w 3689758"/>
              <a:gd name="connsiteY7" fmla="*/ 1656251 h 2262145"/>
              <a:gd name="connsiteX8" fmla="*/ 3689758 w 3689758"/>
              <a:gd name="connsiteY8" fmla="*/ 1844879 h 2262145"/>
              <a:gd name="connsiteX9" fmla="*/ 3652277 w 3689758"/>
              <a:gd name="connsiteY9" fmla="*/ 2216687 h 2262145"/>
              <a:gd name="connsiteX10" fmla="*/ 3640588 w 3689758"/>
              <a:gd name="connsiteY10" fmla="*/ 2262145 h 2262145"/>
              <a:gd name="connsiteX11" fmla="*/ 49170 w 3689758"/>
              <a:gd name="connsiteY11" fmla="*/ 2262145 h 2262145"/>
              <a:gd name="connsiteX12" fmla="*/ 37482 w 3689758"/>
              <a:gd name="connsiteY12" fmla="*/ 2216687 h 2262145"/>
              <a:gd name="connsiteX13" fmla="*/ 0 w 3689758"/>
              <a:gd name="connsiteY13" fmla="*/ 1844879 h 2262145"/>
              <a:gd name="connsiteX14" fmla="*/ 1844879 w 3689758"/>
              <a:gd name="connsiteY14" fmla="*/ 0 h 226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9758" h="2262145">
                <a:moveTo>
                  <a:pt x="1844879" y="0"/>
                </a:moveTo>
                <a:cubicBezTo>
                  <a:pt x="2099604" y="0"/>
                  <a:pt x="2342271" y="51624"/>
                  <a:pt x="2562989" y="144980"/>
                </a:cubicBezTo>
                <a:lnTo>
                  <a:pt x="2678747" y="200743"/>
                </a:lnTo>
                <a:lnTo>
                  <a:pt x="2666708" y="247565"/>
                </a:lnTo>
                <a:cubicBezTo>
                  <a:pt x="2651234" y="323183"/>
                  <a:pt x="2643108" y="401477"/>
                  <a:pt x="2643108" y="481669"/>
                </a:cubicBezTo>
                <a:cubicBezTo>
                  <a:pt x="2643108" y="1043014"/>
                  <a:pt x="3041285" y="1511359"/>
                  <a:pt x="3570609" y="1619675"/>
                </a:cubicBezTo>
                <a:lnTo>
                  <a:pt x="3677132" y="1635932"/>
                </a:lnTo>
                <a:lnTo>
                  <a:pt x="3680233" y="1656251"/>
                </a:lnTo>
                <a:cubicBezTo>
                  <a:pt x="3686532" y="1718270"/>
                  <a:pt x="3689758" y="1781198"/>
                  <a:pt x="3689758" y="1844879"/>
                </a:cubicBezTo>
                <a:cubicBezTo>
                  <a:pt x="3689758" y="1972242"/>
                  <a:pt x="3676852" y="2096590"/>
                  <a:pt x="3652277" y="2216687"/>
                </a:cubicBezTo>
                <a:lnTo>
                  <a:pt x="3640588" y="2262145"/>
                </a:lnTo>
                <a:lnTo>
                  <a:pt x="49170" y="2262145"/>
                </a:lnTo>
                <a:lnTo>
                  <a:pt x="37482" y="2216687"/>
                </a:lnTo>
                <a:cubicBezTo>
                  <a:pt x="12906" y="2096590"/>
                  <a:pt x="0" y="1972242"/>
                  <a:pt x="0" y="1844879"/>
                </a:cubicBezTo>
                <a:cubicBezTo>
                  <a:pt x="0" y="825980"/>
                  <a:pt x="825980" y="0"/>
                  <a:pt x="1844879" y="0"/>
                </a:cubicBezTo>
                <a:close/>
              </a:path>
            </a:pathLst>
          </a:custGeom>
          <a:noFill/>
        </p:spPr>
        <p:txBody>
          <a:bodyPr wrap="square" anchor="ctr">
            <a:noAutofit/>
          </a:bodyPr>
          <a:lstStyle>
            <a:lvl1pPr marL="0" indent="0" algn="ctr">
              <a:buNone/>
              <a:defRPr sz="1200">
                <a:solidFill>
                  <a:schemeClr val="tx2"/>
                </a:solidFill>
              </a:defRPr>
            </a:lvl1pPr>
          </a:lstStyle>
          <a:p>
            <a:r>
              <a:rPr lang="en-US" dirty="0"/>
              <a:t>Click to insert image</a:t>
            </a:r>
          </a:p>
        </p:txBody>
      </p:sp>
    </p:spTree>
    <p:extLst>
      <p:ext uri="{BB962C8B-B14F-4D97-AF65-F5344CB8AC3E}">
        <p14:creationId xmlns:p14="http://schemas.microsoft.com/office/powerpoint/2010/main" val="1620828297"/>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with image b">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E5FB23-AD45-8B4C-B0F4-9DE6E5FA11AC}"/>
              </a:ext>
            </a:extLst>
          </p:cNvPr>
          <p:cNvPicPr>
            <a:picLocks noChangeAspect="1"/>
          </p:cNvPicPr>
          <p:nvPr userDrawn="1"/>
        </p:nvPicPr>
        <p:blipFill>
          <a:blip r:embed="rId2"/>
          <a:stretch>
            <a:fillRect/>
          </a:stretch>
        </p:blipFill>
        <p:spPr>
          <a:xfrm>
            <a:off x="593815" y="546763"/>
            <a:ext cx="1586678" cy="470245"/>
          </a:xfrm>
          <a:prstGeom prst="rect">
            <a:avLst/>
          </a:prstGeom>
        </p:spPr>
      </p:pic>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7843603" cy="533400"/>
          </a:xfrm>
        </p:spPr>
        <p:txBody>
          <a:bodyPr>
            <a:normAutofit/>
          </a:bodyPr>
          <a:lstStyle>
            <a:lvl1pPr>
              <a:defRPr sz="5400">
                <a:solidFill>
                  <a:schemeClr val="bg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p:spPr>
        <p:txBody>
          <a:bodyPr>
            <a:normAutofit/>
          </a:bodyPr>
          <a:lstStyle>
            <a:lvl1pPr marL="0" indent="0">
              <a:buNone/>
              <a:defRPr sz="2800">
                <a:solidFill>
                  <a:schemeClr val="bg1"/>
                </a:solidFill>
                <a:latin typeface="+mj-lt"/>
              </a:defRPr>
            </a:lvl1pPr>
          </a:lstStyle>
          <a:p>
            <a:pPr lvl="0"/>
            <a:r>
              <a:rPr lang="en-GB" dirty="0"/>
              <a:t>Subtitle</a:t>
            </a:r>
          </a:p>
        </p:txBody>
      </p:sp>
      <p:sp>
        <p:nvSpPr>
          <p:cNvPr id="9" name="Oval 8">
            <a:extLst>
              <a:ext uri="{FF2B5EF4-FFF2-40B4-BE49-F238E27FC236}">
                <a16:creationId xmlns:a16="http://schemas.microsoft.com/office/drawing/2014/main" id="{288B4352-BA17-FB4D-8901-C79FAEB7BD3C}"/>
              </a:ext>
            </a:extLst>
          </p:cNvPr>
          <p:cNvSpPr>
            <a:spLocks noChangeAspect="1"/>
          </p:cNvSpPr>
          <p:nvPr userDrawn="1"/>
        </p:nvSpPr>
        <p:spPr>
          <a:xfrm>
            <a:off x="7430815" y="3033382"/>
            <a:ext cx="2412000" cy="241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E7FEE60-2C44-D941-A54B-2D48F50E9939}"/>
              </a:ext>
            </a:extLst>
          </p:cNvPr>
          <p:cNvSpPr>
            <a:spLocks noChangeAspect="1"/>
          </p:cNvSpPr>
          <p:nvPr userDrawn="1"/>
        </p:nvSpPr>
        <p:spPr>
          <a:xfrm>
            <a:off x="8221835" y="2529382"/>
            <a:ext cx="1008000" cy="1008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92169809-9581-9E49-960A-D99584BE582C}"/>
              </a:ext>
            </a:extLst>
          </p:cNvPr>
          <p:cNvSpPr>
            <a:spLocks noChangeAspect="1"/>
          </p:cNvSpPr>
          <p:nvPr userDrawn="1"/>
        </p:nvSpPr>
        <p:spPr>
          <a:xfrm>
            <a:off x="8319038" y="3319548"/>
            <a:ext cx="1523777" cy="2125834"/>
          </a:xfrm>
          <a:custGeom>
            <a:avLst/>
            <a:gdLst>
              <a:gd name="connsiteX0" fmla="*/ 1096759 w 1523777"/>
              <a:gd name="connsiteY0" fmla="*/ 0 h 2125834"/>
              <a:gd name="connsiteX1" fmla="*/ 1170548 w 1523777"/>
              <a:gd name="connsiteY1" fmla="*/ 67064 h 2125834"/>
              <a:gd name="connsiteX2" fmla="*/ 1523777 w 1523777"/>
              <a:gd name="connsiteY2" fmla="*/ 919834 h 2125834"/>
              <a:gd name="connsiteX3" fmla="*/ 317777 w 1523777"/>
              <a:gd name="connsiteY3" fmla="*/ 2125834 h 2125834"/>
              <a:gd name="connsiteX4" fmla="*/ 74726 w 1523777"/>
              <a:gd name="connsiteY4" fmla="*/ 2101333 h 2125834"/>
              <a:gd name="connsiteX5" fmla="*/ 20076 w 1523777"/>
              <a:gd name="connsiteY5" fmla="*/ 2087281 h 2125834"/>
              <a:gd name="connsiteX6" fmla="*/ 10595 w 1523777"/>
              <a:gd name="connsiteY6" fmla="*/ 2025154 h 2125834"/>
              <a:gd name="connsiteX7" fmla="*/ 0 w 1523777"/>
              <a:gd name="connsiteY7" fmla="*/ 1815349 h 2125834"/>
              <a:gd name="connsiteX8" fmla="*/ 1073895 w 1523777"/>
              <a:gd name="connsiteY8" fmla="*/ 11015 h 212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777" h="2125834">
                <a:moveTo>
                  <a:pt x="1096759" y="0"/>
                </a:moveTo>
                <a:lnTo>
                  <a:pt x="1170548" y="67064"/>
                </a:lnTo>
                <a:cubicBezTo>
                  <a:pt x="1388791" y="285307"/>
                  <a:pt x="1523777" y="586807"/>
                  <a:pt x="1523777" y="919834"/>
                </a:cubicBezTo>
                <a:cubicBezTo>
                  <a:pt x="1523777" y="1585889"/>
                  <a:pt x="983832" y="2125834"/>
                  <a:pt x="317777" y="2125834"/>
                </a:cubicBezTo>
                <a:cubicBezTo>
                  <a:pt x="234520" y="2125834"/>
                  <a:pt x="153234" y="2117398"/>
                  <a:pt x="74726" y="2101333"/>
                </a:cubicBezTo>
                <a:lnTo>
                  <a:pt x="20076" y="2087281"/>
                </a:lnTo>
                <a:lnTo>
                  <a:pt x="10595" y="2025154"/>
                </a:lnTo>
                <a:cubicBezTo>
                  <a:pt x="3589" y="1956172"/>
                  <a:pt x="0" y="1886180"/>
                  <a:pt x="0" y="1815349"/>
                </a:cubicBezTo>
                <a:cubicBezTo>
                  <a:pt x="0" y="1036214"/>
                  <a:pt x="434235" y="358499"/>
                  <a:pt x="1073895" y="1101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3C56B45-CFA8-EA40-8597-776157C015E2}"/>
              </a:ext>
            </a:extLst>
          </p:cNvPr>
          <p:cNvSpPr>
            <a:spLocks noChangeAspect="1"/>
          </p:cNvSpPr>
          <p:nvPr userDrawn="1"/>
        </p:nvSpPr>
        <p:spPr>
          <a:xfrm>
            <a:off x="11610621" y="3624505"/>
            <a:ext cx="648000" cy="648000"/>
          </a:xfrm>
          <a:prstGeom prst="ellipse">
            <a:avLst/>
          </a:prstGeom>
          <a:solidFill>
            <a:srgbClr val="DD8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F27ED283-0A94-9741-94D4-79787E5B96BB}"/>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BA713CCA-6B05-FB48-9F47-1147ECE1E6E9}"/>
              </a:ext>
            </a:extLst>
          </p:cNvPr>
          <p:cNvSpPr>
            <a:spLocks noGrp="1"/>
          </p:cNvSpPr>
          <p:nvPr>
            <p:ph type="pic" sz="quarter" idx="12" hasCustomPrompt="1"/>
          </p:nvPr>
        </p:nvSpPr>
        <p:spPr>
          <a:xfrm>
            <a:off x="8337467" y="3082898"/>
            <a:ext cx="3854533" cy="3775103"/>
          </a:xfrm>
          <a:custGeom>
            <a:avLst/>
            <a:gdLst>
              <a:gd name="connsiteX0" fmla="*/ 3839942 w 3854533"/>
              <a:gd name="connsiteY0" fmla="*/ 1078123 h 3775103"/>
              <a:gd name="connsiteX1" fmla="*/ 3854533 w 3854533"/>
              <a:gd name="connsiteY1" fmla="*/ 1108414 h 3775103"/>
              <a:gd name="connsiteX2" fmla="*/ 3854533 w 3854533"/>
              <a:gd name="connsiteY2" fmla="*/ 2995587 h 3775103"/>
              <a:gd name="connsiteX3" fmla="*/ 3837905 w 3854533"/>
              <a:gd name="connsiteY3" fmla="*/ 3030105 h 3775103"/>
              <a:gd name="connsiteX4" fmla="*/ 3180863 w 3854533"/>
              <a:gd name="connsiteY4" fmla="*/ 3753551 h 3775103"/>
              <a:gd name="connsiteX5" fmla="*/ 3145386 w 3854533"/>
              <a:gd name="connsiteY5" fmla="*/ 3775103 h 3775103"/>
              <a:gd name="connsiteX6" fmla="*/ 2683062 w 3854533"/>
              <a:gd name="connsiteY6" fmla="*/ 3775103 h 3775103"/>
              <a:gd name="connsiteX7" fmla="*/ 2800473 w 3854533"/>
              <a:gd name="connsiteY7" fmla="*/ 3703774 h 3775103"/>
              <a:gd name="connsiteX8" fmla="*/ 3816285 w 3854533"/>
              <a:gd name="connsiteY8" fmla="*/ 1793261 h 3775103"/>
              <a:gd name="connsiteX9" fmla="*/ 3769476 w 3854533"/>
              <a:gd name="connsiteY9" fmla="*/ 1328925 h 3775103"/>
              <a:gd name="connsiteX10" fmla="*/ 3726637 w 3854533"/>
              <a:gd name="connsiteY10" fmla="*/ 1162318 h 3775103"/>
              <a:gd name="connsiteX11" fmla="*/ 3778305 w 3854533"/>
              <a:gd name="connsiteY11" fmla="*/ 1134273 h 3775103"/>
              <a:gd name="connsiteX12" fmla="*/ 3826256 w 3854533"/>
              <a:gd name="connsiteY12" fmla="*/ 1094710 h 3775103"/>
              <a:gd name="connsiteX13" fmla="*/ 2033570 w 3854533"/>
              <a:gd name="connsiteY13" fmla="*/ 0 h 3775103"/>
              <a:gd name="connsiteX14" fmla="*/ 3319735 w 3854533"/>
              <a:gd name="connsiteY14" fmla="*/ 453007 h 3775103"/>
              <a:gd name="connsiteX15" fmla="*/ 3448254 w 3854533"/>
              <a:gd name="connsiteY15" fmla="*/ 571218 h 3775103"/>
              <a:gd name="connsiteX16" fmla="*/ 3452009 w 3854533"/>
              <a:gd name="connsiteY16" fmla="*/ 577398 h 3775103"/>
              <a:gd name="connsiteX17" fmla="*/ 3416003 w 3854533"/>
              <a:gd name="connsiteY17" fmla="*/ 596941 h 3775103"/>
              <a:gd name="connsiteX18" fmla="*/ 3273154 w 3854533"/>
              <a:gd name="connsiteY18" fmla="*/ 865607 h 3775103"/>
              <a:gd name="connsiteX19" fmla="*/ 3597154 w 3854533"/>
              <a:gd name="connsiteY19" fmla="*/ 1189607 h 3775103"/>
              <a:gd name="connsiteX20" fmla="*/ 3662451 w 3854533"/>
              <a:gd name="connsiteY20" fmla="*/ 1183025 h 3775103"/>
              <a:gd name="connsiteX21" fmla="*/ 3714787 w 3854533"/>
              <a:gd name="connsiteY21" fmla="*/ 1166779 h 3775103"/>
              <a:gd name="connsiteX22" fmla="*/ 3757132 w 3854533"/>
              <a:gd name="connsiteY22" fmla="*/ 1331464 h 3775103"/>
              <a:gd name="connsiteX23" fmla="*/ 3803685 w 3854533"/>
              <a:gd name="connsiteY23" fmla="*/ 1793261 h 3775103"/>
              <a:gd name="connsiteX24" fmla="*/ 2793428 w 3854533"/>
              <a:gd name="connsiteY24" fmla="*/ 3693326 h 3775103"/>
              <a:gd name="connsiteX25" fmla="*/ 2658819 w 3854533"/>
              <a:gd name="connsiteY25" fmla="*/ 3775103 h 3775103"/>
              <a:gd name="connsiteX26" fmla="*/ 921754 w 3854533"/>
              <a:gd name="connsiteY26" fmla="*/ 3775103 h 3775103"/>
              <a:gd name="connsiteX27" fmla="*/ 886277 w 3854533"/>
              <a:gd name="connsiteY27" fmla="*/ 3753551 h 3775103"/>
              <a:gd name="connsiteX28" fmla="*/ 46173 w 3854533"/>
              <a:gd name="connsiteY28" fmla="*/ 2564827 h 3775103"/>
              <a:gd name="connsiteX29" fmla="*/ 0 w 3854533"/>
              <a:gd name="connsiteY29" fmla="*/ 2323507 h 3775103"/>
              <a:gd name="connsiteX30" fmla="*/ 56297 w 3854533"/>
              <a:gd name="connsiteY30" fmla="*/ 2337983 h 3775103"/>
              <a:gd name="connsiteX31" fmla="*/ 299348 w 3854533"/>
              <a:gd name="connsiteY31" fmla="*/ 2362484 h 3775103"/>
              <a:gd name="connsiteX32" fmla="*/ 1505348 w 3854533"/>
              <a:gd name="connsiteY32" fmla="*/ 1156484 h 3775103"/>
              <a:gd name="connsiteX33" fmla="*/ 1152119 w 3854533"/>
              <a:gd name="connsiteY33" fmla="*/ 303714 h 3775103"/>
              <a:gd name="connsiteX34" fmla="*/ 1078331 w 3854533"/>
              <a:gd name="connsiteY34" fmla="*/ 236651 h 3775103"/>
              <a:gd name="connsiteX35" fmla="*/ 1234839 w 3854533"/>
              <a:gd name="connsiteY35" fmla="*/ 161257 h 3775103"/>
              <a:gd name="connsiteX36" fmla="*/ 2033570 w 3854533"/>
              <a:gd name="connsiteY36" fmla="*/ 0 h 377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54533" h="3775103">
                <a:moveTo>
                  <a:pt x="3839942" y="1078123"/>
                </a:moveTo>
                <a:lnTo>
                  <a:pt x="3854533" y="1108414"/>
                </a:lnTo>
                <a:lnTo>
                  <a:pt x="3854533" y="2995587"/>
                </a:lnTo>
                <a:lnTo>
                  <a:pt x="3837905" y="3030105"/>
                </a:lnTo>
                <a:cubicBezTo>
                  <a:pt x="3679957" y="3320860"/>
                  <a:pt x="3453780" y="3569171"/>
                  <a:pt x="3180863" y="3753551"/>
                </a:cubicBezTo>
                <a:lnTo>
                  <a:pt x="3145386" y="3775103"/>
                </a:lnTo>
                <a:lnTo>
                  <a:pt x="2683062" y="3775103"/>
                </a:lnTo>
                <a:lnTo>
                  <a:pt x="2800473" y="3703774"/>
                </a:lnTo>
                <a:cubicBezTo>
                  <a:pt x="3413341" y="3289729"/>
                  <a:pt x="3816285" y="2588551"/>
                  <a:pt x="3816285" y="1793261"/>
                </a:cubicBezTo>
                <a:cubicBezTo>
                  <a:pt x="3816285" y="1634203"/>
                  <a:pt x="3800167" y="1478910"/>
                  <a:pt x="3769476" y="1328925"/>
                </a:cubicBezTo>
                <a:lnTo>
                  <a:pt x="3726637" y="1162318"/>
                </a:lnTo>
                <a:lnTo>
                  <a:pt x="3778305" y="1134273"/>
                </a:lnTo>
                <a:cubicBezTo>
                  <a:pt x="3795542" y="1122628"/>
                  <a:pt x="3811598" y="1109368"/>
                  <a:pt x="3826256" y="1094710"/>
                </a:cubicBezTo>
                <a:close/>
                <a:moveTo>
                  <a:pt x="2033570" y="0"/>
                </a:moveTo>
                <a:cubicBezTo>
                  <a:pt x="2520530" y="0"/>
                  <a:pt x="2967872" y="169623"/>
                  <a:pt x="3319735" y="453007"/>
                </a:cubicBezTo>
                <a:lnTo>
                  <a:pt x="3448254" y="571218"/>
                </a:lnTo>
                <a:lnTo>
                  <a:pt x="3452009" y="577398"/>
                </a:lnTo>
                <a:lnTo>
                  <a:pt x="3416003" y="596941"/>
                </a:lnTo>
                <a:cubicBezTo>
                  <a:pt x="3329818" y="655167"/>
                  <a:pt x="3273154" y="753770"/>
                  <a:pt x="3273154" y="865607"/>
                </a:cubicBezTo>
                <a:cubicBezTo>
                  <a:pt x="3273154" y="1044547"/>
                  <a:pt x="3418214" y="1189607"/>
                  <a:pt x="3597154" y="1189607"/>
                </a:cubicBezTo>
                <a:cubicBezTo>
                  <a:pt x="3619522" y="1189607"/>
                  <a:pt x="3641360" y="1187341"/>
                  <a:pt x="3662451" y="1183025"/>
                </a:cubicBezTo>
                <a:lnTo>
                  <a:pt x="3714787" y="1166779"/>
                </a:lnTo>
                <a:lnTo>
                  <a:pt x="3757132" y="1331464"/>
                </a:lnTo>
                <a:cubicBezTo>
                  <a:pt x="3787655" y="1480629"/>
                  <a:pt x="3803685" y="1635073"/>
                  <a:pt x="3803685" y="1793261"/>
                </a:cubicBezTo>
                <a:cubicBezTo>
                  <a:pt x="3803685" y="2584202"/>
                  <a:pt x="3402945" y="3281545"/>
                  <a:pt x="2793428" y="3693326"/>
                </a:cubicBezTo>
                <a:lnTo>
                  <a:pt x="2658819" y="3775103"/>
                </a:lnTo>
                <a:lnTo>
                  <a:pt x="921754" y="3775103"/>
                </a:lnTo>
                <a:lnTo>
                  <a:pt x="886277" y="3753551"/>
                </a:lnTo>
                <a:cubicBezTo>
                  <a:pt x="476901" y="3476982"/>
                  <a:pt x="172691" y="3056566"/>
                  <a:pt x="46173" y="2564827"/>
                </a:cubicBezTo>
                <a:lnTo>
                  <a:pt x="0" y="2323507"/>
                </a:lnTo>
                <a:lnTo>
                  <a:pt x="56297" y="2337983"/>
                </a:lnTo>
                <a:cubicBezTo>
                  <a:pt x="134805" y="2354048"/>
                  <a:pt x="216091" y="2362484"/>
                  <a:pt x="299348" y="2362484"/>
                </a:cubicBezTo>
                <a:cubicBezTo>
                  <a:pt x="965403" y="2362484"/>
                  <a:pt x="1505348" y="1822539"/>
                  <a:pt x="1505348" y="1156484"/>
                </a:cubicBezTo>
                <a:cubicBezTo>
                  <a:pt x="1505348" y="823457"/>
                  <a:pt x="1370362" y="521957"/>
                  <a:pt x="1152119" y="303714"/>
                </a:cubicBezTo>
                <a:lnTo>
                  <a:pt x="1078331" y="236651"/>
                </a:lnTo>
                <a:lnTo>
                  <a:pt x="1234839" y="161257"/>
                </a:lnTo>
                <a:cubicBezTo>
                  <a:pt x="1480337" y="57420"/>
                  <a:pt x="1750248" y="0"/>
                  <a:pt x="2033570" y="0"/>
                </a:cubicBezTo>
                <a:close/>
              </a:path>
            </a:pathLst>
          </a:custGeom>
          <a:noFill/>
        </p:spPr>
        <p:txBody>
          <a:bodyPr wrap="square" anchor="ctr">
            <a:noAutofit/>
          </a:bodyPr>
          <a:lstStyle>
            <a:lvl1pPr marL="0" indent="0" algn="ctr">
              <a:buNone/>
              <a:defRPr>
                <a:solidFill>
                  <a:schemeClr val="bg1"/>
                </a:solidFill>
              </a:defRPr>
            </a:lvl1pPr>
          </a:lstStyle>
          <a:p>
            <a:r>
              <a:rPr lang="en-US" dirty="0"/>
              <a:t>Click to insert image</a:t>
            </a:r>
          </a:p>
        </p:txBody>
      </p:sp>
      <p:sp>
        <p:nvSpPr>
          <p:cNvPr id="16" name="Oval 15">
            <a:extLst>
              <a:ext uri="{FF2B5EF4-FFF2-40B4-BE49-F238E27FC236}">
                <a16:creationId xmlns:a16="http://schemas.microsoft.com/office/drawing/2014/main" id="{95E9927E-69C9-0F49-94E1-17498EB56CE3}"/>
              </a:ext>
            </a:extLst>
          </p:cNvPr>
          <p:cNvSpPr>
            <a:spLocks noChangeAspect="1"/>
          </p:cNvSpPr>
          <p:nvPr userDrawn="1"/>
        </p:nvSpPr>
        <p:spPr>
          <a:xfrm>
            <a:off x="8221835" y="6502074"/>
            <a:ext cx="158400" cy="158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3C1B48B-39D7-6946-99AD-9A61FAED2B04}"/>
              </a:ext>
            </a:extLst>
          </p:cNvPr>
          <p:cNvSpPr>
            <a:spLocks noChangeAspect="1"/>
          </p:cNvSpPr>
          <p:nvPr userDrawn="1"/>
        </p:nvSpPr>
        <p:spPr>
          <a:xfrm>
            <a:off x="8444794" y="6642063"/>
            <a:ext cx="324000" cy="3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1430761"/>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ver with image c">
    <p:bg>
      <p:bgRef idx="1001">
        <a:schemeClr val="bg1"/>
      </p:bgRef>
    </p:bg>
    <p:spTree>
      <p:nvGrpSpPr>
        <p:cNvPr id="1" name=""/>
        <p:cNvGrpSpPr/>
        <p:nvPr/>
      </p:nvGrpSpPr>
      <p:grpSpPr>
        <a:xfrm>
          <a:off x="0" y="0"/>
          <a:ext cx="0" cy="0"/>
          <a:chOff x="0" y="0"/>
          <a:chExt cx="0" cy="0"/>
        </a:xfrm>
      </p:grpSpPr>
      <p:sp>
        <p:nvSpPr>
          <p:cNvPr id="52" name="Oval 51">
            <a:extLst>
              <a:ext uri="{FF2B5EF4-FFF2-40B4-BE49-F238E27FC236}">
                <a16:creationId xmlns:a16="http://schemas.microsoft.com/office/drawing/2014/main" id="{1716C941-442A-2541-8904-023E25FDA2A5}"/>
              </a:ext>
            </a:extLst>
          </p:cNvPr>
          <p:cNvSpPr>
            <a:spLocks noChangeAspect="1"/>
          </p:cNvSpPr>
          <p:nvPr userDrawn="1"/>
        </p:nvSpPr>
        <p:spPr>
          <a:xfrm>
            <a:off x="7430815" y="3033382"/>
            <a:ext cx="2412000" cy="241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94854E9-E7F7-644E-A49B-2E4B69A30A83}"/>
              </a:ext>
            </a:extLst>
          </p:cNvPr>
          <p:cNvSpPr>
            <a:spLocks noChangeAspect="1"/>
          </p:cNvSpPr>
          <p:nvPr userDrawn="1"/>
        </p:nvSpPr>
        <p:spPr>
          <a:xfrm>
            <a:off x="8221835" y="2529382"/>
            <a:ext cx="1008000" cy="1008000"/>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184E7C63-749E-454A-8558-966A267EEA34}"/>
              </a:ext>
            </a:extLst>
          </p:cNvPr>
          <p:cNvSpPr>
            <a:spLocks noChangeAspect="1"/>
          </p:cNvSpPr>
          <p:nvPr userDrawn="1"/>
        </p:nvSpPr>
        <p:spPr>
          <a:xfrm>
            <a:off x="8319038" y="3319548"/>
            <a:ext cx="1523777" cy="2125834"/>
          </a:xfrm>
          <a:custGeom>
            <a:avLst/>
            <a:gdLst>
              <a:gd name="connsiteX0" fmla="*/ 1096759 w 1523777"/>
              <a:gd name="connsiteY0" fmla="*/ 0 h 2125834"/>
              <a:gd name="connsiteX1" fmla="*/ 1170548 w 1523777"/>
              <a:gd name="connsiteY1" fmla="*/ 67064 h 2125834"/>
              <a:gd name="connsiteX2" fmla="*/ 1523777 w 1523777"/>
              <a:gd name="connsiteY2" fmla="*/ 919834 h 2125834"/>
              <a:gd name="connsiteX3" fmla="*/ 317777 w 1523777"/>
              <a:gd name="connsiteY3" fmla="*/ 2125834 h 2125834"/>
              <a:gd name="connsiteX4" fmla="*/ 74726 w 1523777"/>
              <a:gd name="connsiteY4" fmla="*/ 2101333 h 2125834"/>
              <a:gd name="connsiteX5" fmla="*/ 20076 w 1523777"/>
              <a:gd name="connsiteY5" fmla="*/ 2087281 h 2125834"/>
              <a:gd name="connsiteX6" fmla="*/ 10595 w 1523777"/>
              <a:gd name="connsiteY6" fmla="*/ 2025154 h 2125834"/>
              <a:gd name="connsiteX7" fmla="*/ 0 w 1523777"/>
              <a:gd name="connsiteY7" fmla="*/ 1815349 h 2125834"/>
              <a:gd name="connsiteX8" fmla="*/ 1073895 w 1523777"/>
              <a:gd name="connsiteY8" fmla="*/ 11015 h 212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777" h="2125834">
                <a:moveTo>
                  <a:pt x="1096759" y="0"/>
                </a:moveTo>
                <a:lnTo>
                  <a:pt x="1170548" y="67064"/>
                </a:lnTo>
                <a:cubicBezTo>
                  <a:pt x="1388791" y="285307"/>
                  <a:pt x="1523777" y="586807"/>
                  <a:pt x="1523777" y="919834"/>
                </a:cubicBezTo>
                <a:cubicBezTo>
                  <a:pt x="1523777" y="1585889"/>
                  <a:pt x="983832" y="2125834"/>
                  <a:pt x="317777" y="2125834"/>
                </a:cubicBezTo>
                <a:cubicBezTo>
                  <a:pt x="234520" y="2125834"/>
                  <a:pt x="153234" y="2117398"/>
                  <a:pt x="74726" y="2101333"/>
                </a:cubicBezTo>
                <a:lnTo>
                  <a:pt x="20076" y="2087281"/>
                </a:lnTo>
                <a:lnTo>
                  <a:pt x="10595" y="2025154"/>
                </a:lnTo>
                <a:cubicBezTo>
                  <a:pt x="3589" y="1956172"/>
                  <a:pt x="0" y="1886180"/>
                  <a:pt x="0" y="1815349"/>
                </a:cubicBezTo>
                <a:cubicBezTo>
                  <a:pt x="0" y="1036214"/>
                  <a:pt x="434235" y="358499"/>
                  <a:pt x="1073895" y="1101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tx2"/>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7843603" cy="533400"/>
          </a:xfrm>
        </p:spPr>
        <p:txBody>
          <a:bodyPr>
            <a:normAutofit/>
          </a:bodyPr>
          <a:lstStyle>
            <a:lvl1pPr>
              <a:defRPr sz="5400">
                <a:solidFill>
                  <a:schemeClr val="tx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p:spPr>
        <p:txBody>
          <a:bodyPr>
            <a:normAutofit/>
          </a:bodyPr>
          <a:lstStyle>
            <a:lvl1pPr marL="0" indent="0">
              <a:buNone/>
              <a:defRPr sz="2800">
                <a:solidFill>
                  <a:schemeClr val="tx1"/>
                </a:solidFill>
                <a:latin typeface="+mj-lt"/>
              </a:defRPr>
            </a:lvl1pPr>
          </a:lstStyle>
          <a:p>
            <a:pPr lvl="0"/>
            <a:r>
              <a:rPr lang="en-GB" dirty="0"/>
              <a:t>Subtitle</a:t>
            </a:r>
          </a:p>
        </p:txBody>
      </p:sp>
      <p:pic>
        <p:nvPicPr>
          <p:cNvPr id="9" name="Picture 8" descr="Logo&#10;&#10;Description automatically generated">
            <a:extLst>
              <a:ext uri="{FF2B5EF4-FFF2-40B4-BE49-F238E27FC236}">
                <a16:creationId xmlns:a16="http://schemas.microsoft.com/office/drawing/2014/main" id="{F8A052BE-B11F-2545-B40B-EE4842236BB8}"/>
              </a:ext>
            </a:extLst>
          </p:cNvPr>
          <p:cNvPicPr>
            <a:picLocks noChangeAspect="1"/>
          </p:cNvPicPr>
          <p:nvPr userDrawn="1"/>
        </p:nvPicPr>
        <p:blipFill rotWithShape="1">
          <a:blip r:embed="rId2"/>
          <a:srcRect t="3716" r="77682" b="80526"/>
          <a:stretch/>
        </p:blipFill>
        <p:spPr>
          <a:xfrm>
            <a:off x="8389" y="263235"/>
            <a:ext cx="2720956" cy="1080655"/>
          </a:xfrm>
          <a:prstGeom prst="rect">
            <a:avLst/>
          </a:prstGeom>
        </p:spPr>
      </p:pic>
      <p:sp>
        <p:nvSpPr>
          <p:cNvPr id="55" name="Oval 54">
            <a:extLst>
              <a:ext uri="{FF2B5EF4-FFF2-40B4-BE49-F238E27FC236}">
                <a16:creationId xmlns:a16="http://schemas.microsoft.com/office/drawing/2014/main" id="{F1FFF683-CB18-A748-8A08-27575C211DEE}"/>
              </a:ext>
            </a:extLst>
          </p:cNvPr>
          <p:cNvSpPr>
            <a:spLocks noChangeAspect="1"/>
          </p:cNvSpPr>
          <p:nvPr userDrawn="1"/>
        </p:nvSpPr>
        <p:spPr>
          <a:xfrm>
            <a:off x="11610621" y="3624505"/>
            <a:ext cx="648000" cy="648000"/>
          </a:xfrm>
          <a:prstGeom prst="ellipse">
            <a:avLst/>
          </a:prstGeom>
          <a:solidFill>
            <a:srgbClr val="DD8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a:extLst>
              <a:ext uri="{FF2B5EF4-FFF2-40B4-BE49-F238E27FC236}">
                <a16:creationId xmlns:a16="http://schemas.microsoft.com/office/drawing/2014/main" id="{2638415C-5DED-1442-9C57-EED5DEE2B00D}"/>
              </a:ext>
            </a:extLst>
          </p:cNvPr>
          <p:cNvSpPr>
            <a:spLocks noChangeAspect="1"/>
          </p:cNvSpPr>
          <p:nvPr userDrawn="1"/>
        </p:nvSpPr>
        <p:spPr>
          <a:xfrm>
            <a:off x="7545752" y="2572159"/>
            <a:ext cx="4608000" cy="4608000"/>
          </a:xfrm>
          <a:custGeom>
            <a:avLst/>
            <a:gdLst>
              <a:gd name="connsiteX0" fmla="*/ 2304000 w 4608000"/>
              <a:gd name="connsiteY0" fmla="*/ 12600 h 4608000"/>
              <a:gd name="connsiteX1" fmla="*/ 12600 w 4608000"/>
              <a:gd name="connsiteY1" fmla="*/ 2304000 h 4608000"/>
              <a:gd name="connsiteX2" fmla="*/ 2304000 w 4608000"/>
              <a:gd name="connsiteY2" fmla="*/ 4595400 h 4608000"/>
              <a:gd name="connsiteX3" fmla="*/ 4595400 w 4608000"/>
              <a:gd name="connsiteY3" fmla="*/ 2304000 h 4608000"/>
              <a:gd name="connsiteX4" fmla="*/ 2304000 w 4608000"/>
              <a:gd name="connsiteY4" fmla="*/ 12600 h 4608000"/>
              <a:gd name="connsiteX5" fmla="*/ 2304000 w 4608000"/>
              <a:gd name="connsiteY5" fmla="*/ 0 h 4608000"/>
              <a:gd name="connsiteX6" fmla="*/ 4608000 w 4608000"/>
              <a:gd name="connsiteY6" fmla="*/ 2304000 h 4608000"/>
              <a:gd name="connsiteX7" fmla="*/ 2304000 w 4608000"/>
              <a:gd name="connsiteY7" fmla="*/ 4608000 h 4608000"/>
              <a:gd name="connsiteX8" fmla="*/ 0 w 4608000"/>
              <a:gd name="connsiteY8" fmla="*/ 2304000 h 4608000"/>
              <a:gd name="connsiteX9" fmla="*/ 2304000 w 4608000"/>
              <a:gd name="connsiteY9" fmla="*/ 0 h 46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000" h="4608000">
                <a:moveTo>
                  <a:pt x="2304000" y="12600"/>
                </a:moveTo>
                <a:cubicBezTo>
                  <a:pt x="1038495" y="12600"/>
                  <a:pt x="12600" y="1038495"/>
                  <a:pt x="12600" y="2304000"/>
                </a:cubicBezTo>
                <a:cubicBezTo>
                  <a:pt x="12600" y="3569505"/>
                  <a:pt x="1038495" y="4595400"/>
                  <a:pt x="2304000" y="4595400"/>
                </a:cubicBezTo>
                <a:cubicBezTo>
                  <a:pt x="3569505" y="4595400"/>
                  <a:pt x="4595400" y="3569505"/>
                  <a:pt x="4595400" y="2304000"/>
                </a:cubicBezTo>
                <a:cubicBezTo>
                  <a:pt x="4595400" y="1038495"/>
                  <a:pt x="3569505" y="12600"/>
                  <a:pt x="2304000" y="12600"/>
                </a:cubicBezTo>
                <a:close/>
                <a:moveTo>
                  <a:pt x="2304000" y="0"/>
                </a:moveTo>
                <a:cubicBezTo>
                  <a:pt x="3576464" y="0"/>
                  <a:pt x="4608000" y="1031536"/>
                  <a:pt x="4608000" y="2304000"/>
                </a:cubicBezTo>
                <a:cubicBezTo>
                  <a:pt x="4608000" y="3576464"/>
                  <a:pt x="3576464" y="4608000"/>
                  <a:pt x="2304000" y="4608000"/>
                </a:cubicBezTo>
                <a:cubicBezTo>
                  <a:pt x="1031536" y="4608000"/>
                  <a:pt x="0" y="3576464"/>
                  <a:pt x="0" y="2304000"/>
                </a:cubicBezTo>
                <a:cubicBezTo>
                  <a:pt x="0" y="1031536"/>
                  <a:pt x="1031536" y="0"/>
                  <a:pt x="230400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Picture Placeholder 56">
            <a:extLst>
              <a:ext uri="{FF2B5EF4-FFF2-40B4-BE49-F238E27FC236}">
                <a16:creationId xmlns:a16="http://schemas.microsoft.com/office/drawing/2014/main" id="{1572C3D6-CEB0-2F44-B4BA-8F8A965504D9}"/>
              </a:ext>
            </a:extLst>
          </p:cNvPr>
          <p:cNvSpPr>
            <a:spLocks noGrp="1"/>
          </p:cNvSpPr>
          <p:nvPr>
            <p:ph type="pic" sz="quarter" idx="12" hasCustomPrompt="1"/>
          </p:nvPr>
        </p:nvSpPr>
        <p:spPr>
          <a:xfrm>
            <a:off x="8337467" y="3082898"/>
            <a:ext cx="3854533" cy="3775103"/>
          </a:xfrm>
          <a:custGeom>
            <a:avLst/>
            <a:gdLst>
              <a:gd name="connsiteX0" fmla="*/ 3839942 w 3854533"/>
              <a:gd name="connsiteY0" fmla="*/ 1078123 h 3775103"/>
              <a:gd name="connsiteX1" fmla="*/ 3854533 w 3854533"/>
              <a:gd name="connsiteY1" fmla="*/ 1108414 h 3775103"/>
              <a:gd name="connsiteX2" fmla="*/ 3854533 w 3854533"/>
              <a:gd name="connsiteY2" fmla="*/ 2995587 h 3775103"/>
              <a:gd name="connsiteX3" fmla="*/ 3837905 w 3854533"/>
              <a:gd name="connsiteY3" fmla="*/ 3030105 h 3775103"/>
              <a:gd name="connsiteX4" fmla="*/ 3180863 w 3854533"/>
              <a:gd name="connsiteY4" fmla="*/ 3753551 h 3775103"/>
              <a:gd name="connsiteX5" fmla="*/ 3145386 w 3854533"/>
              <a:gd name="connsiteY5" fmla="*/ 3775103 h 3775103"/>
              <a:gd name="connsiteX6" fmla="*/ 2683062 w 3854533"/>
              <a:gd name="connsiteY6" fmla="*/ 3775103 h 3775103"/>
              <a:gd name="connsiteX7" fmla="*/ 2800473 w 3854533"/>
              <a:gd name="connsiteY7" fmla="*/ 3703774 h 3775103"/>
              <a:gd name="connsiteX8" fmla="*/ 3816285 w 3854533"/>
              <a:gd name="connsiteY8" fmla="*/ 1793261 h 3775103"/>
              <a:gd name="connsiteX9" fmla="*/ 3769476 w 3854533"/>
              <a:gd name="connsiteY9" fmla="*/ 1328925 h 3775103"/>
              <a:gd name="connsiteX10" fmla="*/ 3726637 w 3854533"/>
              <a:gd name="connsiteY10" fmla="*/ 1162318 h 3775103"/>
              <a:gd name="connsiteX11" fmla="*/ 3778305 w 3854533"/>
              <a:gd name="connsiteY11" fmla="*/ 1134273 h 3775103"/>
              <a:gd name="connsiteX12" fmla="*/ 3826256 w 3854533"/>
              <a:gd name="connsiteY12" fmla="*/ 1094710 h 3775103"/>
              <a:gd name="connsiteX13" fmla="*/ 2033570 w 3854533"/>
              <a:gd name="connsiteY13" fmla="*/ 0 h 3775103"/>
              <a:gd name="connsiteX14" fmla="*/ 3319735 w 3854533"/>
              <a:gd name="connsiteY14" fmla="*/ 453007 h 3775103"/>
              <a:gd name="connsiteX15" fmla="*/ 3448254 w 3854533"/>
              <a:gd name="connsiteY15" fmla="*/ 571218 h 3775103"/>
              <a:gd name="connsiteX16" fmla="*/ 3452009 w 3854533"/>
              <a:gd name="connsiteY16" fmla="*/ 577398 h 3775103"/>
              <a:gd name="connsiteX17" fmla="*/ 3416003 w 3854533"/>
              <a:gd name="connsiteY17" fmla="*/ 596941 h 3775103"/>
              <a:gd name="connsiteX18" fmla="*/ 3273154 w 3854533"/>
              <a:gd name="connsiteY18" fmla="*/ 865607 h 3775103"/>
              <a:gd name="connsiteX19" fmla="*/ 3597154 w 3854533"/>
              <a:gd name="connsiteY19" fmla="*/ 1189607 h 3775103"/>
              <a:gd name="connsiteX20" fmla="*/ 3662451 w 3854533"/>
              <a:gd name="connsiteY20" fmla="*/ 1183025 h 3775103"/>
              <a:gd name="connsiteX21" fmla="*/ 3714787 w 3854533"/>
              <a:gd name="connsiteY21" fmla="*/ 1166779 h 3775103"/>
              <a:gd name="connsiteX22" fmla="*/ 3757132 w 3854533"/>
              <a:gd name="connsiteY22" fmla="*/ 1331464 h 3775103"/>
              <a:gd name="connsiteX23" fmla="*/ 3803685 w 3854533"/>
              <a:gd name="connsiteY23" fmla="*/ 1793261 h 3775103"/>
              <a:gd name="connsiteX24" fmla="*/ 2793428 w 3854533"/>
              <a:gd name="connsiteY24" fmla="*/ 3693326 h 3775103"/>
              <a:gd name="connsiteX25" fmla="*/ 2658819 w 3854533"/>
              <a:gd name="connsiteY25" fmla="*/ 3775103 h 3775103"/>
              <a:gd name="connsiteX26" fmla="*/ 921754 w 3854533"/>
              <a:gd name="connsiteY26" fmla="*/ 3775103 h 3775103"/>
              <a:gd name="connsiteX27" fmla="*/ 886277 w 3854533"/>
              <a:gd name="connsiteY27" fmla="*/ 3753551 h 3775103"/>
              <a:gd name="connsiteX28" fmla="*/ 46173 w 3854533"/>
              <a:gd name="connsiteY28" fmla="*/ 2564827 h 3775103"/>
              <a:gd name="connsiteX29" fmla="*/ 0 w 3854533"/>
              <a:gd name="connsiteY29" fmla="*/ 2323507 h 3775103"/>
              <a:gd name="connsiteX30" fmla="*/ 56297 w 3854533"/>
              <a:gd name="connsiteY30" fmla="*/ 2337983 h 3775103"/>
              <a:gd name="connsiteX31" fmla="*/ 299348 w 3854533"/>
              <a:gd name="connsiteY31" fmla="*/ 2362484 h 3775103"/>
              <a:gd name="connsiteX32" fmla="*/ 1505348 w 3854533"/>
              <a:gd name="connsiteY32" fmla="*/ 1156484 h 3775103"/>
              <a:gd name="connsiteX33" fmla="*/ 1152119 w 3854533"/>
              <a:gd name="connsiteY33" fmla="*/ 303714 h 3775103"/>
              <a:gd name="connsiteX34" fmla="*/ 1078331 w 3854533"/>
              <a:gd name="connsiteY34" fmla="*/ 236651 h 3775103"/>
              <a:gd name="connsiteX35" fmla="*/ 1234839 w 3854533"/>
              <a:gd name="connsiteY35" fmla="*/ 161257 h 3775103"/>
              <a:gd name="connsiteX36" fmla="*/ 2033570 w 3854533"/>
              <a:gd name="connsiteY36" fmla="*/ 0 h 377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54533" h="3775103">
                <a:moveTo>
                  <a:pt x="3839942" y="1078123"/>
                </a:moveTo>
                <a:lnTo>
                  <a:pt x="3854533" y="1108414"/>
                </a:lnTo>
                <a:lnTo>
                  <a:pt x="3854533" y="2995587"/>
                </a:lnTo>
                <a:lnTo>
                  <a:pt x="3837905" y="3030105"/>
                </a:lnTo>
                <a:cubicBezTo>
                  <a:pt x="3679957" y="3320860"/>
                  <a:pt x="3453780" y="3569171"/>
                  <a:pt x="3180863" y="3753551"/>
                </a:cubicBezTo>
                <a:lnTo>
                  <a:pt x="3145386" y="3775103"/>
                </a:lnTo>
                <a:lnTo>
                  <a:pt x="2683062" y="3775103"/>
                </a:lnTo>
                <a:lnTo>
                  <a:pt x="2800473" y="3703774"/>
                </a:lnTo>
                <a:cubicBezTo>
                  <a:pt x="3413341" y="3289729"/>
                  <a:pt x="3816285" y="2588551"/>
                  <a:pt x="3816285" y="1793261"/>
                </a:cubicBezTo>
                <a:cubicBezTo>
                  <a:pt x="3816285" y="1634203"/>
                  <a:pt x="3800167" y="1478910"/>
                  <a:pt x="3769476" y="1328925"/>
                </a:cubicBezTo>
                <a:lnTo>
                  <a:pt x="3726637" y="1162318"/>
                </a:lnTo>
                <a:lnTo>
                  <a:pt x="3778305" y="1134273"/>
                </a:lnTo>
                <a:cubicBezTo>
                  <a:pt x="3795542" y="1122628"/>
                  <a:pt x="3811598" y="1109368"/>
                  <a:pt x="3826256" y="1094710"/>
                </a:cubicBezTo>
                <a:close/>
                <a:moveTo>
                  <a:pt x="2033570" y="0"/>
                </a:moveTo>
                <a:cubicBezTo>
                  <a:pt x="2520530" y="0"/>
                  <a:pt x="2967872" y="169623"/>
                  <a:pt x="3319735" y="453007"/>
                </a:cubicBezTo>
                <a:lnTo>
                  <a:pt x="3448254" y="571218"/>
                </a:lnTo>
                <a:lnTo>
                  <a:pt x="3452009" y="577398"/>
                </a:lnTo>
                <a:lnTo>
                  <a:pt x="3416003" y="596941"/>
                </a:lnTo>
                <a:cubicBezTo>
                  <a:pt x="3329818" y="655167"/>
                  <a:pt x="3273154" y="753770"/>
                  <a:pt x="3273154" y="865607"/>
                </a:cubicBezTo>
                <a:cubicBezTo>
                  <a:pt x="3273154" y="1044547"/>
                  <a:pt x="3418214" y="1189607"/>
                  <a:pt x="3597154" y="1189607"/>
                </a:cubicBezTo>
                <a:cubicBezTo>
                  <a:pt x="3619522" y="1189607"/>
                  <a:pt x="3641360" y="1187341"/>
                  <a:pt x="3662451" y="1183025"/>
                </a:cubicBezTo>
                <a:lnTo>
                  <a:pt x="3714787" y="1166779"/>
                </a:lnTo>
                <a:lnTo>
                  <a:pt x="3757132" y="1331464"/>
                </a:lnTo>
                <a:cubicBezTo>
                  <a:pt x="3787655" y="1480629"/>
                  <a:pt x="3803685" y="1635073"/>
                  <a:pt x="3803685" y="1793261"/>
                </a:cubicBezTo>
                <a:cubicBezTo>
                  <a:pt x="3803685" y="2584202"/>
                  <a:pt x="3402945" y="3281545"/>
                  <a:pt x="2793428" y="3693326"/>
                </a:cubicBezTo>
                <a:lnTo>
                  <a:pt x="2658819" y="3775103"/>
                </a:lnTo>
                <a:lnTo>
                  <a:pt x="921754" y="3775103"/>
                </a:lnTo>
                <a:lnTo>
                  <a:pt x="886277" y="3753551"/>
                </a:lnTo>
                <a:cubicBezTo>
                  <a:pt x="476901" y="3476982"/>
                  <a:pt x="172691" y="3056566"/>
                  <a:pt x="46173" y="2564827"/>
                </a:cubicBezTo>
                <a:lnTo>
                  <a:pt x="0" y="2323507"/>
                </a:lnTo>
                <a:lnTo>
                  <a:pt x="56297" y="2337983"/>
                </a:lnTo>
                <a:cubicBezTo>
                  <a:pt x="134805" y="2354048"/>
                  <a:pt x="216091" y="2362484"/>
                  <a:pt x="299348" y="2362484"/>
                </a:cubicBezTo>
                <a:cubicBezTo>
                  <a:pt x="965403" y="2362484"/>
                  <a:pt x="1505348" y="1822539"/>
                  <a:pt x="1505348" y="1156484"/>
                </a:cubicBezTo>
                <a:cubicBezTo>
                  <a:pt x="1505348" y="823457"/>
                  <a:pt x="1370362" y="521957"/>
                  <a:pt x="1152119" y="303714"/>
                </a:cubicBezTo>
                <a:lnTo>
                  <a:pt x="1078331" y="236651"/>
                </a:lnTo>
                <a:lnTo>
                  <a:pt x="1234839" y="161257"/>
                </a:lnTo>
                <a:cubicBezTo>
                  <a:pt x="1480337" y="57420"/>
                  <a:pt x="1750248" y="0"/>
                  <a:pt x="2033570" y="0"/>
                </a:cubicBezTo>
                <a:close/>
              </a:path>
            </a:pathLst>
          </a:custGeom>
          <a:noFill/>
        </p:spPr>
        <p:txBody>
          <a:bodyPr wrap="square" anchor="ctr">
            <a:noAutofit/>
          </a:bodyPr>
          <a:lstStyle>
            <a:lvl1pPr marL="0" indent="0" algn="ctr">
              <a:buNone/>
              <a:defRPr/>
            </a:lvl1pPr>
          </a:lstStyle>
          <a:p>
            <a:r>
              <a:rPr lang="en-US" dirty="0"/>
              <a:t>Click to insert image</a:t>
            </a:r>
          </a:p>
        </p:txBody>
      </p:sp>
      <p:sp>
        <p:nvSpPr>
          <p:cNvPr id="14" name="Oval 13">
            <a:extLst>
              <a:ext uri="{FF2B5EF4-FFF2-40B4-BE49-F238E27FC236}">
                <a16:creationId xmlns:a16="http://schemas.microsoft.com/office/drawing/2014/main" id="{780E233C-03BF-564C-BDE1-EC9DE423E7DE}"/>
              </a:ext>
            </a:extLst>
          </p:cNvPr>
          <p:cNvSpPr>
            <a:spLocks noChangeAspect="1"/>
          </p:cNvSpPr>
          <p:nvPr userDrawn="1"/>
        </p:nvSpPr>
        <p:spPr>
          <a:xfrm>
            <a:off x="8221835" y="6502074"/>
            <a:ext cx="158400" cy="158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E423CEB-5C35-5544-A91F-50944FF65BEA}"/>
              </a:ext>
            </a:extLst>
          </p:cNvPr>
          <p:cNvSpPr>
            <a:spLocks noChangeAspect="1"/>
          </p:cNvSpPr>
          <p:nvPr userDrawn="1"/>
        </p:nvSpPr>
        <p:spPr>
          <a:xfrm>
            <a:off x="8444794" y="6642063"/>
            <a:ext cx="324000" cy="3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2382136"/>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ver a">
    <p:bg>
      <p:bgRef idx="1001">
        <a:schemeClr val="bg1"/>
      </p:bgRef>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0DF6EFE-FDE2-F341-8401-75E94B2AB2B7}"/>
              </a:ext>
            </a:extLst>
          </p:cNvPr>
          <p:cNvSpPr/>
          <p:nvPr userDrawn="1"/>
        </p:nvSpPr>
        <p:spPr>
          <a:xfrm>
            <a:off x="8204670" y="2937165"/>
            <a:ext cx="3987331" cy="3920447"/>
          </a:xfrm>
          <a:custGeom>
            <a:avLst/>
            <a:gdLst>
              <a:gd name="connsiteX0" fmla="*/ 2244307 w 3987331"/>
              <a:gd name="connsiteY0" fmla="*/ 0 h 3920447"/>
              <a:gd name="connsiteX1" fmla="*/ 3976123 w 3987331"/>
              <a:gd name="connsiteY1" fmla="*/ 816720 h 3920447"/>
              <a:gd name="connsiteX2" fmla="*/ 3987331 w 3987331"/>
              <a:gd name="connsiteY2" fmla="*/ 831707 h 3920447"/>
              <a:gd name="connsiteX3" fmla="*/ 3987331 w 3987331"/>
              <a:gd name="connsiteY3" fmla="*/ 3656907 h 3920447"/>
              <a:gd name="connsiteX4" fmla="*/ 3976123 w 3987331"/>
              <a:gd name="connsiteY4" fmla="*/ 3671895 h 3920447"/>
              <a:gd name="connsiteX5" fmla="*/ 3812120 w 3987331"/>
              <a:gd name="connsiteY5" fmla="*/ 3850196 h 3920447"/>
              <a:gd name="connsiteX6" fmla="*/ 3731988 w 3987331"/>
              <a:gd name="connsiteY6" fmla="*/ 3920447 h 3920447"/>
              <a:gd name="connsiteX7" fmla="*/ 755460 w 3987331"/>
              <a:gd name="connsiteY7" fmla="*/ 3920447 h 3920447"/>
              <a:gd name="connsiteX8" fmla="*/ 657342 w 3987331"/>
              <a:gd name="connsiteY8" fmla="*/ 3831272 h 3920447"/>
              <a:gd name="connsiteX9" fmla="*/ 0 w 3987331"/>
              <a:gd name="connsiteY9" fmla="*/ 2244307 h 3920447"/>
              <a:gd name="connsiteX10" fmla="*/ 2244307 w 3987331"/>
              <a:gd name="connsiteY10" fmla="*/ 0 h 392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7331" h="3920447">
                <a:moveTo>
                  <a:pt x="2244307" y="0"/>
                </a:moveTo>
                <a:cubicBezTo>
                  <a:pt x="2941523" y="0"/>
                  <a:pt x="3564484" y="317929"/>
                  <a:pt x="3976123" y="816720"/>
                </a:cubicBezTo>
                <a:lnTo>
                  <a:pt x="3987331" y="831707"/>
                </a:lnTo>
                <a:lnTo>
                  <a:pt x="3987331" y="3656907"/>
                </a:lnTo>
                <a:lnTo>
                  <a:pt x="3976123" y="3671895"/>
                </a:lnTo>
                <a:cubicBezTo>
                  <a:pt x="3924668" y="3734244"/>
                  <a:pt x="3869911" y="3793767"/>
                  <a:pt x="3812120" y="3850196"/>
                </a:cubicBezTo>
                <a:lnTo>
                  <a:pt x="3731988" y="3920447"/>
                </a:lnTo>
                <a:lnTo>
                  <a:pt x="755460" y="3920447"/>
                </a:lnTo>
                <a:lnTo>
                  <a:pt x="657342" y="3831272"/>
                </a:lnTo>
                <a:cubicBezTo>
                  <a:pt x="251203" y="3425132"/>
                  <a:pt x="0" y="2864056"/>
                  <a:pt x="0" y="2244307"/>
                </a:cubicBezTo>
                <a:cubicBezTo>
                  <a:pt x="0" y="1004811"/>
                  <a:pt x="1004810" y="0"/>
                  <a:pt x="2244307"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727CE20-05CB-644F-B8B0-FB5204B56331}"/>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1E5FB23-AD45-8B4C-B0F4-9DE6E5FA11AC}"/>
              </a:ext>
            </a:extLst>
          </p:cNvPr>
          <p:cNvPicPr>
            <a:picLocks noChangeAspect="1"/>
          </p:cNvPicPr>
          <p:nvPr userDrawn="1"/>
        </p:nvPicPr>
        <p:blipFill>
          <a:blip r:embed="rId3"/>
          <a:stretch>
            <a:fillRect/>
          </a:stretch>
        </p:blipFill>
        <p:spPr>
          <a:xfrm>
            <a:off x="593815" y="546763"/>
            <a:ext cx="1586678" cy="470245"/>
          </a:xfrm>
          <a:prstGeom prst="rect">
            <a:avLst/>
          </a:prstGeom>
        </p:spPr>
      </p:pic>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7843603" cy="533400"/>
          </a:xfrm>
        </p:spPr>
        <p:txBody>
          <a:bodyPr>
            <a:normAutofit/>
          </a:bodyPr>
          <a:lstStyle>
            <a:lvl1pPr>
              <a:defRPr sz="5400">
                <a:solidFill>
                  <a:schemeClr val="bg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p:spPr>
        <p:txBody>
          <a:bodyPr>
            <a:normAutofit/>
          </a:bodyPr>
          <a:lstStyle>
            <a:lvl1pPr marL="0" indent="0">
              <a:buNone/>
              <a:defRPr sz="2800">
                <a:solidFill>
                  <a:schemeClr val="bg1"/>
                </a:solidFill>
                <a:latin typeface="+mj-lt"/>
              </a:defRPr>
            </a:lvl1pPr>
          </a:lstStyle>
          <a:p>
            <a:pPr lvl="0"/>
            <a:r>
              <a:rPr lang="en-GB" dirty="0"/>
              <a:t>Subtitle</a:t>
            </a:r>
          </a:p>
        </p:txBody>
      </p:sp>
    </p:spTree>
    <p:extLst>
      <p:ext uri="{BB962C8B-B14F-4D97-AF65-F5344CB8AC3E}">
        <p14:creationId xmlns:p14="http://schemas.microsoft.com/office/powerpoint/2010/main" val="956333324"/>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ver b">
    <p:bg>
      <p:bgRef idx="1001">
        <a:schemeClr val="bg1"/>
      </p:bgRef>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C95C7B0-9DE5-EE42-BDD8-7E4DC23951D3}"/>
              </a:ext>
            </a:extLst>
          </p:cNvPr>
          <p:cNvSpPr/>
          <p:nvPr userDrawn="1"/>
        </p:nvSpPr>
        <p:spPr>
          <a:xfrm>
            <a:off x="8204670" y="2937165"/>
            <a:ext cx="3987331" cy="3920447"/>
          </a:xfrm>
          <a:custGeom>
            <a:avLst/>
            <a:gdLst>
              <a:gd name="connsiteX0" fmla="*/ 2244307 w 3987331"/>
              <a:gd name="connsiteY0" fmla="*/ 0 h 3920447"/>
              <a:gd name="connsiteX1" fmla="*/ 3976123 w 3987331"/>
              <a:gd name="connsiteY1" fmla="*/ 816720 h 3920447"/>
              <a:gd name="connsiteX2" fmla="*/ 3987331 w 3987331"/>
              <a:gd name="connsiteY2" fmla="*/ 831707 h 3920447"/>
              <a:gd name="connsiteX3" fmla="*/ 3987331 w 3987331"/>
              <a:gd name="connsiteY3" fmla="*/ 3656907 h 3920447"/>
              <a:gd name="connsiteX4" fmla="*/ 3976123 w 3987331"/>
              <a:gd name="connsiteY4" fmla="*/ 3671895 h 3920447"/>
              <a:gd name="connsiteX5" fmla="*/ 3812120 w 3987331"/>
              <a:gd name="connsiteY5" fmla="*/ 3850196 h 3920447"/>
              <a:gd name="connsiteX6" fmla="*/ 3731988 w 3987331"/>
              <a:gd name="connsiteY6" fmla="*/ 3920447 h 3920447"/>
              <a:gd name="connsiteX7" fmla="*/ 755460 w 3987331"/>
              <a:gd name="connsiteY7" fmla="*/ 3920447 h 3920447"/>
              <a:gd name="connsiteX8" fmla="*/ 657342 w 3987331"/>
              <a:gd name="connsiteY8" fmla="*/ 3831272 h 3920447"/>
              <a:gd name="connsiteX9" fmla="*/ 0 w 3987331"/>
              <a:gd name="connsiteY9" fmla="*/ 2244307 h 3920447"/>
              <a:gd name="connsiteX10" fmla="*/ 2244307 w 3987331"/>
              <a:gd name="connsiteY10" fmla="*/ 0 h 392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7331" h="3920447">
                <a:moveTo>
                  <a:pt x="2244307" y="0"/>
                </a:moveTo>
                <a:cubicBezTo>
                  <a:pt x="2941523" y="0"/>
                  <a:pt x="3564484" y="317929"/>
                  <a:pt x="3976123" y="816720"/>
                </a:cubicBezTo>
                <a:lnTo>
                  <a:pt x="3987331" y="831707"/>
                </a:lnTo>
                <a:lnTo>
                  <a:pt x="3987331" y="3656907"/>
                </a:lnTo>
                <a:lnTo>
                  <a:pt x="3976123" y="3671895"/>
                </a:lnTo>
                <a:cubicBezTo>
                  <a:pt x="3924668" y="3734244"/>
                  <a:pt x="3869911" y="3793767"/>
                  <a:pt x="3812120" y="3850196"/>
                </a:cubicBezTo>
                <a:lnTo>
                  <a:pt x="3731988" y="3920447"/>
                </a:lnTo>
                <a:lnTo>
                  <a:pt x="755460" y="3920447"/>
                </a:lnTo>
                <a:lnTo>
                  <a:pt x="657342" y="3831272"/>
                </a:lnTo>
                <a:cubicBezTo>
                  <a:pt x="251203" y="3425132"/>
                  <a:pt x="0" y="2864056"/>
                  <a:pt x="0" y="2244307"/>
                </a:cubicBezTo>
                <a:cubicBezTo>
                  <a:pt x="0" y="1004811"/>
                  <a:pt x="1004810" y="0"/>
                  <a:pt x="224430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727CE20-05CB-644F-B8B0-FB5204B56331}"/>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1E5FB23-AD45-8B4C-B0F4-9DE6E5FA11AC}"/>
              </a:ext>
            </a:extLst>
          </p:cNvPr>
          <p:cNvPicPr>
            <a:picLocks noChangeAspect="1"/>
          </p:cNvPicPr>
          <p:nvPr userDrawn="1"/>
        </p:nvPicPr>
        <p:blipFill>
          <a:blip r:embed="rId3"/>
          <a:stretch>
            <a:fillRect/>
          </a:stretch>
        </p:blipFill>
        <p:spPr>
          <a:xfrm>
            <a:off x="593815" y="546763"/>
            <a:ext cx="1586678" cy="470245"/>
          </a:xfrm>
          <a:prstGeom prst="rect">
            <a:avLst/>
          </a:prstGeom>
        </p:spPr>
      </p:pic>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7843603" cy="533400"/>
          </a:xfrm>
        </p:spPr>
        <p:txBody>
          <a:bodyPr>
            <a:normAutofit/>
          </a:bodyPr>
          <a:lstStyle>
            <a:lvl1pPr>
              <a:defRPr sz="5400">
                <a:solidFill>
                  <a:schemeClr val="bg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p:spPr>
        <p:txBody>
          <a:bodyPr>
            <a:normAutofit/>
          </a:bodyPr>
          <a:lstStyle>
            <a:lvl1pPr marL="0" indent="0">
              <a:buNone/>
              <a:defRPr sz="2800">
                <a:solidFill>
                  <a:schemeClr val="bg1"/>
                </a:solidFill>
                <a:latin typeface="+mj-lt"/>
              </a:defRPr>
            </a:lvl1pPr>
          </a:lstStyle>
          <a:p>
            <a:pPr lvl="0"/>
            <a:r>
              <a:rPr lang="en-GB" dirty="0"/>
              <a:t>Subtitle</a:t>
            </a:r>
          </a:p>
        </p:txBody>
      </p:sp>
    </p:spTree>
    <p:extLst>
      <p:ext uri="{BB962C8B-B14F-4D97-AF65-F5344CB8AC3E}">
        <p14:creationId xmlns:p14="http://schemas.microsoft.com/office/powerpoint/2010/main" val="1414808017"/>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ver c">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DE7B3AB-5063-F14B-98D1-40889840895D}"/>
              </a:ext>
            </a:extLst>
          </p:cNvPr>
          <p:cNvSpPr/>
          <p:nvPr userDrawn="1"/>
        </p:nvSpPr>
        <p:spPr>
          <a:xfrm>
            <a:off x="8204670" y="2937165"/>
            <a:ext cx="3987331" cy="3920447"/>
          </a:xfrm>
          <a:custGeom>
            <a:avLst/>
            <a:gdLst>
              <a:gd name="connsiteX0" fmla="*/ 2244307 w 3987331"/>
              <a:gd name="connsiteY0" fmla="*/ 0 h 3920447"/>
              <a:gd name="connsiteX1" fmla="*/ 3976123 w 3987331"/>
              <a:gd name="connsiteY1" fmla="*/ 816720 h 3920447"/>
              <a:gd name="connsiteX2" fmla="*/ 3987331 w 3987331"/>
              <a:gd name="connsiteY2" fmla="*/ 831707 h 3920447"/>
              <a:gd name="connsiteX3" fmla="*/ 3987331 w 3987331"/>
              <a:gd name="connsiteY3" fmla="*/ 3656907 h 3920447"/>
              <a:gd name="connsiteX4" fmla="*/ 3976123 w 3987331"/>
              <a:gd name="connsiteY4" fmla="*/ 3671895 h 3920447"/>
              <a:gd name="connsiteX5" fmla="*/ 3812120 w 3987331"/>
              <a:gd name="connsiteY5" fmla="*/ 3850196 h 3920447"/>
              <a:gd name="connsiteX6" fmla="*/ 3731988 w 3987331"/>
              <a:gd name="connsiteY6" fmla="*/ 3920447 h 3920447"/>
              <a:gd name="connsiteX7" fmla="*/ 755460 w 3987331"/>
              <a:gd name="connsiteY7" fmla="*/ 3920447 h 3920447"/>
              <a:gd name="connsiteX8" fmla="*/ 657342 w 3987331"/>
              <a:gd name="connsiteY8" fmla="*/ 3831272 h 3920447"/>
              <a:gd name="connsiteX9" fmla="*/ 0 w 3987331"/>
              <a:gd name="connsiteY9" fmla="*/ 2244307 h 3920447"/>
              <a:gd name="connsiteX10" fmla="*/ 2244307 w 3987331"/>
              <a:gd name="connsiteY10" fmla="*/ 0 h 392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7331" h="3920447">
                <a:moveTo>
                  <a:pt x="2244307" y="0"/>
                </a:moveTo>
                <a:cubicBezTo>
                  <a:pt x="2941523" y="0"/>
                  <a:pt x="3564484" y="317929"/>
                  <a:pt x="3976123" y="816720"/>
                </a:cubicBezTo>
                <a:lnTo>
                  <a:pt x="3987331" y="831707"/>
                </a:lnTo>
                <a:lnTo>
                  <a:pt x="3987331" y="3656907"/>
                </a:lnTo>
                <a:lnTo>
                  <a:pt x="3976123" y="3671895"/>
                </a:lnTo>
                <a:cubicBezTo>
                  <a:pt x="3924668" y="3734244"/>
                  <a:pt x="3869911" y="3793767"/>
                  <a:pt x="3812120" y="3850196"/>
                </a:cubicBezTo>
                <a:lnTo>
                  <a:pt x="3731988" y="3920447"/>
                </a:lnTo>
                <a:lnTo>
                  <a:pt x="755460" y="3920447"/>
                </a:lnTo>
                <a:lnTo>
                  <a:pt x="657342" y="3831272"/>
                </a:lnTo>
                <a:cubicBezTo>
                  <a:pt x="251203" y="3425132"/>
                  <a:pt x="0" y="2864056"/>
                  <a:pt x="0" y="2244307"/>
                </a:cubicBezTo>
                <a:cubicBezTo>
                  <a:pt x="0" y="1004811"/>
                  <a:pt x="1004810" y="0"/>
                  <a:pt x="224430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727CE20-05CB-644F-B8B0-FB5204B56331}"/>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1E5FB23-AD45-8B4C-B0F4-9DE6E5FA11AC}"/>
              </a:ext>
            </a:extLst>
          </p:cNvPr>
          <p:cNvPicPr>
            <a:picLocks noChangeAspect="1"/>
          </p:cNvPicPr>
          <p:nvPr userDrawn="1"/>
        </p:nvPicPr>
        <p:blipFill>
          <a:blip r:embed="rId3"/>
          <a:stretch>
            <a:fillRect/>
          </a:stretch>
        </p:blipFill>
        <p:spPr>
          <a:xfrm>
            <a:off x="593815" y="546763"/>
            <a:ext cx="1586678" cy="470245"/>
          </a:xfrm>
          <a:prstGeom prst="rect">
            <a:avLst/>
          </a:prstGeom>
        </p:spPr>
      </p:pic>
      <p:sp>
        <p:nvSpPr>
          <p:cNvPr id="8" name="TextBox 7">
            <a:extLst>
              <a:ext uri="{FF2B5EF4-FFF2-40B4-BE49-F238E27FC236}">
                <a16:creationId xmlns:a16="http://schemas.microsoft.com/office/drawing/2014/main" id="{07713BC0-A86B-F044-A02F-65BE1842815F}"/>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chemeClr val="tx2"/>
                </a:solidFill>
                <a:latin typeface="Century Gothic" panose="020B0502020202020204" pitchFamily="34" charset="0"/>
              </a:rPr>
              <a:t>www.steptoe.com</a:t>
            </a:r>
          </a:p>
        </p:txBody>
      </p:sp>
      <p:sp>
        <p:nvSpPr>
          <p:cNvPr id="69" name="Title 68">
            <a:extLst>
              <a:ext uri="{FF2B5EF4-FFF2-40B4-BE49-F238E27FC236}">
                <a16:creationId xmlns:a16="http://schemas.microsoft.com/office/drawing/2014/main" id="{5B7D8BE5-201C-B946-B82A-16104DE6532F}"/>
              </a:ext>
            </a:extLst>
          </p:cNvPr>
          <p:cNvSpPr>
            <a:spLocks noGrp="1"/>
          </p:cNvSpPr>
          <p:nvPr>
            <p:ph type="title" hasCustomPrompt="1"/>
          </p:nvPr>
        </p:nvSpPr>
        <p:spPr>
          <a:xfrm>
            <a:off x="510685" y="2064199"/>
            <a:ext cx="7843603" cy="533400"/>
          </a:xfrm>
        </p:spPr>
        <p:txBody>
          <a:bodyPr>
            <a:normAutofit/>
          </a:bodyPr>
          <a:lstStyle>
            <a:lvl1pPr>
              <a:defRPr sz="5400">
                <a:solidFill>
                  <a:schemeClr val="tx1"/>
                </a:solidFill>
                <a:latin typeface="+mj-lt"/>
              </a:defRPr>
            </a:lvl1pPr>
          </a:lstStyle>
          <a:p>
            <a:r>
              <a:rPr lang="en-GB" dirty="0"/>
              <a:t>Title Text</a:t>
            </a:r>
            <a:endParaRPr lang="en-US" dirty="0"/>
          </a:p>
        </p:txBody>
      </p:sp>
      <p:sp>
        <p:nvSpPr>
          <p:cNvPr id="73" name="Text Placeholder 72">
            <a:extLst>
              <a:ext uri="{FF2B5EF4-FFF2-40B4-BE49-F238E27FC236}">
                <a16:creationId xmlns:a16="http://schemas.microsoft.com/office/drawing/2014/main" id="{E9A62952-F3D0-4C4F-80B9-B3CE168BEEB9}"/>
              </a:ext>
            </a:extLst>
          </p:cNvPr>
          <p:cNvSpPr>
            <a:spLocks noGrp="1"/>
          </p:cNvSpPr>
          <p:nvPr>
            <p:ph type="body" sz="quarter" idx="11" hasCustomPrompt="1"/>
          </p:nvPr>
        </p:nvSpPr>
        <p:spPr>
          <a:xfrm>
            <a:off x="510595" y="2817257"/>
            <a:ext cx="5502275" cy="533400"/>
          </a:xfrm>
        </p:spPr>
        <p:txBody>
          <a:bodyPr>
            <a:normAutofit/>
          </a:bodyPr>
          <a:lstStyle>
            <a:lvl1pPr marL="0" indent="0">
              <a:buNone/>
              <a:defRPr sz="2800">
                <a:solidFill>
                  <a:schemeClr val="tx1"/>
                </a:solidFill>
                <a:latin typeface="+mj-lt"/>
              </a:defRPr>
            </a:lvl1pPr>
          </a:lstStyle>
          <a:p>
            <a:pPr lvl="0"/>
            <a:r>
              <a:rPr lang="en-GB" dirty="0"/>
              <a:t>Subtitle</a:t>
            </a:r>
          </a:p>
        </p:txBody>
      </p:sp>
      <p:pic>
        <p:nvPicPr>
          <p:cNvPr id="9" name="Picture 8" descr="Logo&#10;&#10;Description automatically generated">
            <a:extLst>
              <a:ext uri="{FF2B5EF4-FFF2-40B4-BE49-F238E27FC236}">
                <a16:creationId xmlns:a16="http://schemas.microsoft.com/office/drawing/2014/main" id="{F8A052BE-B11F-2545-B40B-EE4842236BB8}"/>
              </a:ext>
            </a:extLst>
          </p:cNvPr>
          <p:cNvPicPr>
            <a:picLocks noChangeAspect="1"/>
          </p:cNvPicPr>
          <p:nvPr userDrawn="1"/>
        </p:nvPicPr>
        <p:blipFill rotWithShape="1">
          <a:blip r:embed="rId4"/>
          <a:srcRect t="3716" r="77682" b="80526"/>
          <a:stretch/>
        </p:blipFill>
        <p:spPr>
          <a:xfrm>
            <a:off x="8389" y="263235"/>
            <a:ext cx="2720956" cy="1080655"/>
          </a:xfrm>
          <a:prstGeom prst="rect">
            <a:avLst/>
          </a:prstGeom>
        </p:spPr>
      </p:pic>
    </p:spTree>
    <p:extLst>
      <p:ext uri="{BB962C8B-B14F-4D97-AF65-F5344CB8AC3E}">
        <p14:creationId xmlns:p14="http://schemas.microsoft.com/office/powerpoint/2010/main" val="1076986692"/>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98">
          <p15:clr>
            <a:srgbClr val="FBAE40"/>
          </p15:clr>
        </p15:guide>
        <p15:guide id="2" pos="30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and image a">
    <p:bg>
      <p:bgPr>
        <a:solidFill>
          <a:schemeClr val="bg1"/>
        </a:solidFill>
        <a:effectLst/>
      </p:bgPr>
    </p:bg>
    <p:spTree>
      <p:nvGrpSpPr>
        <p:cNvPr id="1" name=""/>
        <p:cNvGrpSpPr/>
        <p:nvPr/>
      </p:nvGrpSpPr>
      <p:grpSpPr>
        <a:xfrm>
          <a:off x="0" y="0"/>
          <a:ext cx="0" cy="0"/>
          <a:chOff x="0" y="0"/>
          <a:chExt cx="0" cy="0"/>
        </a:xfrm>
      </p:grpSpPr>
      <p:sp>
        <p:nvSpPr>
          <p:cNvPr id="50" name="Freeform 49">
            <a:extLst>
              <a:ext uri="{FF2B5EF4-FFF2-40B4-BE49-F238E27FC236}">
                <a16:creationId xmlns:a16="http://schemas.microsoft.com/office/drawing/2014/main" id="{0D0CF303-971D-E647-B737-272921CE87DA}"/>
              </a:ext>
            </a:extLst>
          </p:cNvPr>
          <p:cNvSpPr>
            <a:spLocks noChangeAspect="1"/>
          </p:cNvSpPr>
          <p:nvPr userDrawn="1"/>
        </p:nvSpPr>
        <p:spPr>
          <a:xfrm>
            <a:off x="10114617" y="3915918"/>
            <a:ext cx="2077383" cy="2323210"/>
          </a:xfrm>
          <a:custGeom>
            <a:avLst/>
            <a:gdLst>
              <a:gd name="connsiteX0" fmla="*/ 1125966 w 2077383"/>
              <a:gd name="connsiteY0" fmla="*/ 0 h 2323210"/>
              <a:gd name="connsiteX1" fmla="*/ 2022317 w 2077383"/>
              <a:gd name="connsiteY1" fmla="*/ 422717 h 2323210"/>
              <a:gd name="connsiteX2" fmla="*/ 2077383 w 2077383"/>
              <a:gd name="connsiteY2" fmla="*/ 496355 h 2323210"/>
              <a:gd name="connsiteX3" fmla="*/ 2077383 w 2077383"/>
              <a:gd name="connsiteY3" fmla="*/ 1826855 h 2323210"/>
              <a:gd name="connsiteX4" fmla="*/ 2022317 w 2077383"/>
              <a:gd name="connsiteY4" fmla="*/ 1900494 h 2323210"/>
              <a:gd name="connsiteX5" fmla="*/ 1125966 w 2077383"/>
              <a:gd name="connsiteY5" fmla="*/ 2323210 h 2323210"/>
              <a:gd name="connsiteX6" fmla="*/ 1007199 w 2077383"/>
              <a:gd name="connsiteY6" fmla="*/ 2317213 h 2323210"/>
              <a:gd name="connsiteX7" fmla="*/ 998385 w 2077383"/>
              <a:gd name="connsiteY7" fmla="*/ 2315868 h 2323210"/>
              <a:gd name="connsiteX8" fmla="*/ 973530 w 2077383"/>
              <a:gd name="connsiteY8" fmla="*/ 2153008 h 2323210"/>
              <a:gd name="connsiteX9" fmla="*/ 45511 w 2077383"/>
              <a:gd name="connsiteY9" fmla="*/ 902603 h 2323210"/>
              <a:gd name="connsiteX10" fmla="*/ 0 w 2077383"/>
              <a:gd name="connsiteY10" fmla="*/ 880679 h 2323210"/>
              <a:gd name="connsiteX11" fmla="*/ 16584 w 2077383"/>
              <a:gd name="connsiteY11" fmla="*/ 816179 h 2323210"/>
              <a:gd name="connsiteX12" fmla="*/ 1125966 w 2077383"/>
              <a:gd name="connsiteY12" fmla="*/ 0 h 23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7383" h="2323210">
                <a:moveTo>
                  <a:pt x="1125966" y="0"/>
                </a:moveTo>
                <a:cubicBezTo>
                  <a:pt x="1486831" y="0"/>
                  <a:pt x="1809262" y="164553"/>
                  <a:pt x="2022317" y="422717"/>
                </a:cubicBezTo>
                <a:lnTo>
                  <a:pt x="2077383" y="496355"/>
                </a:lnTo>
                <a:lnTo>
                  <a:pt x="2077383" y="1826855"/>
                </a:lnTo>
                <a:lnTo>
                  <a:pt x="2022317" y="1900494"/>
                </a:lnTo>
                <a:cubicBezTo>
                  <a:pt x="1809262" y="2158657"/>
                  <a:pt x="1486831" y="2323210"/>
                  <a:pt x="1125966" y="2323210"/>
                </a:cubicBezTo>
                <a:cubicBezTo>
                  <a:pt x="1085870" y="2323210"/>
                  <a:pt x="1046248" y="2321179"/>
                  <a:pt x="1007199" y="2317213"/>
                </a:cubicBezTo>
                <a:lnTo>
                  <a:pt x="998385" y="2315868"/>
                </a:lnTo>
                <a:lnTo>
                  <a:pt x="973530" y="2153008"/>
                </a:lnTo>
                <a:cubicBezTo>
                  <a:pt x="862940" y="1612570"/>
                  <a:pt x="516044" y="1158212"/>
                  <a:pt x="45511" y="902603"/>
                </a:cubicBezTo>
                <a:lnTo>
                  <a:pt x="0" y="880679"/>
                </a:lnTo>
                <a:lnTo>
                  <a:pt x="16584" y="816179"/>
                </a:lnTo>
                <a:cubicBezTo>
                  <a:pt x="163657" y="343326"/>
                  <a:pt x="604717" y="0"/>
                  <a:pt x="112596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r>
              <a:rPr lang="en-GB" dirty="0"/>
              <a:t> (1-Column Text)</a:t>
            </a:r>
          </a:p>
        </p:txBody>
      </p:sp>
      <p:sp>
        <p:nvSpPr>
          <p:cNvPr id="15" name="Text Placeholder 12">
            <a:extLst>
              <a:ext uri="{FF2B5EF4-FFF2-40B4-BE49-F238E27FC236}">
                <a16:creationId xmlns:a16="http://schemas.microsoft.com/office/drawing/2014/main" id="{9F108E35-5977-7249-B722-24D7DF7655D7}"/>
              </a:ext>
            </a:extLst>
          </p:cNvPr>
          <p:cNvSpPr>
            <a:spLocks noGrp="1"/>
          </p:cNvSpPr>
          <p:nvPr>
            <p:ph type="body" sz="quarter" idx="10" hasCustomPrompt="1"/>
          </p:nvPr>
        </p:nvSpPr>
        <p:spPr>
          <a:xfrm>
            <a:off x="450850" y="1364975"/>
            <a:ext cx="8322088" cy="3088272"/>
          </a:xfrm>
        </p:spPr>
        <p:txBody>
          <a:bodyPr/>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indent="-285750">
              <a:spcAft>
                <a:spcPts val="1200"/>
              </a:spcAft>
              <a:buClr>
                <a:srgbClr val="991636"/>
              </a:buClr>
              <a:buFont typeface="Arial" panose="020B0604020202020204" pitchFamily="34" charset="0"/>
              <a:buChar char="•"/>
            </a:pPr>
            <a:endParaRPr lang="en-US" dirty="0">
              <a:solidFill>
                <a:schemeClr val="tx1">
                  <a:lumMod val="85000"/>
                  <a:lumOff val="15000"/>
                </a:schemeClr>
              </a:solidFill>
              <a:latin typeface="Cambria" panose="02040503050406030204" pitchFamily="18" charset="0"/>
            </a:endParaRP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0" name="Freeform 29">
            <a:extLst>
              <a:ext uri="{FF2B5EF4-FFF2-40B4-BE49-F238E27FC236}">
                <a16:creationId xmlns:a16="http://schemas.microsoft.com/office/drawing/2014/main" id="{C8259C1A-AA0A-6943-BCB2-F2A15E4AAE2A}"/>
              </a:ext>
            </a:extLst>
          </p:cNvPr>
          <p:cNvSpPr>
            <a:spLocks noChangeAspect="1"/>
          </p:cNvSpPr>
          <p:nvPr userDrawn="1"/>
        </p:nvSpPr>
        <p:spPr>
          <a:xfrm>
            <a:off x="10078978" y="4796598"/>
            <a:ext cx="1034024" cy="1435189"/>
          </a:xfrm>
          <a:custGeom>
            <a:avLst/>
            <a:gdLst>
              <a:gd name="connsiteX0" fmla="*/ 35639 w 1034024"/>
              <a:gd name="connsiteY0" fmla="*/ 0 h 1435189"/>
              <a:gd name="connsiteX1" fmla="*/ 81150 w 1034024"/>
              <a:gd name="connsiteY1" fmla="*/ 21924 h 1435189"/>
              <a:gd name="connsiteX2" fmla="*/ 1009169 w 1034024"/>
              <a:gd name="connsiteY2" fmla="*/ 1272329 h 1435189"/>
              <a:gd name="connsiteX3" fmla="*/ 1034024 w 1034024"/>
              <a:gd name="connsiteY3" fmla="*/ 1435189 h 1435189"/>
              <a:gd name="connsiteX4" fmla="*/ 927501 w 1034024"/>
              <a:gd name="connsiteY4" fmla="*/ 1418932 h 1435189"/>
              <a:gd name="connsiteX5" fmla="*/ 0 w 1034024"/>
              <a:gd name="connsiteY5" fmla="*/ 280926 h 1435189"/>
              <a:gd name="connsiteX6" fmla="*/ 23600 w 1034024"/>
              <a:gd name="connsiteY6" fmla="*/ 46822 h 143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24" h="1435189">
                <a:moveTo>
                  <a:pt x="35639" y="0"/>
                </a:moveTo>
                <a:lnTo>
                  <a:pt x="81150" y="21924"/>
                </a:lnTo>
                <a:cubicBezTo>
                  <a:pt x="551683" y="277533"/>
                  <a:pt x="898579" y="731891"/>
                  <a:pt x="1009169" y="1272329"/>
                </a:cubicBezTo>
                <a:lnTo>
                  <a:pt x="1034024" y="1435189"/>
                </a:lnTo>
                <a:lnTo>
                  <a:pt x="927501" y="1418932"/>
                </a:lnTo>
                <a:cubicBezTo>
                  <a:pt x="398177" y="1310616"/>
                  <a:pt x="0" y="842271"/>
                  <a:pt x="0" y="280926"/>
                </a:cubicBezTo>
                <a:cubicBezTo>
                  <a:pt x="0" y="200734"/>
                  <a:pt x="8126" y="122440"/>
                  <a:pt x="23600" y="46822"/>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3412E2C9-4BED-734E-A58C-424E43BF4AD1}"/>
              </a:ext>
            </a:extLst>
          </p:cNvPr>
          <p:cNvSpPr>
            <a:spLocks noGrp="1"/>
          </p:cNvSpPr>
          <p:nvPr>
            <p:ph type="pic" sz="quarter" idx="14" hasCustomPrompt="1"/>
          </p:nvPr>
        </p:nvSpPr>
        <p:spPr>
          <a:xfrm>
            <a:off x="7435870" y="4595856"/>
            <a:ext cx="3689758" cy="2262145"/>
          </a:xfrm>
          <a:custGeom>
            <a:avLst/>
            <a:gdLst>
              <a:gd name="connsiteX0" fmla="*/ 1844879 w 3689758"/>
              <a:gd name="connsiteY0" fmla="*/ 0 h 2262145"/>
              <a:gd name="connsiteX1" fmla="*/ 2562989 w 3689758"/>
              <a:gd name="connsiteY1" fmla="*/ 144980 h 2262145"/>
              <a:gd name="connsiteX2" fmla="*/ 2678747 w 3689758"/>
              <a:gd name="connsiteY2" fmla="*/ 200743 h 2262145"/>
              <a:gd name="connsiteX3" fmla="*/ 2666708 w 3689758"/>
              <a:gd name="connsiteY3" fmla="*/ 247565 h 2262145"/>
              <a:gd name="connsiteX4" fmla="*/ 2643108 w 3689758"/>
              <a:gd name="connsiteY4" fmla="*/ 481669 h 2262145"/>
              <a:gd name="connsiteX5" fmla="*/ 3570609 w 3689758"/>
              <a:gd name="connsiteY5" fmla="*/ 1619675 h 2262145"/>
              <a:gd name="connsiteX6" fmla="*/ 3677132 w 3689758"/>
              <a:gd name="connsiteY6" fmla="*/ 1635932 h 2262145"/>
              <a:gd name="connsiteX7" fmla="*/ 3680233 w 3689758"/>
              <a:gd name="connsiteY7" fmla="*/ 1656251 h 2262145"/>
              <a:gd name="connsiteX8" fmla="*/ 3689758 w 3689758"/>
              <a:gd name="connsiteY8" fmla="*/ 1844879 h 2262145"/>
              <a:gd name="connsiteX9" fmla="*/ 3652277 w 3689758"/>
              <a:gd name="connsiteY9" fmla="*/ 2216687 h 2262145"/>
              <a:gd name="connsiteX10" fmla="*/ 3640588 w 3689758"/>
              <a:gd name="connsiteY10" fmla="*/ 2262145 h 2262145"/>
              <a:gd name="connsiteX11" fmla="*/ 49170 w 3689758"/>
              <a:gd name="connsiteY11" fmla="*/ 2262145 h 2262145"/>
              <a:gd name="connsiteX12" fmla="*/ 37482 w 3689758"/>
              <a:gd name="connsiteY12" fmla="*/ 2216687 h 2262145"/>
              <a:gd name="connsiteX13" fmla="*/ 0 w 3689758"/>
              <a:gd name="connsiteY13" fmla="*/ 1844879 h 2262145"/>
              <a:gd name="connsiteX14" fmla="*/ 1844879 w 3689758"/>
              <a:gd name="connsiteY14" fmla="*/ 0 h 226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9758" h="2262145">
                <a:moveTo>
                  <a:pt x="1844879" y="0"/>
                </a:moveTo>
                <a:cubicBezTo>
                  <a:pt x="2099604" y="0"/>
                  <a:pt x="2342271" y="51624"/>
                  <a:pt x="2562989" y="144980"/>
                </a:cubicBezTo>
                <a:lnTo>
                  <a:pt x="2678747" y="200743"/>
                </a:lnTo>
                <a:lnTo>
                  <a:pt x="2666708" y="247565"/>
                </a:lnTo>
                <a:cubicBezTo>
                  <a:pt x="2651234" y="323183"/>
                  <a:pt x="2643108" y="401477"/>
                  <a:pt x="2643108" y="481669"/>
                </a:cubicBezTo>
                <a:cubicBezTo>
                  <a:pt x="2643108" y="1043014"/>
                  <a:pt x="3041285" y="1511359"/>
                  <a:pt x="3570609" y="1619675"/>
                </a:cubicBezTo>
                <a:lnTo>
                  <a:pt x="3677132" y="1635932"/>
                </a:lnTo>
                <a:lnTo>
                  <a:pt x="3680233" y="1656251"/>
                </a:lnTo>
                <a:cubicBezTo>
                  <a:pt x="3686532" y="1718270"/>
                  <a:pt x="3689758" y="1781198"/>
                  <a:pt x="3689758" y="1844879"/>
                </a:cubicBezTo>
                <a:cubicBezTo>
                  <a:pt x="3689758" y="1972242"/>
                  <a:pt x="3676852" y="2096590"/>
                  <a:pt x="3652277" y="2216687"/>
                </a:cubicBezTo>
                <a:lnTo>
                  <a:pt x="3640588" y="2262145"/>
                </a:lnTo>
                <a:lnTo>
                  <a:pt x="49170" y="2262145"/>
                </a:lnTo>
                <a:lnTo>
                  <a:pt x="37482" y="2216687"/>
                </a:lnTo>
                <a:cubicBezTo>
                  <a:pt x="12906" y="2096590"/>
                  <a:pt x="0" y="1972242"/>
                  <a:pt x="0" y="1844879"/>
                </a:cubicBezTo>
                <a:cubicBezTo>
                  <a:pt x="0" y="825980"/>
                  <a:pt x="825980" y="0"/>
                  <a:pt x="1844879" y="0"/>
                </a:cubicBezTo>
                <a:close/>
              </a:path>
            </a:pathLst>
          </a:custGeom>
          <a:noFill/>
        </p:spPr>
        <p:txBody>
          <a:bodyPr wrap="square" anchor="ctr">
            <a:noAutofit/>
          </a:bodyPr>
          <a:lstStyle>
            <a:lvl1pPr marL="0" indent="0" algn="ctr">
              <a:buNone/>
              <a:defRPr sz="1200">
                <a:solidFill>
                  <a:schemeClr val="tx2"/>
                </a:solidFill>
              </a:defRPr>
            </a:lvl1pPr>
          </a:lstStyle>
          <a:p>
            <a:r>
              <a:rPr lang="en-US" dirty="0"/>
              <a:t>Click to insert image</a:t>
            </a:r>
          </a:p>
        </p:txBody>
      </p:sp>
    </p:spTree>
    <p:extLst>
      <p:ext uri="{BB962C8B-B14F-4D97-AF65-F5344CB8AC3E}">
        <p14:creationId xmlns:p14="http://schemas.microsoft.com/office/powerpoint/2010/main" val="899454991"/>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and image b">
    <p:bg>
      <p:bgPr>
        <a:solidFill>
          <a:schemeClr val="bg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DFF0B93A-B4B1-624D-BA2D-C72DB38BBBC1}"/>
              </a:ext>
            </a:extLst>
          </p:cNvPr>
          <p:cNvSpPr>
            <a:spLocks noChangeAspect="1"/>
          </p:cNvSpPr>
          <p:nvPr userDrawn="1"/>
        </p:nvSpPr>
        <p:spPr>
          <a:xfrm>
            <a:off x="10114617" y="3915918"/>
            <a:ext cx="2077383" cy="2323210"/>
          </a:xfrm>
          <a:custGeom>
            <a:avLst/>
            <a:gdLst>
              <a:gd name="connsiteX0" fmla="*/ 1125966 w 2077383"/>
              <a:gd name="connsiteY0" fmla="*/ 0 h 2323210"/>
              <a:gd name="connsiteX1" fmla="*/ 2022317 w 2077383"/>
              <a:gd name="connsiteY1" fmla="*/ 422717 h 2323210"/>
              <a:gd name="connsiteX2" fmla="*/ 2077383 w 2077383"/>
              <a:gd name="connsiteY2" fmla="*/ 496355 h 2323210"/>
              <a:gd name="connsiteX3" fmla="*/ 2077383 w 2077383"/>
              <a:gd name="connsiteY3" fmla="*/ 1826855 h 2323210"/>
              <a:gd name="connsiteX4" fmla="*/ 2022317 w 2077383"/>
              <a:gd name="connsiteY4" fmla="*/ 1900494 h 2323210"/>
              <a:gd name="connsiteX5" fmla="*/ 1125966 w 2077383"/>
              <a:gd name="connsiteY5" fmla="*/ 2323210 h 2323210"/>
              <a:gd name="connsiteX6" fmla="*/ 1007199 w 2077383"/>
              <a:gd name="connsiteY6" fmla="*/ 2317213 h 2323210"/>
              <a:gd name="connsiteX7" fmla="*/ 998385 w 2077383"/>
              <a:gd name="connsiteY7" fmla="*/ 2315868 h 2323210"/>
              <a:gd name="connsiteX8" fmla="*/ 973530 w 2077383"/>
              <a:gd name="connsiteY8" fmla="*/ 2153008 h 2323210"/>
              <a:gd name="connsiteX9" fmla="*/ 45511 w 2077383"/>
              <a:gd name="connsiteY9" fmla="*/ 902603 h 2323210"/>
              <a:gd name="connsiteX10" fmla="*/ 0 w 2077383"/>
              <a:gd name="connsiteY10" fmla="*/ 880679 h 2323210"/>
              <a:gd name="connsiteX11" fmla="*/ 16584 w 2077383"/>
              <a:gd name="connsiteY11" fmla="*/ 816179 h 2323210"/>
              <a:gd name="connsiteX12" fmla="*/ 1125966 w 2077383"/>
              <a:gd name="connsiteY12" fmla="*/ 0 h 23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7383" h="2323210">
                <a:moveTo>
                  <a:pt x="1125966" y="0"/>
                </a:moveTo>
                <a:cubicBezTo>
                  <a:pt x="1486831" y="0"/>
                  <a:pt x="1809262" y="164553"/>
                  <a:pt x="2022317" y="422717"/>
                </a:cubicBezTo>
                <a:lnTo>
                  <a:pt x="2077383" y="496355"/>
                </a:lnTo>
                <a:lnTo>
                  <a:pt x="2077383" y="1826855"/>
                </a:lnTo>
                <a:lnTo>
                  <a:pt x="2022317" y="1900494"/>
                </a:lnTo>
                <a:cubicBezTo>
                  <a:pt x="1809262" y="2158657"/>
                  <a:pt x="1486831" y="2323210"/>
                  <a:pt x="1125966" y="2323210"/>
                </a:cubicBezTo>
                <a:cubicBezTo>
                  <a:pt x="1085870" y="2323210"/>
                  <a:pt x="1046248" y="2321179"/>
                  <a:pt x="1007199" y="2317213"/>
                </a:cubicBezTo>
                <a:lnTo>
                  <a:pt x="998385" y="2315868"/>
                </a:lnTo>
                <a:lnTo>
                  <a:pt x="973530" y="2153008"/>
                </a:lnTo>
                <a:cubicBezTo>
                  <a:pt x="862940" y="1612570"/>
                  <a:pt x="516044" y="1158212"/>
                  <a:pt x="45511" y="902603"/>
                </a:cubicBezTo>
                <a:lnTo>
                  <a:pt x="0" y="880679"/>
                </a:lnTo>
                <a:lnTo>
                  <a:pt x="16584" y="816179"/>
                </a:lnTo>
                <a:cubicBezTo>
                  <a:pt x="163657" y="343326"/>
                  <a:pt x="604717" y="0"/>
                  <a:pt x="112596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r>
              <a:rPr lang="en-GB" dirty="0"/>
              <a:t> (1-Column Text)</a:t>
            </a:r>
          </a:p>
        </p:txBody>
      </p:sp>
      <p:sp>
        <p:nvSpPr>
          <p:cNvPr id="15" name="Text Placeholder 12">
            <a:extLst>
              <a:ext uri="{FF2B5EF4-FFF2-40B4-BE49-F238E27FC236}">
                <a16:creationId xmlns:a16="http://schemas.microsoft.com/office/drawing/2014/main" id="{9F108E35-5977-7249-B722-24D7DF7655D7}"/>
              </a:ext>
            </a:extLst>
          </p:cNvPr>
          <p:cNvSpPr>
            <a:spLocks noGrp="1"/>
          </p:cNvSpPr>
          <p:nvPr>
            <p:ph type="body" sz="quarter" idx="10" hasCustomPrompt="1"/>
          </p:nvPr>
        </p:nvSpPr>
        <p:spPr>
          <a:xfrm>
            <a:off x="450850" y="1364975"/>
            <a:ext cx="8322088" cy="3088272"/>
          </a:xfrm>
        </p:spPr>
        <p:txBody>
          <a:bodyPr/>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indent="-285750">
              <a:spcAft>
                <a:spcPts val="1200"/>
              </a:spcAft>
              <a:buClr>
                <a:srgbClr val="991636"/>
              </a:buClr>
              <a:buFont typeface="Arial" panose="020B0604020202020204" pitchFamily="34" charset="0"/>
              <a:buChar char="•"/>
            </a:pPr>
            <a:endParaRPr lang="en-US" dirty="0">
              <a:solidFill>
                <a:schemeClr val="tx1">
                  <a:lumMod val="85000"/>
                  <a:lumOff val="15000"/>
                </a:schemeClr>
              </a:solidFill>
              <a:latin typeface="Cambria" panose="02040503050406030204" pitchFamily="18" charset="0"/>
            </a:endParaRP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0" name="Freeform 29">
            <a:extLst>
              <a:ext uri="{FF2B5EF4-FFF2-40B4-BE49-F238E27FC236}">
                <a16:creationId xmlns:a16="http://schemas.microsoft.com/office/drawing/2014/main" id="{C8259C1A-AA0A-6943-BCB2-F2A15E4AAE2A}"/>
              </a:ext>
            </a:extLst>
          </p:cNvPr>
          <p:cNvSpPr>
            <a:spLocks noChangeAspect="1"/>
          </p:cNvSpPr>
          <p:nvPr userDrawn="1"/>
        </p:nvSpPr>
        <p:spPr>
          <a:xfrm>
            <a:off x="10078978" y="4796598"/>
            <a:ext cx="1034024" cy="1435189"/>
          </a:xfrm>
          <a:custGeom>
            <a:avLst/>
            <a:gdLst>
              <a:gd name="connsiteX0" fmla="*/ 35639 w 1034024"/>
              <a:gd name="connsiteY0" fmla="*/ 0 h 1435189"/>
              <a:gd name="connsiteX1" fmla="*/ 81150 w 1034024"/>
              <a:gd name="connsiteY1" fmla="*/ 21924 h 1435189"/>
              <a:gd name="connsiteX2" fmla="*/ 1009169 w 1034024"/>
              <a:gd name="connsiteY2" fmla="*/ 1272329 h 1435189"/>
              <a:gd name="connsiteX3" fmla="*/ 1034024 w 1034024"/>
              <a:gd name="connsiteY3" fmla="*/ 1435189 h 1435189"/>
              <a:gd name="connsiteX4" fmla="*/ 927501 w 1034024"/>
              <a:gd name="connsiteY4" fmla="*/ 1418932 h 1435189"/>
              <a:gd name="connsiteX5" fmla="*/ 0 w 1034024"/>
              <a:gd name="connsiteY5" fmla="*/ 280926 h 1435189"/>
              <a:gd name="connsiteX6" fmla="*/ 23600 w 1034024"/>
              <a:gd name="connsiteY6" fmla="*/ 46822 h 143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24" h="1435189">
                <a:moveTo>
                  <a:pt x="35639" y="0"/>
                </a:moveTo>
                <a:lnTo>
                  <a:pt x="81150" y="21924"/>
                </a:lnTo>
                <a:cubicBezTo>
                  <a:pt x="551683" y="277533"/>
                  <a:pt x="898579" y="731891"/>
                  <a:pt x="1009169" y="1272329"/>
                </a:cubicBezTo>
                <a:lnTo>
                  <a:pt x="1034024" y="1435189"/>
                </a:lnTo>
                <a:lnTo>
                  <a:pt x="927501" y="1418932"/>
                </a:lnTo>
                <a:cubicBezTo>
                  <a:pt x="398177" y="1310616"/>
                  <a:pt x="0" y="842271"/>
                  <a:pt x="0" y="280926"/>
                </a:cubicBezTo>
                <a:cubicBezTo>
                  <a:pt x="0" y="200734"/>
                  <a:pt x="8126" y="122440"/>
                  <a:pt x="23600" y="4682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3412E2C9-4BED-734E-A58C-424E43BF4AD1}"/>
              </a:ext>
            </a:extLst>
          </p:cNvPr>
          <p:cNvSpPr>
            <a:spLocks noGrp="1"/>
          </p:cNvSpPr>
          <p:nvPr>
            <p:ph type="pic" sz="quarter" idx="14" hasCustomPrompt="1"/>
          </p:nvPr>
        </p:nvSpPr>
        <p:spPr>
          <a:xfrm>
            <a:off x="7435870" y="4595856"/>
            <a:ext cx="3689758" cy="2262145"/>
          </a:xfrm>
          <a:custGeom>
            <a:avLst/>
            <a:gdLst>
              <a:gd name="connsiteX0" fmla="*/ 1844879 w 3689758"/>
              <a:gd name="connsiteY0" fmla="*/ 0 h 2262145"/>
              <a:gd name="connsiteX1" fmla="*/ 2562989 w 3689758"/>
              <a:gd name="connsiteY1" fmla="*/ 144980 h 2262145"/>
              <a:gd name="connsiteX2" fmla="*/ 2678747 w 3689758"/>
              <a:gd name="connsiteY2" fmla="*/ 200743 h 2262145"/>
              <a:gd name="connsiteX3" fmla="*/ 2666708 w 3689758"/>
              <a:gd name="connsiteY3" fmla="*/ 247565 h 2262145"/>
              <a:gd name="connsiteX4" fmla="*/ 2643108 w 3689758"/>
              <a:gd name="connsiteY4" fmla="*/ 481669 h 2262145"/>
              <a:gd name="connsiteX5" fmla="*/ 3570609 w 3689758"/>
              <a:gd name="connsiteY5" fmla="*/ 1619675 h 2262145"/>
              <a:gd name="connsiteX6" fmla="*/ 3677132 w 3689758"/>
              <a:gd name="connsiteY6" fmla="*/ 1635932 h 2262145"/>
              <a:gd name="connsiteX7" fmla="*/ 3680233 w 3689758"/>
              <a:gd name="connsiteY7" fmla="*/ 1656251 h 2262145"/>
              <a:gd name="connsiteX8" fmla="*/ 3689758 w 3689758"/>
              <a:gd name="connsiteY8" fmla="*/ 1844879 h 2262145"/>
              <a:gd name="connsiteX9" fmla="*/ 3652277 w 3689758"/>
              <a:gd name="connsiteY9" fmla="*/ 2216687 h 2262145"/>
              <a:gd name="connsiteX10" fmla="*/ 3640588 w 3689758"/>
              <a:gd name="connsiteY10" fmla="*/ 2262145 h 2262145"/>
              <a:gd name="connsiteX11" fmla="*/ 49170 w 3689758"/>
              <a:gd name="connsiteY11" fmla="*/ 2262145 h 2262145"/>
              <a:gd name="connsiteX12" fmla="*/ 37482 w 3689758"/>
              <a:gd name="connsiteY12" fmla="*/ 2216687 h 2262145"/>
              <a:gd name="connsiteX13" fmla="*/ 0 w 3689758"/>
              <a:gd name="connsiteY13" fmla="*/ 1844879 h 2262145"/>
              <a:gd name="connsiteX14" fmla="*/ 1844879 w 3689758"/>
              <a:gd name="connsiteY14" fmla="*/ 0 h 226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9758" h="2262145">
                <a:moveTo>
                  <a:pt x="1844879" y="0"/>
                </a:moveTo>
                <a:cubicBezTo>
                  <a:pt x="2099604" y="0"/>
                  <a:pt x="2342271" y="51624"/>
                  <a:pt x="2562989" y="144980"/>
                </a:cubicBezTo>
                <a:lnTo>
                  <a:pt x="2678747" y="200743"/>
                </a:lnTo>
                <a:lnTo>
                  <a:pt x="2666708" y="247565"/>
                </a:lnTo>
                <a:cubicBezTo>
                  <a:pt x="2651234" y="323183"/>
                  <a:pt x="2643108" y="401477"/>
                  <a:pt x="2643108" y="481669"/>
                </a:cubicBezTo>
                <a:cubicBezTo>
                  <a:pt x="2643108" y="1043014"/>
                  <a:pt x="3041285" y="1511359"/>
                  <a:pt x="3570609" y="1619675"/>
                </a:cubicBezTo>
                <a:lnTo>
                  <a:pt x="3677132" y="1635932"/>
                </a:lnTo>
                <a:lnTo>
                  <a:pt x="3680233" y="1656251"/>
                </a:lnTo>
                <a:cubicBezTo>
                  <a:pt x="3686532" y="1718270"/>
                  <a:pt x="3689758" y="1781198"/>
                  <a:pt x="3689758" y="1844879"/>
                </a:cubicBezTo>
                <a:cubicBezTo>
                  <a:pt x="3689758" y="1972242"/>
                  <a:pt x="3676852" y="2096590"/>
                  <a:pt x="3652277" y="2216687"/>
                </a:cubicBezTo>
                <a:lnTo>
                  <a:pt x="3640588" y="2262145"/>
                </a:lnTo>
                <a:lnTo>
                  <a:pt x="49170" y="2262145"/>
                </a:lnTo>
                <a:lnTo>
                  <a:pt x="37482" y="2216687"/>
                </a:lnTo>
                <a:cubicBezTo>
                  <a:pt x="12906" y="2096590"/>
                  <a:pt x="0" y="1972242"/>
                  <a:pt x="0" y="1844879"/>
                </a:cubicBezTo>
                <a:cubicBezTo>
                  <a:pt x="0" y="825980"/>
                  <a:pt x="825980" y="0"/>
                  <a:pt x="1844879" y="0"/>
                </a:cubicBezTo>
                <a:close/>
              </a:path>
            </a:pathLst>
          </a:custGeom>
          <a:noFill/>
        </p:spPr>
        <p:txBody>
          <a:bodyPr wrap="square" anchor="ctr">
            <a:noAutofit/>
          </a:bodyPr>
          <a:lstStyle>
            <a:lvl1pPr marL="0" indent="0" algn="ctr">
              <a:buNone/>
              <a:defRPr sz="1200">
                <a:solidFill>
                  <a:schemeClr val="tx2"/>
                </a:solidFill>
              </a:defRPr>
            </a:lvl1pPr>
          </a:lstStyle>
          <a:p>
            <a:r>
              <a:rPr lang="en-US" dirty="0"/>
              <a:t>Click to insert image</a:t>
            </a:r>
          </a:p>
        </p:txBody>
      </p:sp>
    </p:spTree>
    <p:extLst>
      <p:ext uri="{BB962C8B-B14F-4D97-AF65-F5344CB8AC3E}">
        <p14:creationId xmlns:p14="http://schemas.microsoft.com/office/powerpoint/2010/main" val="595963765"/>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and image c">
    <p:bg>
      <p:bgPr>
        <a:solidFill>
          <a:schemeClr val="bg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8DB50B89-6BE5-C444-8A19-E77746E647F4}"/>
              </a:ext>
            </a:extLst>
          </p:cNvPr>
          <p:cNvSpPr>
            <a:spLocks noChangeAspect="1"/>
          </p:cNvSpPr>
          <p:nvPr userDrawn="1"/>
        </p:nvSpPr>
        <p:spPr>
          <a:xfrm>
            <a:off x="10114617" y="3915918"/>
            <a:ext cx="2077383" cy="2323210"/>
          </a:xfrm>
          <a:custGeom>
            <a:avLst/>
            <a:gdLst>
              <a:gd name="connsiteX0" fmla="*/ 1125966 w 2077383"/>
              <a:gd name="connsiteY0" fmla="*/ 0 h 2323210"/>
              <a:gd name="connsiteX1" fmla="*/ 2022317 w 2077383"/>
              <a:gd name="connsiteY1" fmla="*/ 422717 h 2323210"/>
              <a:gd name="connsiteX2" fmla="*/ 2077383 w 2077383"/>
              <a:gd name="connsiteY2" fmla="*/ 496355 h 2323210"/>
              <a:gd name="connsiteX3" fmla="*/ 2077383 w 2077383"/>
              <a:gd name="connsiteY3" fmla="*/ 1826855 h 2323210"/>
              <a:gd name="connsiteX4" fmla="*/ 2022317 w 2077383"/>
              <a:gd name="connsiteY4" fmla="*/ 1900494 h 2323210"/>
              <a:gd name="connsiteX5" fmla="*/ 1125966 w 2077383"/>
              <a:gd name="connsiteY5" fmla="*/ 2323210 h 2323210"/>
              <a:gd name="connsiteX6" fmla="*/ 1007199 w 2077383"/>
              <a:gd name="connsiteY6" fmla="*/ 2317213 h 2323210"/>
              <a:gd name="connsiteX7" fmla="*/ 998385 w 2077383"/>
              <a:gd name="connsiteY7" fmla="*/ 2315868 h 2323210"/>
              <a:gd name="connsiteX8" fmla="*/ 973530 w 2077383"/>
              <a:gd name="connsiteY8" fmla="*/ 2153008 h 2323210"/>
              <a:gd name="connsiteX9" fmla="*/ 45511 w 2077383"/>
              <a:gd name="connsiteY9" fmla="*/ 902603 h 2323210"/>
              <a:gd name="connsiteX10" fmla="*/ 0 w 2077383"/>
              <a:gd name="connsiteY10" fmla="*/ 880679 h 2323210"/>
              <a:gd name="connsiteX11" fmla="*/ 16584 w 2077383"/>
              <a:gd name="connsiteY11" fmla="*/ 816179 h 2323210"/>
              <a:gd name="connsiteX12" fmla="*/ 1125966 w 2077383"/>
              <a:gd name="connsiteY12" fmla="*/ 0 h 23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7383" h="2323210">
                <a:moveTo>
                  <a:pt x="1125966" y="0"/>
                </a:moveTo>
                <a:cubicBezTo>
                  <a:pt x="1486831" y="0"/>
                  <a:pt x="1809262" y="164553"/>
                  <a:pt x="2022317" y="422717"/>
                </a:cubicBezTo>
                <a:lnTo>
                  <a:pt x="2077383" y="496355"/>
                </a:lnTo>
                <a:lnTo>
                  <a:pt x="2077383" y="1826855"/>
                </a:lnTo>
                <a:lnTo>
                  <a:pt x="2022317" y="1900494"/>
                </a:lnTo>
                <a:cubicBezTo>
                  <a:pt x="1809262" y="2158657"/>
                  <a:pt x="1486831" y="2323210"/>
                  <a:pt x="1125966" y="2323210"/>
                </a:cubicBezTo>
                <a:cubicBezTo>
                  <a:pt x="1085870" y="2323210"/>
                  <a:pt x="1046248" y="2321179"/>
                  <a:pt x="1007199" y="2317213"/>
                </a:cubicBezTo>
                <a:lnTo>
                  <a:pt x="998385" y="2315868"/>
                </a:lnTo>
                <a:lnTo>
                  <a:pt x="973530" y="2153008"/>
                </a:lnTo>
                <a:cubicBezTo>
                  <a:pt x="862940" y="1612570"/>
                  <a:pt x="516044" y="1158212"/>
                  <a:pt x="45511" y="902603"/>
                </a:cubicBezTo>
                <a:lnTo>
                  <a:pt x="0" y="880679"/>
                </a:lnTo>
                <a:lnTo>
                  <a:pt x="16584" y="816179"/>
                </a:lnTo>
                <a:cubicBezTo>
                  <a:pt x="163657" y="343326"/>
                  <a:pt x="604717" y="0"/>
                  <a:pt x="1125966"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r>
              <a:rPr lang="en-GB" dirty="0"/>
              <a:t> (1-Column Text)</a:t>
            </a:r>
          </a:p>
        </p:txBody>
      </p:sp>
      <p:sp>
        <p:nvSpPr>
          <p:cNvPr id="15" name="Text Placeholder 12">
            <a:extLst>
              <a:ext uri="{FF2B5EF4-FFF2-40B4-BE49-F238E27FC236}">
                <a16:creationId xmlns:a16="http://schemas.microsoft.com/office/drawing/2014/main" id="{9F108E35-5977-7249-B722-24D7DF7655D7}"/>
              </a:ext>
            </a:extLst>
          </p:cNvPr>
          <p:cNvSpPr>
            <a:spLocks noGrp="1"/>
          </p:cNvSpPr>
          <p:nvPr>
            <p:ph type="body" sz="quarter" idx="10" hasCustomPrompt="1"/>
          </p:nvPr>
        </p:nvSpPr>
        <p:spPr>
          <a:xfrm>
            <a:off x="450850" y="1364975"/>
            <a:ext cx="8322088" cy="3088272"/>
          </a:xfrm>
        </p:spPr>
        <p:txBody>
          <a:bodyPr/>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indent="-285750">
              <a:spcAft>
                <a:spcPts val="1200"/>
              </a:spcAft>
              <a:buClr>
                <a:srgbClr val="991636"/>
              </a:buClr>
              <a:buFont typeface="Arial" panose="020B0604020202020204" pitchFamily="34" charset="0"/>
              <a:buChar char="•"/>
            </a:pPr>
            <a:endParaRPr lang="en-US" dirty="0">
              <a:solidFill>
                <a:schemeClr val="tx1">
                  <a:lumMod val="85000"/>
                  <a:lumOff val="15000"/>
                </a:schemeClr>
              </a:solidFill>
              <a:latin typeface="Cambria" panose="02040503050406030204" pitchFamily="18" charset="0"/>
            </a:endParaRP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0" name="Freeform 29">
            <a:extLst>
              <a:ext uri="{FF2B5EF4-FFF2-40B4-BE49-F238E27FC236}">
                <a16:creationId xmlns:a16="http://schemas.microsoft.com/office/drawing/2014/main" id="{C8259C1A-AA0A-6943-BCB2-F2A15E4AAE2A}"/>
              </a:ext>
            </a:extLst>
          </p:cNvPr>
          <p:cNvSpPr>
            <a:spLocks noChangeAspect="1"/>
          </p:cNvSpPr>
          <p:nvPr userDrawn="1"/>
        </p:nvSpPr>
        <p:spPr>
          <a:xfrm>
            <a:off x="10078978" y="4796598"/>
            <a:ext cx="1034024" cy="1435189"/>
          </a:xfrm>
          <a:custGeom>
            <a:avLst/>
            <a:gdLst>
              <a:gd name="connsiteX0" fmla="*/ 35639 w 1034024"/>
              <a:gd name="connsiteY0" fmla="*/ 0 h 1435189"/>
              <a:gd name="connsiteX1" fmla="*/ 81150 w 1034024"/>
              <a:gd name="connsiteY1" fmla="*/ 21924 h 1435189"/>
              <a:gd name="connsiteX2" fmla="*/ 1009169 w 1034024"/>
              <a:gd name="connsiteY2" fmla="*/ 1272329 h 1435189"/>
              <a:gd name="connsiteX3" fmla="*/ 1034024 w 1034024"/>
              <a:gd name="connsiteY3" fmla="*/ 1435189 h 1435189"/>
              <a:gd name="connsiteX4" fmla="*/ 927501 w 1034024"/>
              <a:gd name="connsiteY4" fmla="*/ 1418932 h 1435189"/>
              <a:gd name="connsiteX5" fmla="*/ 0 w 1034024"/>
              <a:gd name="connsiteY5" fmla="*/ 280926 h 1435189"/>
              <a:gd name="connsiteX6" fmla="*/ 23600 w 1034024"/>
              <a:gd name="connsiteY6" fmla="*/ 46822 h 143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24" h="1435189">
                <a:moveTo>
                  <a:pt x="35639" y="0"/>
                </a:moveTo>
                <a:lnTo>
                  <a:pt x="81150" y="21924"/>
                </a:lnTo>
                <a:cubicBezTo>
                  <a:pt x="551683" y="277533"/>
                  <a:pt x="898579" y="731891"/>
                  <a:pt x="1009169" y="1272329"/>
                </a:cubicBezTo>
                <a:lnTo>
                  <a:pt x="1034024" y="1435189"/>
                </a:lnTo>
                <a:lnTo>
                  <a:pt x="927501" y="1418932"/>
                </a:lnTo>
                <a:cubicBezTo>
                  <a:pt x="398177" y="1310616"/>
                  <a:pt x="0" y="842271"/>
                  <a:pt x="0" y="280926"/>
                </a:cubicBezTo>
                <a:cubicBezTo>
                  <a:pt x="0" y="200734"/>
                  <a:pt x="8126" y="122440"/>
                  <a:pt x="23600" y="4682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3412E2C9-4BED-734E-A58C-424E43BF4AD1}"/>
              </a:ext>
            </a:extLst>
          </p:cNvPr>
          <p:cNvSpPr>
            <a:spLocks noGrp="1"/>
          </p:cNvSpPr>
          <p:nvPr>
            <p:ph type="pic" sz="quarter" idx="14" hasCustomPrompt="1"/>
          </p:nvPr>
        </p:nvSpPr>
        <p:spPr>
          <a:xfrm>
            <a:off x="7435870" y="4595856"/>
            <a:ext cx="3689758" cy="2262145"/>
          </a:xfrm>
          <a:custGeom>
            <a:avLst/>
            <a:gdLst>
              <a:gd name="connsiteX0" fmla="*/ 1844879 w 3689758"/>
              <a:gd name="connsiteY0" fmla="*/ 0 h 2262145"/>
              <a:gd name="connsiteX1" fmla="*/ 2562989 w 3689758"/>
              <a:gd name="connsiteY1" fmla="*/ 144980 h 2262145"/>
              <a:gd name="connsiteX2" fmla="*/ 2678747 w 3689758"/>
              <a:gd name="connsiteY2" fmla="*/ 200743 h 2262145"/>
              <a:gd name="connsiteX3" fmla="*/ 2666708 w 3689758"/>
              <a:gd name="connsiteY3" fmla="*/ 247565 h 2262145"/>
              <a:gd name="connsiteX4" fmla="*/ 2643108 w 3689758"/>
              <a:gd name="connsiteY4" fmla="*/ 481669 h 2262145"/>
              <a:gd name="connsiteX5" fmla="*/ 3570609 w 3689758"/>
              <a:gd name="connsiteY5" fmla="*/ 1619675 h 2262145"/>
              <a:gd name="connsiteX6" fmla="*/ 3677132 w 3689758"/>
              <a:gd name="connsiteY6" fmla="*/ 1635932 h 2262145"/>
              <a:gd name="connsiteX7" fmla="*/ 3680233 w 3689758"/>
              <a:gd name="connsiteY7" fmla="*/ 1656251 h 2262145"/>
              <a:gd name="connsiteX8" fmla="*/ 3689758 w 3689758"/>
              <a:gd name="connsiteY8" fmla="*/ 1844879 h 2262145"/>
              <a:gd name="connsiteX9" fmla="*/ 3652277 w 3689758"/>
              <a:gd name="connsiteY9" fmla="*/ 2216687 h 2262145"/>
              <a:gd name="connsiteX10" fmla="*/ 3640588 w 3689758"/>
              <a:gd name="connsiteY10" fmla="*/ 2262145 h 2262145"/>
              <a:gd name="connsiteX11" fmla="*/ 49170 w 3689758"/>
              <a:gd name="connsiteY11" fmla="*/ 2262145 h 2262145"/>
              <a:gd name="connsiteX12" fmla="*/ 37482 w 3689758"/>
              <a:gd name="connsiteY12" fmla="*/ 2216687 h 2262145"/>
              <a:gd name="connsiteX13" fmla="*/ 0 w 3689758"/>
              <a:gd name="connsiteY13" fmla="*/ 1844879 h 2262145"/>
              <a:gd name="connsiteX14" fmla="*/ 1844879 w 3689758"/>
              <a:gd name="connsiteY14" fmla="*/ 0 h 226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9758" h="2262145">
                <a:moveTo>
                  <a:pt x="1844879" y="0"/>
                </a:moveTo>
                <a:cubicBezTo>
                  <a:pt x="2099604" y="0"/>
                  <a:pt x="2342271" y="51624"/>
                  <a:pt x="2562989" y="144980"/>
                </a:cubicBezTo>
                <a:lnTo>
                  <a:pt x="2678747" y="200743"/>
                </a:lnTo>
                <a:lnTo>
                  <a:pt x="2666708" y="247565"/>
                </a:lnTo>
                <a:cubicBezTo>
                  <a:pt x="2651234" y="323183"/>
                  <a:pt x="2643108" y="401477"/>
                  <a:pt x="2643108" y="481669"/>
                </a:cubicBezTo>
                <a:cubicBezTo>
                  <a:pt x="2643108" y="1043014"/>
                  <a:pt x="3041285" y="1511359"/>
                  <a:pt x="3570609" y="1619675"/>
                </a:cubicBezTo>
                <a:lnTo>
                  <a:pt x="3677132" y="1635932"/>
                </a:lnTo>
                <a:lnTo>
                  <a:pt x="3680233" y="1656251"/>
                </a:lnTo>
                <a:cubicBezTo>
                  <a:pt x="3686532" y="1718270"/>
                  <a:pt x="3689758" y="1781198"/>
                  <a:pt x="3689758" y="1844879"/>
                </a:cubicBezTo>
                <a:cubicBezTo>
                  <a:pt x="3689758" y="1972242"/>
                  <a:pt x="3676852" y="2096590"/>
                  <a:pt x="3652277" y="2216687"/>
                </a:cubicBezTo>
                <a:lnTo>
                  <a:pt x="3640588" y="2262145"/>
                </a:lnTo>
                <a:lnTo>
                  <a:pt x="49170" y="2262145"/>
                </a:lnTo>
                <a:lnTo>
                  <a:pt x="37482" y="2216687"/>
                </a:lnTo>
                <a:cubicBezTo>
                  <a:pt x="12906" y="2096590"/>
                  <a:pt x="0" y="1972242"/>
                  <a:pt x="0" y="1844879"/>
                </a:cubicBezTo>
                <a:cubicBezTo>
                  <a:pt x="0" y="825980"/>
                  <a:pt x="825980" y="0"/>
                  <a:pt x="1844879" y="0"/>
                </a:cubicBezTo>
                <a:close/>
              </a:path>
            </a:pathLst>
          </a:custGeom>
          <a:noFill/>
        </p:spPr>
        <p:txBody>
          <a:bodyPr wrap="square" anchor="ctr">
            <a:noAutofit/>
          </a:bodyPr>
          <a:lstStyle>
            <a:lvl1pPr marL="0" indent="0" algn="ctr">
              <a:buNone/>
              <a:defRPr sz="1200">
                <a:solidFill>
                  <a:schemeClr val="tx2"/>
                </a:solidFill>
              </a:defRPr>
            </a:lvl1pPr>
          </a:lstStyle>
          <a:p>
            <a:r>
              <a:rPr lang="en-US" dirty="0"/>
              <a:t>Click to insert image</a:t>
            </a:r>
          </a:p>
        </p:txBody>
      </p:sp>
    </p:spTree>
    <p:extLst>
      <p:ext uri="{BB962C8B-B14F-4D97-AF65-F5344CB8AC3E}">
        <p14:creationId xmlns:p14="http://schemas.microsoft.com/office/powerpoint/2010/main" val="636591780"/>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8E2B9DBE-47B6-8349-A387-A6223FA6FA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r>
              <a:rPr lang="en-GB" dirty="0"/>
              <a:t> (1-Column Text)</a:t>
            </a:r>
          </a:p>
        </p:txBody>
      </p:sp>
      <p:sp>
        <p:nvSpPr>
          <p:cNvPr id="15" name="Text Placeholder 12">
            <a:extLst>
              <a:ext uri="{FF2B5EF4-FFF2-40B4-BE49-F238E27FC236}">
                <a16:creationId xmlns:a16="http://schemas.microsoft.com/office/drawing/2014/main" id="{9F108E35-5977-7249-B722-24D7DF7655D7}"/>
              </a:ext>
            </a:extLst>
          </p:cNvPr>
          <p:cNvSpPr>
            <a:spLocks noGrp="1"/>
          </p:cNvSpPr>
          <p:nvPr>
            <p:ph type="body" sz="quarter" idx="10" hasCustomPrompt="1"/>
          </p:nvPr>
        </p:nvSpPr>
        <p:spPr>
          <a:xfrm>
            <a:off x="450850" y="1364975"/>
            <a:ext cx="8322088" cy="3088272"/>
          </a:xfrm>
        </p:spPr>
        <p:txBody>
          <a:bodyPr/>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indent="-285750">
              <a:spcAft>
                <a:spcPts val="1200"/>
              </a:spcAft>
              <a:buClr>
                <a:srgbClr val="991636"/>
              </a:buClr>
              <a:buFont typeface="Arial" panose="020B0604020202020204" pitchFamily="34" charset="0"/>
              <a:buChar char="•"/>
            </a:pPr>
            <a:endParaRPr lang="en-US" dirty="0">
              <a:solidFill>
                <a:schemeClr val="tx1">
                  <a:lumMod val="85000"/>
                  <a:lumOff val="15000"/>
                </a:schemeClr>
              </a:solidFill>
              <a:latin typeface="Cambria" panose="02040503050406030204" pitchFamily="18" charset="0"/>
            </a:endParaRP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Tree>
    <p:extLst>
      <p:ext uri="{BB962C8B-B14F-4D97-AF65-F5344CB8AC3E}">
        <p14:creationId xmlns:p14="http://schemas.microsoft.com/office/powerpoint/2010/main" val="3224094083"/>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with quote">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8E2B9DBE-47B6-8349-A387-A6223FA6FA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r>
              <a:rPr lang="en-GB" dirty="0"/>
              <a:t> (1-Column Text)</a:t>
            </a:r>
          </a:p>
        </p:txBody>
      </p:sp>
      <p:sp>
        <p:nvSpPr>
          <p:cNvPr id="15" name="Text Placeholder 12">
            <a:extLst>
              <a:ext uri="{FF2B5EF4-FFF2-40B4-BE49-F238E27FC236}">
                <a16:creationId xmlns:a16="http://schemas.microsoft.com/office/drawing/2014/main" id="{9F108E35-5977-7249-B722-24D7DF7655D7}"/>
              </a:ext>
            </a:extLst>
          </p:cNvPr>
          <p:cNvSpPr>
            <a:spLocks noGrp="1"/>
          </p:cNvSpPr>
          <p:nvPr>
            <p:ph type="body" sz="quarter" idx="10" hasCustomPrompt="1"/>
          </p:nvPr>
        </p:nvSpPr>
        <p:spPr>
          <a:xfrm>
            <a:off x="450850" y="1364975"/>
            <a:ext cx="6484340" cy="3088272"/>
          </a:xfrm>
        </p:spPr>
        <p:txBody>
          <a:bodyPr/>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indent="-285750">
              <a:spcAft>
                <a:spcPts val="1200"/>
              </a:spcAft>
              <a:buClr>
                <a:srgbClr val="991636"/>
              </a:buClr>
              <a:buFont typeface="Arial" panose="020B0604020202020204" pitchFamily="34" charset="0"/>
              <a:buChar char="•"/>
            </a:pPr>
            <a:endParaRPr lang="en-US" dirty="0">
              <a:solidFill>
                <a:schemeClr val="tx1">
                  <a:lumMod val="85000"/>
                  <a:lumOff val="15000"/>
                </a:schemeClr>
              </a:solidFill>
              <a:latin typeface="Cambria" panose="02040503050406030204" pitchFamily="18" charset="0"/>
            </a:endParaRP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27" name="Freeform 26">
            <a:extLst>
              <a:ext uri="{FF2B5EF4-FFF2-40B4-BE49-F238E27FC236}">
                <a16:creationId xmlns:a16="http://schemas.microsoft.com/office/drawing/2014/main" id="{BB8EE9AF-14BB-5C40-B068-869643B16C68}"/>
              </a:ext>
            </a:extLst>
          </p:cNvPr>
          <p:cNvSpPr/>
          <p:nvPr userDrawn="1"/>
        </p:nvSpPr>
        <p:spPr>
          <a:xfrm>
            <a:off x="6660778" y="2690272"/>
            <a:ext cx="5531222" cy="4167729"/>
          </a:xfrm>
          <a:custGeom>
            <a:avLst/>
            <a:gdLst>
              <a:gd name="connsiteX0" fmla="*/ 3259123 w 5531222"/>
              <a:gd name="connsiteY0" fmla="*/ 0 h 4167729"/>
              <a:gd name="connsiteX1" fmla="*/ 5332228 w 5531222"/>
              <a:gd name="connsiteY1" fmla="*/ 744226 h 4167729"/>
              <a:gd name="connsiteX2" fmla="*/ 5531222 w 5531222"/>
              <a:gd name="connsiteY2" fmla="*/ 925084 h 4167729"/>
              <a:gd name="connsiteX3" fmla="*/ 5531222 w 5531222"/>
              <a:gd name="connsiteY3" fmla="*/ 4167729 h 4167729"/>
              <a:gd name="connsiteX4" fmla="*/ 129328 w 5531222"/>
              <a:gd name="connsiteY4" fmla="*/ 4167729 h 4167729"/>
              <a:gd name="connsiteX5" fmla="*/ 102606 w 5531222"/>
              <a:gd name="connsiteY5" fmla="*/ 4073629 h 4167729"/>
              <a:gd name="connsiteX6" fmla="*/ 0 w 5531222"/>
              <a:gd name="connsiteY6" fmla="*/ 3259123 h 4167729"/>
              <a:gd name="connsiteX7" fmla="*/ 3259123 w 5531222"/>
              <a:gd name="connsiteY7" fmla="*/ 0 h 416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1222" h="4167729">
                <a:moveTo>
                  <a:pt x="3259123" y="0"/>
                </a:moveTo>
                <a:cubicBezTo>
                  <a:pt x="4046607" y="0"/>
                  <a:pt x="4768859" y="279292"/>
                  <a:pt x="5332228" y="744226"/>
                </a:cubicBezTo>
                <a:lnTo>
                  <a:pt x="5531222" y="925084"/>
                </a:lnTo>
                <a:lnTo>
                  <a:pt x="5531222" y="4167729"/>
                </a:lnTo>
                <a:lnTo>
                  <a:pt x="129328" y="4167729"/>
                </a:lnTo>
                <a:lnTo>
                  <a:pt x="102606" y="4073629"/>
                </a:lnTo>
                <a:cubicBezTo>
                  <a:pt x="35624" y="3813292"/>
                  <a:pt x="0" y="3540368"/>
                  <a:pt x="0" y="3259123"/>
                </a:cubicBezTo>
                <a:cubicBezTo>
                  <a:pt x="0" y="1459159"/>
                  <a:pt x="1459159" y="0"/>
                  <a:pt x="3259123" y="0"/>
                </a:cubicBezTo>
                <a:close/>
              </a:path>
            </a:pathLst>
          </a:custGeom>
          <a:solidFill>
            <a:srgbClr val="B9963A">
              <a:alpha val="96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 Placeholder 12">
            <a:extLst>
              <a:ext uri="{FF2B5EF4-FFF2-40B4-BE49-F238E27FC236}">
                <a16:creationId xmlns:a16="http://schemas.microsoft.com/office/drawing/2014/main" id="{5BD8ED58-8851-E14C-8C10-30CFCE20A139}"/>
              </a:ext>
            </a:extLst>
          </p:cNvPr>
          <p:cNvSpPr>
            <a:spLocks noGrp="1"/>
          </p:cNvSpPr>
          <p:nvPr>
            <p:ph type="body" sz="quarter" idx="14" hasCustomPrompt="1"/>
          </p:nvPr>
        </p:nvSpPr>
        <p:spPr>
          <a:xfrm>
            <a:off x="7293915" y="3608066"/>
            <a:ext cx="3676700" cy="2171502"/>
          </a:xfrm>
        </p:spPr>
        <p:txBody>
          <a:bodyPr wrap="square">
            <a:noAutofit/>
          </a:bodyPr>
          <a:lstStyle>
            <a:lvl1pPr marL="0" marR="0" indent="0" algn="r" defTabSz="914400" rtl="0" eaLnBrk="1" fontAlgn="auto" latinLnBrk="0" hangingPunct="1">
              <a:lnSpc>
                <a:spcPct val="100000"/>
              </a:lnSpc>
              <a:spcBef>
                <a:spcPts val="0"/>
              </a:spcBef>
              <a:spcAft>
                <a:spcPts val="0"/>
              </a:spcAft>
              <a:buClrTx/>
              <a:buSzTx/>
              <a:buFontTx/>
              <a:buNone/>
              <a:tabLst/>
              <a:defRPr sz="2800" b="1" i="0">
                <a:latin typeface="Century Gothic" panose="020B0502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“Ipsum dolor sit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eiusmod</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tempor</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incididunt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ut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labor.”</a:t>
            </a:r>
            <a:endParaRPr kumimoji="0" lang="en-US" sz="40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
        <p:nvSpPr>
          <p:cNvPr id="22" name="Text Placeholder 18">
            <a:extLst>
              <a:ext uri="{FF2B5EF4-FFF2-40B4-BE49-F238E27FC236}">
                <a16:creationId xmlns:a16="http://schemas.microsoft.com/office/drawing/2014/main" id="{F1CB230D-0E28-8247-B070-DCE0D2292612}"/>
              </a:ext>
            </a:extLst>
          </p:cNvPr>
          <p:cNvSpPr>
            <a:spLocks noGrp="1"/>
          </p:cNvSpPr>
          <p:nvPr>
            <p:ph type="body" sz="quarter" idx="15" hasCustomPrompt="1"/>
          </p:nvPr>
        </p:nvSpPr>
        <p:spPr>
          <a:xfrm>
            <a:off x="8188048" y="5970284"/>
            <a:ext cx="2778125" cy="379413"/>
          </a:xfrm>
        </p:spPr>
        <p:txBody>
          <a:bodyPr/>
          <a:lstStyle>
            <a:lvl1pPr marL="0" marR="0" indent="0" algn="r" defTabSz="914400" rtl="0" eaLnBrk="1" fontAlgn="auto" latinLnBrk="0" hangingPunct="1">
              <a:lnSpc>
                <a:spcPct val="100000"/>
              </a:lnSpc>
              <a:spcBef>
                <a:spcPts val="0"/>
              </a:spcBef>
              <a:spcAft>
                <a:spcPts val="0"/>
              </a:spcAft>
              <a:buClrTx/>
              <a:buSzTx/>
              <a:buFontTx/>
              <a:buNone/>
              <a:tabLst/>
              <a:defRPr b="0" i="0">
                <a:latin typeface="Century Gothic" panose="020B0502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Optional Source</a:t>
            </a:r>
            <a:endParaRPr kumimoji="0" lang="en-US" sz="20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5346039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image b">
    <p:bg>
      <p:bgPr>
        <a:solidFill>
          <a:schemeClr val="bg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DFF0B93A-B4B1-624D-BA2D-C72DB38BBBC1}"/>
              </a:ext>
            </a:extLst>
          </p:cNvPr>
          <p:cNvSpPr>
            <a:spLocks noChangeAspect="1"/>
          </p:cNvSpPr>
          <p:nvPr userDrawn="1"/>
        </p:nvSpPr>
        <p:spPr>
          <a:xfrm>
            <a:off x="10114617" y="3915918"/>
            <a:ext cx="2077383" cy="2323210"/>
          </a:xfrm>
          <a:custGeom>
            <a:avLst/>
            <a:gdLst>
              <a:gd name="connsiteX0" fmla="*/ 1125966 w 2077383"/>
              <a:gd name="connsiteY0" fmla="*/ 0 h 2323210"/>
              <a:gd name="connsiteX1" fmla="*/ 2022317 w 2077383"/>
              <a:gd name="connsiteY1" fmla="*/ 422717 h 2323210"/>
              <a:gd name="connsiteX2" fmla="*/ 2077383 w 2077383"/>
              <a:gd name="connsiteY2" fmla="*/ 496355 h 2323210"/>
              <a:gd name="connsiteX3" fmla="*/ 2077383 w 2077383"/>
              <a:gd name="connsiteY3" fmla="*/ 1826855 h 2323210"/>
              <a:gd name="connsiteX4" fmla="*/ 2022317 w 2077383"/>
              <a:gd name="connsiteY4" fmla="*/ 1900494 h 2323210"/>
              <a:gd name="connsiteX5" fmla="*/ 1125966 w 2077383"/>
              <a:gd name="connsiteY5" fmla="*/ 2323210 h 2323210"/>
              <a:gd name="connsiteX6" fmla="*/ 1007199 w 2077383"/>
              <a:gd name="connsiteY6" fmla="*/ 2317213 h 2323210"/>
              <a:gd name="connsiteX7" fmla="*/ 998385 w 2077383"/>
              <a:gd name="connsiteY7" fmla="*/ 2315868 h 2323210"/>
              <a:gd name="connsiteX8" fmla="*/ 973530 w 2077383"/>
              <a:gd name="connsiteY8" fmla="*/ 2153008 h 2323210"/>
              <a:gd name="connsiteX9" fmla="*/ 45511 w 2077383"/>
              <a:gd name="connsiteY9" fmla="*/ 902603 h 2323210"/>
              <a:gd name="connsiteX10" fmla="*/ 0 w 2077383"/>
              <a:gd name="connsiteY10" fmla="*/ 880679 h 2323210"/>
              <a:gd name="connsiteX11" fmla="*/ 16584 w 2077383"/>
              <a:gd name="connsiteY11" fmla="*/ 816179 h 2323210"/>
              <a:gd name="connsiteX12" fmla="*/ 1125966 w 2077383"/>
              <a:gd name="connsiteY12" fmla="*/ 0 h 23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7383" h="2323210">
                <a:moveTo>
                  <a:pt x="1125966" y="0"/>
                </a:moveTo>
                <a:cubicBezTo>
                  <a:pt x="1486831" y="0"/>
                  <a:pt x="1809262" y="164553"/>
                  <a:pt x="2022317" y="422717"/>
                </a:cubicBezTo>
                <a:lnTo>
                  <a:pt x="2077383" y="496355"/>
                </a:lnTo>
                <a:lnTo>
                  <a:pt x="2077383" y="1826855"/>
                </a:lnTo>
                <a:lnTo>
                  <a:pt x="2022317" y="1900494"/>
                </a:lnTo>
                <a:cubicBezTo>
                  <a:pt x="1809262" y="2158657"/>
                  <a:pt x="1486831" y="2323210"/>
                  <a:pt x="1125966" y="2323210"/>
                </a:cubicBezTo>
                <a:cubicBezTo>
                  <a:pt x="1085870" y="2323210"/>
                  <a:pt x="1046248" y="2321179"/>
                  <a:pt x="1007199" y="2317213"/>
                </a:cubicBezTo>
                <a:lnTo>
                  <a:pt x="998385" y="2315868"/>
                </a:lnTo>
                <a:lnTo>
                  <a:pt x="973530" y="2153008"/>
                </a:lnTo>
                <a:cubicBezTo>
                  <a:pt x="862940" y="1612570"/>
                  <a:pt x="516044" y="1158212"/>
                  <a:pt x="45511" y="902603"/>
                </a:cubicBezTo>
                <a:lnTo>
                  <a:pt x="0" y="880679"/>
                </a:lnTo>
                <a:lnTo>
                  <a:pt x="16584" y="816179"/>
                </a:lnTo>
                <a:cubicBezTo>
                  <a:pt x="163657" y="343326"/>
                  <a:pt x="604717" y="0"/>
                  <a:pt x="112596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r>
              <a:rPr lang="en-GB" dirty="0"/>
              <a:t> (1-Column Text)</a:t>
            </a:r>
          </a:p>
        </p:txBody>
      </p:sp>
      <p:sp>
        <p:nvSpPr>
          <p:cNvPr id="15" name="Text Placeholder 12">
            <a:extLst>
              <a:ext uri="{FF2B5EF4-FFF2-40B4-BE49-F238E27FC236}">
                <a16:creationId xmlns:a16="http://schemas.microsoft.com/office/drawing/2014/main" id="{9F108E35-5977-7249-B722-24D7DF7655D7}"/>
              </a:ext>
            </a:extLst>
          </p:cNvPr>
          <p:cNvSpPr>
            <a:spLocks noGrp="1"/>
          </p:cNvSpPr>
          <p:nvPr>
            <p:ph type="body" sz="quarter" idx="10" hasCustomPrompt="1"/>
          </p:nvPr>
        </p:nvSpPr>
        <p:spPr>
          <a:xfrm>
            <a:off x="450850" y="1364975"/>
            <a:ext cx="8322088" cy="3088272"/>
          </a:xfrm>
        </p:spPr>
        <p:txBody>
          <a:bodyPr/>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indent="-285750">
              <a:spcAft>
                <a:spcPts val="1200"/>
              </a:spcAft>
              <a:buClr>
                <a:srgbClr val="991636"/>
              </a:buClr>
              <a:buFont typeface="Arial" panose="020B0604020202020204" pitchFamily="34" charset="0"/>
              <a:buChar char="•"/>
            </a:pPr>
            <a:endParaRPr lang="en-US" dirty="0">
              <a:solidFill>
                <a:schemeClr val="tx1">
                  <a:lumMod val="85000"/>
                  <a:lumOff val="15000"/>
                </a:schemeClr>
              </a:solidFill>
              <a:latin typeface="Cambria" panose="02040503050406030204" pitchFamily="18" charset="0"/>
            </a:endParaRP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0" name="Freeform 29">
            <a:extLst>
              <a:ext uri="{FF2B5EF4-FFF2-40B4-BE49-F238E27FC236}">
                <a16:creationId xmlns:a16="http://schemas.microsoft.com/office/drawing/2014/main" id="{C8259C1A-AA0A-6943-BCB2-F2A15E4AAE2A}"/>
              </a:ext>
            </a:extLst>
          </p:cNvPr>
          <p:cNvSpPr>
            <a:spLocks noChangeAspect="1"/>
          </p:cNvSpPr>
          <p:nvPr userDrawn="1"/>
        </p:nvSpPr>
        <p:spPr>
          <a:xfrm>
            <a:off x="10078978" y="4796598"/>
            <a:ext cx="1034024" cy="1435189"/>
          </a:xfrm>
          <a:custGeom>
            <a:avLst/>
            <a:gdLst>
              <a:gd name="connsiteX0" fmla="*/ 35639 w 1034024"/>
              <a:gd name="connsiteY0" fmla="*/ 0 h 1435189"/>
              <a:gd name="connsiteX1" fmla="*/ 81150 w 1034024"/>
              <a:gd name="connsiteY1" fmla="*/ 21924 h 1435189"/>
              <a:gd name="connsiteX2" fmla="*/ 1009169 w 1034024"/>
              <a:gd name="connsiteY2" fmla="*/ 1272329 h 1435189"/>
              <a:gd name="connsiteX3" fmla="*/ 1034024 w 1034024"/>
              <a:gd name="connsiteY3" fmla="*/ 1435189 h 1435189"/>
              <a:gd name="connsiteX4" fmla="*/ 927501 w 1034024"/>
              <a:gd name="connsiteY4" fmla="*/ 1418932 h 1435189"/>
              <a:gd name="connsiteX5" fmla="*/ 0 w 1034024"/>
              <a:gd name="connsiteY5" fmla="*/ 280926 h 1435189"/>
              <a:gd name="connsiteX6" fmla="*/ 23600 w 1034024"/>
              <a:gd name="connsiteY6" fmla="*/ 46822 h 143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24" h="1435189">
                <a:moveTo>
                  <a:pt x="35639" y="0"/>
                </a:moveTo>
                <a:lnTo>
                  <a:pt x="81150" y="21924"/>
                </a:lnTo>
                <a:cubicBezTo>
                  <a:pt x="551683" y="277533"/>
                  <a:pt x="898579" y="731891"/>
                  <a:pt x="1009169" y="1272329"/>
                </a:cubicBezTo>
                <a:lnTo>
                  <a:pt x="1034024" y="1435189"/>
                </a:lnTo>
                <a:lnTo>
                  <a:pt x="927501" y="1418932"/>
                </a:lnTo>
                <a:cubicBezTo>
                  <a:pt x="398177" y="1310616"/>
                  <a:pt x="0" y="842271"/>
                  <a:pt x="0" y="280926"/>
                </a:cubicBezTo>
                <a:cubicBezTo>
                  <a:pt x="0" y="200734"/>
                  <a:pt x="8126" y="122440"/>
                  <a:pt x="23600" y="4682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3412E2C9-4BED-734E-A58C-424E43BF4AD1}"/>
              </a:ext>
            </a:extLst>
          </p:cNvPr>
          <p:cNvSpPr>
            <a:spLocks noGrp="1"/>
          </p:cNvSpPr>
          <p:nvPr>
            <p:ph type="pic" sz="quarter" idx="14" hasCustomPrompt="1"/>
          </p:nvPr>
        </p:nvSpPr>
        <p:spPr>
          <a:xfrm>
            <a:off x="7435870" y="4595856"/>
            <a:ext cx="3689758" cy="2262145"/>
          </a:xfrm>
          <a:custGeom>
            <a:avLst/>
            <a:gdLst>
              <a:gd name="connsiteX0" fmla="*/ 1844879 w 3689758"/>
              <a:gd name="connsiteY0" fmla="*/ 0 h 2262145"/>
              <a:gd name="connsiteX1" fmla="*/ 2562989 w 3689758"/>
              <a:gd name="connsiteY1" fmla="*/ 144980 h 2262145"/>
              <a:gd name="connsiteX2" fmla="*/ 2678747 w 3689758"/>
              <a:gd name="connsiteY2" fmla="*/ 200743 h 2262145"/>
              <a:gd name="connsiteX3" fmla="*/ 2666708 w 3689758"/>
              <a:gd name="connsiteY3" fmla="*/ 247565 h 2262145"/>
              <a:gd name="connsiteX4" fmla="*/ 2643108 w 3689758"/>
              <a:gd name="connsiteY4" fmla="*/ 481669 h 2262145"/>
              <a:gd name="connsiteX5" fmla="*/ 3570609 w 3689758"/>
              <a:gd name="connsiteY5" fmla="*/ 1619675 h 2262145"/>
              <a:gd name="connsiteX6" fmla="*/ 3677132 w 3689758"/>
              <a:gd name="connsiteY6" fmla="*/ 1635932 h 2262145"/>
              <a:gd name="connsiteX7" fmla="*/ 3680233 w 3689758"/>
              <a:gd name="connsiteY7" fmla="*/ 1656251 h 2262145"/>
              <a:gd name="connsiteX8" fmla="*/ 3689758 w 3689758"/>
              <a:gd name="connsiteY8" fmla="*/ 1844879 h 2262145"/>
              <a:gd name="connsiteX9" fmla="*/ 3652277 w 3689758"/>
              <a:gd name="connsiteY9" fmla="*/ 2216687 h 2262145"/>
              <a:gd name="connsiteX10" fmla="*/ 3640588 w 3689758"/>
              <a:gd name="connsiteY10" fmla="*/ 2262145 h 2262145"/>
              <a:gd name="connsiteX11" fmla="*/ 49170 w 3689758"/>
              <a:gd name="connsiteY11" fmla="*/ 2262145 h 2262145"/>
              <a:gd name="connsiteX12" fmla="*/ 37482 w 3689758"/>
              <a:gd name="connsiteY12" fmla="*/ 2216687 h 2262145"/>
              <a:gd name="connsiteX13" fmla="*/ 0 w 3689758"/>
              <a:gd name="connsiteY13" fmla="*/ 1844879 h 2262145"/>
              <a:gd name="connsiteX14" fmla="*/ 1844879 w 3689758"/>
              <a:gd name="connsiteY14" fmla="*/ 0 h 226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9758" h="2262145">
                <a:moveTo>
                  <a:pt x="1844879" y="0"/>
                </a:moveTo>
                <a:cubicBezTo>
                  <a:pt x="2099604" y="0"/>
                  <a:pt x="2342271" y="51624"/>
                  <a:pt x="2562989" y="144980"/>
                </a:cubicBezTo>
                <a:lnTo>
                  <a:pt x="2678747" y="200743"/>
                </a:lnTo>
                <a:lnTo>
                  <a:pt x="2666708" y="247565"/>
                </a:lnTo>
                <a:cubicBezTo>
                  <a:pt x="2651234" y="323183"/>
                  <a:pt x="2643108" y="401477"/>
                  <a:pt x="2643108" y="481669"/>
                </a:cubicBezTo>
                <a:cubicBezTo>
                  <a:pt x="2643108" y="1043014"/>
                  <a:pt x="3041285" y="1511359"/>
                  <a:pt x="3570609" y="1619675"/>
                </a:cubicBezTo>
                <a:lnTo>
                  <a:pt x="3677132" y="1635932"/>
                </a:lnTo>
                <a:lnTo>
                  <a:pt x="3680233" y="1656251"/>
                </a:lnTo>
                <a:cubicBezTo>
                  <a:pt x="3686532" y="1718270"/>
                  <a:pt x="3689758" y="1781198"/>
                  <a:pt x="3689758" y="1844879"/>
                </a:cubicBezTo>
                <a:cubicBezTo>
                  <a:pt x="3689758" y="1972242"/>
                  <a:pt x="3676852" y="2096590"/>
                  <a:pt x="3652277" y="2216687"/>
                </a:cubicBezTo>
                <a:lnTo>
                  <a:pt x="3640588" y="2262145"/>
                </a:lnTo>
                <a:lnTo>
                  <a:pt x="49170" y="2262145"/>
                </a:lnTo>
                <a:lnTo>
                  <a:pt x="37482" y="2216687"/>
                </a:lnTo>
                <a:cubicBezTo>
                  <a:pt x="12906" y="2096590"/>
                  <a:pt x="0" y="1972242"/>
                  <a:pt x="0" y="1844879"/>
                </a:cubicBezTo>
                <a:cubicBezTo>
                  <a:pt x="0" y="825980"/>
                  <a:pt x="825980" y="0"/>
                  <a:pt x="1844879" y="0"/>
                </a:cubicBezTo>
                <a:close/>
              </a:path>
            </a:pathLst>
          </a:custGeom>
          <a:noFill/>
        </p:spPr>
        <p:txBody>
          <a:bodyPr wrap="square" anchor="ctr">
            <a:noAutofit/>
          </a:bodyPr>
          <a:lstStyle>
            <a:lvl1pPr marL="0" indent="0" algn="ctr">
              <a:buNone/>
              <a:defRPr sz="1200">
                <a:solidFill>
                  <a:schemeClr val="tx2"/>
                </a:solidFill>
              </a:defRPr>
            </a:lvl1pPr>
          </a:lstStyle>
          <a:p>
            <a:r>
              <a:rPr lang="en-US" dirty="0"/>
              <a:t>Click to insert image</a:t>
            </a:r>
          </a:p>
        </p:txBody>
      </p:sp>
    </p:spTree>
    <p:extLst>
      <p:ext uri="{BB962C8B-B14F-4D97-AF65-F5344CB8AC3E}">
        <p14:creationId xmlns:p14="http://schemas.microsoft.com/office/powerpoint/2010/main" val="3797280160"/>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column content and image a">
    <p:bg>
      <p:bgPr>
        <a:solidFill>
          <a:schemeClr val="bg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869FA33E-39A2-D04B-AC36-E87A25456D9A}"/>
              </a:ext>
            </a:extLst>
          </p:cNvPr>
          <p:cNvSpPr>
            <a:spLocks noChangeAspect="1"/>
          </p:cNvSpPr>
          <p:nvPr userDrawn="1"/>
        </p:nvSpPr>
        <p:spPr>
          <a:xfrm>
            <a:off x="10114617" y="3915918"/>
            <a:ext cx="2077383" cy="2323210"/>
          </a:xfrm>
          <a:custGeom>
            <a:avLst/>
            <a:gdLst>
              <a:gd name="connsiteX0" fmla="*/ 1125966 w 2077383"/>
              <a:gd name="connsiteY0" fmla="*/ 0 h 2323210"/>
              <a:gd name="connsiteX1" fmla="*/ 2022317 w 2077383"/>
              <a:gd name="connsiteY1" fmla="*/ 422717 h 2323210"/>
              <a:gd name="connsiteX2" fmla="*/ 2077383 w 2077383"/>
              <a:gd name="connsiteY2" fmla="*/ 496355 h 2323210"/>
              <a:gd name="connsiteX3" fmla="*/ 2077383 w 2077383"/>
              <a:gd name="connsiteY3" fmla="*/ 1826855 h 2323210"/>
              <a:gd name="connsiteX4" fmla="*/ 2022317 w 2077383"/>
              <a:gd name="connsiteY4" fmla="*/ 1900494 h 2323210"/>
              <a:gd name="connsiteX5" fmla="*/ 1125966 w 2077383"/>
              <a:gd name="connsiteY5" fmla="*/ 2323210 h 2323210"/>
              <a:gd name="connsiteX6" fmla="*/ 1007199 w 2077383"/>
              <a:gd name="connsiteY6" fmla="*/ 2317213 h 2323210"/>
              <a:gd name="connsiteX7" fmla="*/ 998385 w 2077383"/>
              <a:gd name="connsiteY7" fmla="*/ 2315868 h 2323210"/>
              <a:gd name="connsiteX8" fmla="*/ 973530 w 2077383"/>
              <a:gd name="connsiteY8" fmla="*/ 2153008 h 2323210"/>
              <a:gd name="connsiteX9" fmla="*/ 45511 w 2077383"/>
              <a:gd name="connsiteY9" fmla="*/ 902603 h 2323210"/>
              <a:gd name="connsiteX10" fmla="*/ 0 w 2077383"/>
              <a:gd name="connsiteY10" fmla="*/ 880679 h 2323210"/>
              <a:gd name="connsiteX11" fmla="*/ 16584 w 2077383"/>
              <a:gd name="connsiteY11" fmla="*/ 816179 h 2323210"/>
              <a:gd name="connsiteX12" fmla="*/ 1125966 w 2077383"/>
              <a:gd name="connsiteY12" fmla="*/ 0 h 23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7383" h="2323210">
                <a:moveTo>
                  <a:pt x="1125966" y="0"/>
                </a:moveTo>
                <a:cubicBezTo>
                  <a:pt x="1486831" y="0"/>
                  <a:pt x="1809262" y="164553"/>
                  <a:pt x="2022317" y="422717"/>
                </a:cubicBezTo>
                <a:lnTo>
                  <a:pt x="2077383" y="496355"/>
                </a:lnTo>
                <a:lnTo>
                  <a:pt x="2077383" y="1826855"/>
                </a:lnTo>
                <a:lnTo>
                  <a:pt x="2022317" y="1900494"/>
                </a:lnTo>
                <a:cubicBezTo>
                  <a:pt x="1809262" y="2158657"/>
                  <a:pt x="1486831" y="2323210"/>
                  <a:pt x="1125966" y="2323210"/>
                </a:cubicBezTo>
                <a:cubicBezTo>
                  <a:pt x="1085870" y="2323210"/>
                  <a:pt x="1046248" y="2321179"/>
                  <a:pt x="1007199" y="2317213"/>
                </a:cubicBezTo>
                <a:lnTo>
                  <a:pt x="998385" y="2315868"/>
                </a:lnTo>
                <a:lnTo>
                  <a:pt x="973530" y="2153008"/>
                </a:lnTo>
                <a:cubicBezTo>
                  <a:pt x="862940" y="1612570"/>
                  <a:pt x="516044" y="1158212"/>
                  <a:pt x="45511" y="902603"/>
                </a:cubicBezTo>
                <a:lnTo>
                  <a:pt x="0" y="880679"/>
                </a:lnTo>
                <a:lnTo>
                  <a:pt x="16584" y="816179"/>
                </a:lnTo>
                <a:cubicBezTo>
                  <a:pt x="163657" y="343326"/>
                  <a:pt x="604717" y="0"/>
                  <a:pt x="112596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r>
              <a:rPr lang="en-GB" dirty="0"/>
              <a:t> (2-Column Text)</a:t>
            </a:r>
          </a:p>
        </p:txBody>
      </p:sp>
      <p:sp>
        <p:nvSpPr>
          <p:cNvPr id="15" name="Text Placeholder 12">
            <a:extLst>
              <a:ext uri="{FF2B5EF4-FFF2-40B4-BE49-F238E27FC236}">
                <a16:creationId xmlns:a16="http://schemas.microsoft.com/office/drawing/2014/main" id="{9F108E35-5977-7249-B722-24D7DF7655D7}"/>
              </a:ext>
            </a:extLst>
          </p:cNvPr>
          <p:cNvSpPr>
            <a:spLocks noGrp="1"/>
          </p:cNvSpPr>
          <p:nvPr>
            <p:ph type="body" sz="quarter" idx="10" hasCustomPrompt="1"/>
          </p:nvPr>
        </p:nvSpPr>
        <p:spPr>
          <a:xfrm>
            <a:off x="450850" y="1364975"/>
            <a:ext cx="9383114" cy="3230882"/>
          </a:xfrm>
        </p:spPr>
        <p:txBody>
          <a:bodyPr numCol="2" spcCol="180000"/>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0" name="Freeform 29">
            <a:extLst>
              <a:ext uri="{FF2B5EF4-FFF2-40B4-BE49-F238E27FC236}">
                <a16:creationId xmlns:a16="http://schemas.microsoft.com/office/drawing/2014/main" id="{C8259C1A-AA0A-6943-BCB2-F2A15E4AAE2A}"/>
              </a:ext>
            </a:extLst>
          </p:cNvPr>
          <p:cNvSpPr>
            <a:spLocks noChangeAspect="1"/>
          </p:cNvSpPr>
          <p:nvPr userDrawn="1"/>
        </p:nvSpPr>
        <p:spPr>
          <a:xfrm>
            <a:off x="10078978" y="4796598"/>
            <a:ext cx="1034024" cy="1435189"/>
          </a:xfrm>
          <a:custGeom>
            <a:avLst/>
            <a:gdLst>
              <a:gd name="connsiteX0" fmla="*/ 35639 w 1034024"/>
              <a:gd name="connsiteY0" fmla="*/ 0 h 1435189"/>
              <a:gd name="connsiteX1" fmla="*/ 81150 w 1034024"/>
              <a:gd name="connsiteY1" fmla="*/ 21924 h 1435189"/>
              <a:gd name="connsiteX2" fmla="*/ 1009169 w 1034024"/>
              <a:gd name="connsiteY2" fmla="*/ 1272329 h 1435189"/>
              <a:gd name="connsiteX3" fmla="*/ 1034024 w 1034024"/>
              <a:gd name="connsiteY3" fmla="*/ 1435189 h 1435189"/>
              <a:gd name="connsiteX4" fmla="*/ 927501 w 1034024"/>
              <a:gd name="connsiteY4" fmla="*/ 1418932 h 1435189"/>
              <a:gd name="connsiteX5" fmla="*/ 0 w 1034024"/>
              <a:gd name="connsiteY5" fmla="*/ 280926 h 1435189"/>
              <a:gd name="connsiteX6" fmla="*/ 23600 w 1034024"/>
              <a:gd name="connsiteY6" fmla="*/ 46822 h 143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24" h="1435189">
                <a:moveTo>
                  <a:pt x="35639" y="0"/>
                </a:moveTo>
                <a:lnTo>
                  <a:pt x="81150" y="21924"/>
                </a:lnTo>
                <a:cubicBezTo>
                  <a:pt x="551683" y="277533"/>
                  <a:pt x="898579" y="731891"/>
                  <a:pt x="1009169" y="1272329"/>
                </a:cubicBezTo>
                <a:lnTo>
                  <a:pt x="1034024" y="1435189"/>
                </a:lnTo>
                <a:lnTo>
                  <a:pt x="927501" y="1418932"/>
                </a:lnTo>
                <a:cubicBezTo>
                  <a:pt x="398177" y="1310616"/>
                  <a:pt x="0" y="842271"/>
                  <a:pt x="0" y="280926"/>
                </a:cubicBezTo>
                <a:cubicBezTo>
                  <a:pt x="0" y="200734"/>
                  <a:pt x="8126" y="122440"/>
                  <a:pt x="23600" y="46822"/>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3412E2C9-4BED-734E-A58C-424E43BF4AD1}"/>
              </a:ext>
            </a:extLst>
          </p:cNvPr>
          <p:cNvSpPr>
            <a:spLocks noGrp="1"/>
          </p:cNvSpPr>
          <p:nvPr>
            <p:ph type="pic" sz="quarter" idx="14" hasCustomPrompt="1"/>
          </p:nvPr>
        </p:nvSpPr>
        <p:spPr>
          <a:xfrm>
            <a:off x="7435870" y="4595856"/>
            <a:ext cx="3689758" cy="2262145"/>
          </a:xfrm>
          <a:custGeom>
            <a:avLst/>
            <a:gdLst>
              <a:gd name="connsiteX0" fmla="*/ 1844879 w 3689758"/>
              <a:gd name="connsiteY0" fmla="*/ 0 h 2262145"/>
              <a:gd name="connsiteX1" fmla="*/ 2562989 w 3689758"/>
              <a:gd name="connsiteY1" fmla="*/ 144980 h 2262145"/>
              <a:gd name="connsiteX2" fmla="*/ 2678747 w 3689758"/>
              <a:gd name="connsiteY2" fmla="*/ 200743 h 2262145"/>
              <a:gd name="connsiteX3" fmla="*/ 2666708 w 3689758"/>
              <a:gd name="connsiteY3" fmla="*/ 247565 h 2262145"/>
              <a:gd name="connsiteX4" fmla="*/ 2643108 w 3689758"/>
              <a:gd name="connsiteY4" fmla="*/ 481669 h 2262145"/>
              <a:gd name="connsiteX5" fmla="*/ 3570609 w 3689758"/>
              <a:gd name="connsiteY5" fmla="*/ 1619675 h 2262145"/>
              <a:gd name="connsiteX6" fmla="*/ 3677132 w 3689758"/>
              <a:gd name="connsiteY6" fmla="*/ 1635932 h 2262145"/>
              <a:gd name="connsiteX7" fmla="*/ 3680233 w 3689758"/>
              <a:gd name="connsiteY7" fmla="*/ 1656251 h 2262145"/>
              <a:gd name="connsiteX8" fmla="*/ 3689758 w 3689758"/>
              <a:gd name="connsiteY8" fmla="*/ 1844879 h 2262145"/>
              <a:gd name="connsiteX9" fmla="*/ 3652277 w 3689758"/>
              <a:gd name="connsiteY9" fmla="*/ 2216687 h 2262145"/>
              <a:gd name="connsiteX10" fmla="*/ 3640588 w 3689758"/>
              <a:gd name="connsiteY10" fmla="*/ 2262145 h 2262145"/>
              <a:gd name="connsiteX11" fmla="*/ 49170 w 3689758"/>
              <a:gd name="connsiteY11" fmla="*/ 2262145 h 2262145"/>
              <a:gd name="connsiteX12" fmla="*/ 37482 w 3689758"/>
              <a:gd name="connsiteY12" fmla="*/ 2216687 h 2262145"/>
              <a:gd name="connsiteX13" fmla="*/ 0 w 3689758"/>
              <a:gd name="connsiteY13" fmla="*/ 1844879 h 2262145"/>
              <a:gd name="connsiteX14" fmla="*/ 1844879 w 3689758"/>
              <a:gd name="connsiteY14" fmla="*/ 0 h 226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9758" h="2262145">
                <a:moveTo>
                  <a:pt x="1844879" y="0"/>
                </a:moveTo>
                <a:cubicBezTo>
                  <a:pt x="2099604" y="0"/>
                  <a:pt x="2342271" y="51624"/>
                  <a:pt x="2562989" y="144980"/>
                </a:cubicBezTo>
                <a:lnTo>
                  <a:pt x="2678747" y="200743"/>
                </a:lnTo>
                <a:lnTo>
                  <a:pt x="2666708" y="247565"/>
                </a:lnTo>
                <a:cubicBezTo>
                  <a:pt x="2651234" y="323183"/>
                  <a:pt x="2643108" y="401477"/>
                  <a:pt x="2643108" y="481669"/>
                </a:cubicBezTo>
                <a:cubicBezTo>
                  <a:pt x="2643108" y="1043014"/>
                  <a:pt x="3041285" y="1511359"/>
                  <a:pt x="3570609" y="1619675"/>
                </a:cubicBezTo>
                <a:lnTo>
                  <a:pt x="3677132" y="1635932"/>
                </a:lnTo>
                <a:lnTo>
                  <a:pt x="3680233" y="1656251"/>
                </a:lnTo>
                <a:cubicBezTo>
                  <a:pt x="3686532" y="1718270"/>
                  <a:pt x="3689758" y="1781198"/>
                  <a:pt x="3689758" y="1844879"/>
                </a:cubicBezTo>
                <a:cubicBezTo>
                  <a:pt x="3689758" y="1972242"/>
                  <a:pt x="3676852" y="2096590"/>
                  <a:pt x="3652277" y="2216687"/>
                </a:cubicBezTo>
                <a:lnTo>
                  <a:pt x="3640588" y="2262145"/>
                </a:lnTo>
                <a:lnTo>
                  <a:pt x="49170" y="2262145"/>
                </a:lnTo>
                <a:lnTo>
                  <a:pt x="37482" y="2216687"/>
                </a:lnTo>
                <a:cubicBezTo>
                  <a:pt x="12906" y="2096590"/>
                  <a:pt x="0" y="1972242"/>
                  <a:pt x="0" y="1844879"/>
                </a:cubicBezTo>
                <a:cubicBezTo>
                  <a:pt x="0" y="825980"/>
                  <a:pt x="825980" y="0"/>
                  <a:pt x="1844879" y="0"/>
                </a:cubicBezTo>
                <a:close/>
              </a:path>
            </a:pathLst>
          </a:custGeom>
          <a:noFill/>
        </p:spPr>
        <p:txBody>
          <a:bodyPr wrap="square" anchor="ctr">
            <a:noAutofit/>
          </a:bodyPr>
          <a:lstStyle>
            <a:lvl1pPr marL="0" indent="0" algn="ctr">
              <a:buNone/>
              <a:defRPr sz="1200">
                <a:solidFill>
                  <a:schemeClr val="tx2"/>
                </a:solidFill>
              </a:defRPr>
            </a:lvl1pPr>
          </a:lstStyle>
          <a:p>
            <a:r>
              <a:rPr lang="en-US" dirty="0"/>
              <a:t>Click to insert image</a:t>
            </a:r>
          </a:p>
        </p:txBody>
      </p:sp>
    </p:spTree>
    <p:extLst>
      <p:ext uri="{BB962C8B-B14F-4D97-AF65-F5344CB8AC3E}">
        <p14:creationId xmlns:p14="http://schemas.microsoft.com/office/powerpoint/2010/main" val="3861048846"/>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column content and image b">
    <p:bg>
      <p:bgPr>
        <a:solidFill>
          <a:schemeClr val="bg1"/>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A3AA2FAD-259D-904E-AFC3-05018DCD4997}"/>
              </a:ext>
            </a:extLst>
          </p:cNvPr>
          <p:cNvSpPr>
            <a:spLocks noChangeAspect="1"/>
          </p:cNvSpPr>
          <p:nvPr userDrawn="1"/>
        </p:nvSpPr>
        <p:spPr>
          <a:xfrm>
            <a:off x="10114617" y="3915918"/>
            <a:ext cx="2077383" cy="2323210"/>
          </a:xfrm>
          <a:custGeom>
            <a:avLst/>
            <a:gdLst>
              <a:gd name="connsiteX0" fmla="*/ 1125966 w 2077383"/>
              <a:gd name="connsiteY0" fmla="*/ 0 h 2323210"/>
              <a:gd name="connsiteX1" fmla="*/ 2022317 w 2077383"/>
              <a:gd name="connsiteY1" fmla="*/ 422717 h 2323210"/>
              <a:gd name="connsiteX2" fmla="*/ 2077383 w 2077383"/>
              <a:gd name="connsiteY2" fmla="*/ 496355 h 2323210"/>
              <a:gd name="connsiteX3" fmla="*/ 2077383 w 2077383"/>
              <a:gd name="connsiteY3" fmla="*/ 1826855 h 2323210"/>
              <a:gd name="connsiteX4" fmla="*/ 2022317 w 2077383"/>
              <a:gd name="connsiteY4" fmla="*/ 1900494 h 2323210"/>
              <a:gd name="connsiteX5" fmla="*/ 1125966 w 2077383"/>
              <a:gd name="connsiteY5" fmla="*/ 2323210 h 2323210"/>
              <a:gd name="connsiteX6" fmla="*/ 1007199 w 2077383"/>
              <a:gd name="connsiteY6" fmla="*/ 2317213 h 2323210"/>
              <a:gd name="connsiteX7" fmla="*/ 998385 w 2077383"/>
              <a:gd name="connsiteY7" fmla="*/ 2315868 h 2323210"/>
              <a:gd name="connsiteX8" fmla="*/ 973530 w 2077383"/>
              <a:gd name="connsiteY8" fmla="*/ 2153008 h 2323210"/>
              <a:gd name="connsiteX9" fmla="*/ 45511 w 2077383"/>
              <a:gd name="connsiteY9" fmla="*/ 902603 h 2323210"/>
              <a:gd name="connsiteX10" fmla="*/ 0 w 2077383"/>
              <a:gd name="connsiteY10" fmla="*/ 880679 h 2323210"/>
              <a:gd name="connsiteX11" fmla="*/ 16584 w 2077383"/>
              <a:gd name="connsiteY11" fmla="*/ 816179 h 2323210"/>
              <a:gd name="connsiteX12" fmla="*/ 1125966 w 2077383"/>
              <a:gd name="connsiteY12" fmla="*/ 0 h 23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7383" h="2323210">
                <a:moveTo>
                  <a:pt x="1125966" y="0"/>
                </a:moveTo>
                <a:cubicBezTo>
                  <a:pt x="1486831" y="0"/>
                  <a:pt x="1809262" y="164553"/>
                  <a:pt x="2022317" y="422717"/>
                </a:cubicBezTo>
                <a:lnTo>
                  <a:pt x="2077383" y="496355"/>
                </a:lnTo>
                <a:lnTo>
                  <a:pt x="2077383" y="1826855"/>
                </a:lnTo>
                <a:lnTo>
                  <a:pt x="2022317" y="1900494"/>
                </a:lnTo>
                <a:cubicBezTo>
                  <a:pt x="1809262" y="2158657"/>
                  <a:pt x="1486831" y="2323210"/>
                  <a:pt x="1125966" y="2323210"/>
                </a:cubicBezTo>
                <a:cubicBezTo>
                  <a:pt x="1085870" y="2323210"/>
                  <a:pt x="1046248" y="2321179"/>
                  <a:pt x="1007199" y="2317213"/>
                </a:cubicBezTo>
                <a:lnTo>
                  <a:pt x="998385" y="2315868"/>
                </a:lnTo>
                <a:lnTo>
                  <a:pt x="973530" y="2153008"/>
                </a:lnTo>
                <a:cubicBezTo>
                  <a:pt x="862940" y="1612570"/>
                  <a:pt x="516044" y="1158212"/>
                  <a:pt x="45511" y="902603"/>
                </a:cubicBezTo>
                <a:lnTo>
                  <a:pt x="0" y="880679"/>
                </a:lnTo>
                <a:lnTo>
                  <a:pt x="16584" y="816179"/>
                </a:lnTo>
                <a:cubicBezTo>
                  <a:pt x="163657" y="343326"/>
                  <a:pt x="604717" y="0"/>
                  <a:pt x="112596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r>
              <a:rPr lang="en-GB" dirty="0"/>
              <a:t> (2-Column Text)</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0" name="Freeform 29">
            <a:extLst>
              <a:ext uri="{FF2B5EF4-FFF2-40B4-BE49-F238E27FC236}">
                <a16:creationId xmlns:a16="http://schemas.microsoft.com/office/drawing/2014/main" id="{C8259C1A-AA0A-6943-BCB2-F2A15E4AAE2A}"/>
              </a:ext>
            </a:extLst>
          </p:cNvPr>
          <p:cNvSpPr>
            <a:spLocks noChangeAspect="1"/>
          </p:cNvSpPr>
          <p:nvPr userDrawn="1"/>
        </p:nvSpPr>
        <p:spPr>
          <a:xfrm>
            <a:off x="10078978" y="4796598"/>
            <a:ext cx="1034024" cy="1435189"/>
          </a:xfrm>
          <a:custGeom>
            <a:avLst/>
            <a:gdLst>
              <a:gd name="connsiteX0" fmla="*/ 35639 w 1034024"/>
              <a:gd name="connsiteY0" fmla="*/ 0 h 1435189"/>
              <a:gd name="connsiteX1" fmla="*/ 81150 w 1034024"/>
              <a:gd name="connsiteY1" fmla="*/ 21924 h 1435189"/>
              <a:gd name="connsiteX2" fmla="*/ 1009169 w 1034024"/>
              <a:gd name="connsiteY2" fmla="*/ 1272329 h 1435189"/>
              <a:gd name="connsiteX3" fmla="*/ 1034024 w 1034024"/>
              <a:gd name="connsiteY3" fmla="*/ 1435189 h 1435189"/>
              <a:gd name="connsiteX4" fmla="*/ 927501 w 1034024"/>
              <a:gd name="connsiteY4" fmla="*/ 1418932 h 1435189"/>
              <a:gd name="connsiteX5" fmla="*/ 0 w 1034024"/>
              <a:gd name="connsiteY5" fmla="*/ 280926 h 1435189"/>
              <a:gd name="connsiteX6" fmla="*/ 23600 w 1034024"/>
              <a:gd name="connsiteY6" fmla="*/ 46822 h 143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24" h="1435189">
                <a:moveTo>
                  <a:pt x="35639" y="0"/>
                </a:moveTo>
                <a:lnTo>
                  <a:pt x="81150" y="21924"/>
                </a:lnTo>
                <a:cubicBezTo>
                  <a:pt x="551683" y="277533"/>
                  <a:pt x="898579" y="731891"/>
                  <a:pt x="1009169" y="1272329"/>
                </a:cubicBezTo>
                <a:lnTo>
                  <a:pt x="1034024" y="1435189"/>
                </a:lnTo>
                <a:lnTo>
                  <a:pt x="927501" y="1418932"/>
                </a:lnTo>
                <a:cubicBezTo>
                  <a:pt x="398177" y="1310616"/>
                  <a:pt x="0" y="842271"/>
                  <a:pt x="0" y="280926"/>
                </a:cubicBezTo>
                <a:cubicBezTo>
                  <a:pt x="0" y="200734"/>
                  <a:pt x="8126" y="122440"/>
                  <a:pt x="23600" y="4682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3412E2C9-4BED-734E-A58C-424E43BF4AD1}"/>
              </a:ext>
            </a:extLst>
          </p:cNvPr>
          <p:cNvSpPr>
            <a:spLocks noGrp="1"/>
          </p:cNvSpPr>
          <p:nvPr>
            <p:ph type="pic" sz="quarter" idx="14" hasCustomPrompt="1"/>
          </p:nvPr>
        </p:nvSpPr>
        <p:spPr>
          <a:xfrm>
            <a:off x="7435870" y="4595856"/>
            <a:ext cx="3689758" cy="2262145"/>
          </a:xfrm>
          <a:custGeom>
            <a:avLst/>
            <a:gdLst>
              <a:gd name="connsiteX0" fmla="*/ 1844879 w 3689758"/>
              <a:gd name="connsiteY0" fmla="*/ 0 h 2262145"/>
              <a:gd name="connsiteX1" fmla="*/ 2562989 w 3689758"/>
              <a:gd name="connsiteY1" fmla="*/ 144980 h 2262145"/>
              <a:gd name="connsiteX2" fmla="*/ 2678747 w 3689758"/>
              <a:gd name="connsiteY2" fmla="*/ 200743 h 2262145"/>
              <a:gd name="connsiteX3" fmla="*/ 2666708 w 3689758"/>
              <a:gd name="connsiteY3" fmla="*/ 247565 h 2262145"/>
              <a:gd name="connsiteX4" fmla="*/ 2643108 w 3689758"/>
              <a:gd name="connsiteY4" fmla="*/ 481669 h 2262145"/>
              <a:gd name="connsiteX5" fmla="*/ 3570609 w 3689758"/>
              <a:gd name="connsiteY5" fmla="*/ 1619675 h 2262145"/>
              <a:gd name="connsiteX6" fmla="*/ 3677132 w 3689758"/>
              <a:gd name="connsiteY6" fmla="*/ 1635932 h 2262145"/>
              <a:gd name="connsiteX7" fmla="*/ 3680233 w 3689758"/>
              <a:gd name="connsiteY7" fmla="*/ 1656251 h 2262145"/>
              <a:gd name="connsiteX8" fmla="*/ 3689758 w 3689758"/>
              <a:gd name="connsiteY8" fmla="*/ 1844879 h 2262145"/>
              <a:gd name="connsiteX9" fmla="*/ 3652277 w 3689758"/>
              <a:gd name="connsiteY9" fmla="*/ 2216687 h 2262145"/>
              <a:gd name="connsiteX10" fmla="*/ 3640588 w 3689758"/>
              <a:gd name="connsiteY10" fmla="*/ 2262145 h 2262145"/>
              <a:gd name="connsiteX11" fmla="*/ 49170 w 3689758"/>
              <a:gd name="connsiteY11" fmla="*/ 2262145 h 2262145"/>
              <a:gd name="connsiteX12" fmla="*/ 37482 w 3689758"/>
              <a:gd name="connsiteY12" fmla="*/ 2216687 h 2262145"/>
              <a:gd name="connsiteX13" fmla="*/ 0 w 3689758"/>
              <a:gd name="connsiteY13" fmla="*/ 1844879 h 2262145"/>
              <a:gd name="connsiteX14" fmla="*/ 1844879 w 3689758"/>
              <a:gd name="connsiteY14" fmla="*/ 0 h 226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9758" h="2262145">
                <a:moveTo>
                  <a:pt x="1844879" y="0"/>
                </a:moveTo>
                <a:cubicBezTo>
                  <a:pt x="2099604" y="0"/>
                  <a:pt x="2342271" y="51624"/>
                  <a:pt x="2562989" y="144980"/>
                </a:cubicBezTo>
                <a:lnTo>
                  <a:pt x="2678747" y="200743"/>
                </a:lnTo>
                <a:lnTo>
                  <a:pt x="2666708" y="247565"/>
                </a:lnTo>
                <a:cubicBezTo>
                  <a:pt x="2651234" y="323183"/>
                  <a:pt x="2643108" y="401477"/>
                  <a:pt x="2643108" y="481669"/>
                </a:cubicBezTo>
                <a:cubicBezTo>
                  <a:pt x="2643108" y="1043014"/>
                  <a:pt x="3041285" y="1511359"/>
                  <a:pt x="3570609" y="1619675"/>
                </a:cubicBezTo>
                <a:lnTo>
                  <a:pt x="3677132" y="1635932"/>
                </a:lnTo>
                <a:lnTo>
                  <a:pt x="3680233" y="1656251"/>
                </a:lnTo>
                <a:cubicBezTo>
                  <a:pt x="3686532" y="1718270"/>
                  <a:pt x="3689758" y="1781198"/>
                  <a:pt x="3689758" y="1844879"/>
                </a:cubicBezTo>
                <a:cubicBezTo>
                  <a:pt x="3689758" y="1972242"/>
                  <a:pt x="3676852" y="2096590"/>
                  <a:pt x="3652277" y="2216687"/>
                </a:cubicBezTo>
                <a:lnTo>
                  <a:pt x="3640588" y="2262145"/>
                </a:lnTo>
                <a:lnTo>
                  <a:pt x="49170" y="2262145"/>
                </a:lnTo>
                <a:lnTo>
                  <a:pt x="37482" y="2216687"/>
                </a:lnTo>
                <a:cubicBezTo>
                  <a:pt x="12906" y="2096590"/>
                  <a:pt x="0" y="1972242"/>
                  <a:pt x="0" y="1844879"/>
                </a:cubicBezTo>
                <a:cubicBezTo>
                  <a:pt x="0" y="825980"/>
                  <a:pt x="825980" y="0"/>
                  <a:pt x="1844879" y="0"/>
                </a:cubicBezTo>
                <a:close/>
              </a:path>
            </a:pathLst>
          </a:custGeom>
          <a:noFill/>
        </p:spPr>
        <p:txBody>
          <a:bodyPr wrap="square" anchor="ctr">
            <a:noAutofit/>
          </a:bodyPr>
          <a:lstStyle>
            <a:lvl1pPr marL="0" indent="0" algn="ctr">
              <a:buNone/>
              <a:defRPr sz="1200">
                <a:solidFill>
                  <a:schemeClr val="tx2"/>
                </a:solidFill>
              </a:defRPr>
            </a:lvl1pPr>
          </a:lstStyle>
          <a:p>
            <a:r>
              <a:rPr lang="en-US" dirty="0"/>
              <a:t>Click to insert image</a:t>
            </a:r>
          </a:p>
        </p:txBody>
      </p:sp>
      <p:sp>
        <p:nvSpPr>
          <p:cNvPr id="12" name="Text Placeholder 12">
            <a:extLst>
              <a:ext uri="{FF2B5EF4-FFF2-40B4-BE49-F238E27FC236}">
                <a16:creationId xmlns:a16="http://schemas.microsoft.com/office/drawing/2014/main" id="{F1A229E3-E998-7D44-8CE0-00DB7893DFD7}"/>
              </a:ext>
            </a:extLst>
          </p:cNvPr>
          <p:cNvSpPr>
            <a:spLocks noGrp="1"/>
          </p:cNvSpPr>
          <p:nvPr>
            <p:ph type="body" sz="quarter" idx="10" hasCustomPrompt="1"/>
          </p:nvPr>
        </p:nvSpPr>
        <p:spPr>
          <a:xfrm>
            <a:off x="450850" y="1364975"/>
            <a:ext cx="9383114" cy="3230882"/>
          </a:xfrm>
        </p:spPr>
        <p:txBody>
          <a:bodyPr numCol="2" spcCol="180000"/>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p:txBody>
      </p:sp>
    </p:spTree>
    <p:extLst>
      <p:ext uri="{BB962C8B-B14F-4D97-AF65-F5344CB8AC3E}">
        <p14:creationId xmlns:p14="http://schemas.microsoft.com/office/powerpoint/2010/main" val="1527931909"/>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column content and image c">
    <p:bg>
      <p:bgPr>
        <a:solidFill>
          <a:schemeClr val="bg1"/>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42B48F6C-632B-6245-92C6-A84ED8F946B2}"/>
              </a:ext>
            </a:extLst>
          </p:cNvPr>
          <p:cNvSpPr>
            <a:spLocks noChangeAspect="1"/>
          </p:cNvSpPr>
          <p:nvPr userDrawn="1"/>
        </p:nvSpPr>
        <p:spPr>
          <a:xfrm>
            <a:off x="10114617" y="3915918"/>
            <a:ext cx="2077383" cy="2323210"/>
          </a:xfrm>
          <a:custGeom>
            <a:avLst/>
            <a:gdLst>
              <a:gd name="connsiteX0" fmla="*/ 1125966 w 2077383"/>
              <a:gd name="connsiteY0" fmla="*/ 0 h 2323210"/>
              <a:gd name="connsiteX1" fmla="*/ 2022317 w 2077383"/>
              <a:gd name="connsiteY1" fmla="*/ 422717 h 2323210"/>
              <a:gd name="connsiteX2" fmla="*/ 2077383 w 2077383"/>
              <a:gd name="connsiteY2" fmla="*/ 496355 h 2323210"/>
              <a:gd name="connsiteX3" fmla="*/ 2077383 w 2077383"/>
              <a:gd name="connsiteY3" fmla="*/ 1826855 h 2323210"/>
              <a:gd name="connsiteX4" fmla="*/ 2022317 w 2077383"/>
              <a:gd name="connsiteY4" fmla="*/ 1900494 h 2323210"/>
              <a:gd name="connsiteX5" fmla="*/ 1125966 w 2077383"/>
              <a:gd name="connsiteY5" fmla="*/ 2323210 h 2323210"/>
              <a:gd name="connsiteX6" fmla="*/ 1007199 w 2077383"/>
              <a:gd name="connsiteY6" fmla="*/ 2317213 h 2323210"/>
              <a:gd name="connsiteX7" fmla="*/ 998385 w 2077383"/>
              <a:gd name="connsiteY7" fmla="*/ 2315868 h 2323210"/>
              <a:gd name="connsiteX8" fmla="*/ 973530 w 2077383"/>
              <a:gd name="connsiteY8" fmla="*/ 2153008 h 2323210"/>
              <a:gd name="connsiteX9" fmla="*/ 45511 w 2077383"/>
              <a:gd name="connsiteY9" fmla="*/ 902603 h 2323210"/>
              <a:gd name="connsiteX10" fmla="*/ 0 w 2077383"/>
              <a:gd name="connsiteY10" fmla="*/ 880679 h 2323210"/>
              <a:gd name="connsiteX11" fmla="*/ 16584 w 2077383"/>
              <a:gd name="connsiteY11" fmla="*/ 816179 h 2323210"/>
              <a:gd name="connsiteX12" fmla="*/ 1125966 w 2077383"/>
              <a:gd name="connsiteY12" fmla="*/ 0 h 23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7383" h="2323210">
                <a:moveTo>
                  <a:pt x="1125966" y="0"/>
                </a:moveTo>
                <a:cubicBezTo>
                  <a:pt x="1486831" y="0"/>
                  <a:pt x="1809262" y="164553"/>
                  <a:pt x="2022317" y="422717"/>
                </a:cubicBezTo>
                <a:lnTo>
                  <a:pt x="2077383" y="496355"/>
                </a:lnTo>
                <a:lnTo>
                  <a:pt x="2077383" y="1826855"/>
                </a:lnTo>
                <a:lnTo>
                  <a:pt x="2022317" y="1900494"/>
                </a:lnTo>
                <a:cubicBezTo>
                  <a:pt x="1809262" y="2158657"/>
                  <a:pt x="1486831" y="2323210"/>
                  <a:pt x="1125966" y="2323210"/>
                </a:cubicBezTo>
                <a:cubicBezTo>
                  <a:pt x="1085870" y="2323210"/>
                  <a:pt x="1046248" y="2321179"/>
                  <a:pt x="1007199" y="2317213"/>
                </a:cubicBezTo>
                <a:lnTo>
                  <a:pt x="998385" y="2315868"/>
                </a:lnTo>
                <a:lnTo>
                  <a:pt x="973530" y="2153008"/>
                </a:lnTo>
                <a:cubicBezTo>
                  <a:pt x="862940" y="1612570"/>
                  <a:pt x="516044" y="1158212"/>
                  <a:pt x="45511" y="902603"/>
                </a:cubicBezTo>
                <a:lnTo>
                  <a:pt x="0" y="880679"/>
                </a:lnTo>
                <a:lnTo>
                  <a:pt x="16584" y="816179"/>
                </a:lnTo>
                <a:cubicBezTo>
                  <a:pt x="163657" y="343326"/>
                  <a:pt x="604717" y="0"/>
                  <a:pt x="1125966"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r>
              <a:rPr lang="en-GB" dirty="0"/>
              <a:t> (2-Column Text)</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0" name="Freeform 29">
            <a:extLst>
              <a:ext uri="{FF2B5EF4-FFF2-40B4-BE49-F238E27FC236}">
                <a16:creationId xmlns:a16="http://schemas.microsoft.com/office/drawing/2014/main" id="{C8259C1A-AA0A-6943-BCB2-F2A15E4AAE2A}"/>
              </a:ext>
            </a:extLst>
          </p:cNvPr>
          <p:cNvSpPr>
            <a:spLocks noChangeAspect="1"/>
          </p:cNvSpPr>
          <p:nvPr userDrawn="1"/>
        </p:nvSpPr>
        <p:spPr>
          <a:xfrm>
            <a:off x="10078978" y="4796598"/>
            <a:ext cx="1034024" cy="1435189"/>
          </a:xfrm>
          <a:custGeom>
            <a:avLst/>
            <a:gdLst>
              <a:gd name="connsiteX0" fmla="*/ 35639 w 1034024"/>
              <a:gd name="connsiteY0" fmla="*/ 0 h 1435189"/>
              <a:gd name="connsiteX1" fmla="*/ 81150 w 1034024"/>
              <a:gd name="connsiteY1" fmla="*/ 21924 h 1435189"/>
              <a:gd name="connsiteX2" fmla="*/ 1009169 w 1034024"/>
              <a:gd name="connsiteY2" fmla="*/ 1272329 h 1435189"/>
              <a:gd name="connsiteX3" fmla="*/ 1034024 w 1034024"/>
              <a:gd name="connsiteY3" fmla="*/ 1435189 h 1435189"/>
              <a:gd name="connsiteX4" fmla="*/ 927501 w 1034024"/>
              <a:gd name="connsiteY4" fmla="*/ 1418932 h 1435189"/>
              <a:gd name="connsiteX5" fmla="*/ 0 w 1034024"/>
              <a:gd name="connsiteY5" fmla="*/ 280926 h 1435189"/>
              <a:gd name="connsiteX6" fmla="*/ 23600 w 1034024"/>
              <a:gd name="connsiteY6" fmla="*/ 46822 h 143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24" h="1435189">
                <a:moveTo>
                  <a:pt x="35639" y="0"/>
                </a:moveTo>
                <a:lnTo>
                  <a:pt x="81150" y="21924"/>
                </a:lnTo>
                <a:cubicBezTo>
                  <a:pt x="551683" y="277533"/>
                  <a:pt x="898579" y="731891"/>
                  <a:pt x="1009169" y="1272329"/>
                </a:cubicBezTo>
                <a:lnTo>
                  <a:pt x="1034024" y="1435189"/>
                </a:lnTo>
                <a:lnTo>
                  <a:pt x="927501" y="1418932"/>
                </a:lnTo>
                <a:cubicBezTo>
                  <a:pt x="398177" y="1310616"/>
                  <a:pt x="0" y="842271"/>
                  <a:pt x="0" y="280926"/>
                </a:cubicBezTo>
                <a:cubicBezTo>
                  <a:pt x="0" y="200734"/>
                  <a:pt x="8126" y="122440"/>
                  <a:pt x="23600" y="4682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3412E2C9-4BED-734E-A58C-424E43BF4AD1}"/>
              </a:ext>
            </a:extLst>
          </p:cNvPr>
          <p:cNvSpPr>
            <a:spLocks noGrp="1"/>
          </p:cNvSpPr>
          <p:nvPr>
            <p:ph type="pic" sz="quarter" idx="14" hasCustomPrompt="1"/>
          </p:nvPr>
        </p:nvSpPr>
        <p:spPr>
          <a:xfrm>
            <a:off x="7435870" y="4595856"/>
            <a:ext cx="3689758" cy="2262145"/>
          </a:xfrm>
          <a:custGeom>
            <a:avLst/>
            <a:gdLst>
              <a:gd name="connsiteX0" fmla="*/ 1844879 w 3689758"/>
              <a:gd name="connsiteY0" fmla="*/ 0 h 2262145"/>
              <a:gd name="connsiteX1" fmla="*/ 2562989 w 3689758"/>
              <a:gd name="connsiteY1" fmla="*/ 144980 h 2262145"/>
              <a:gd name="connsiteX2" fmla="*/ 2678747 w 3689758"/>
              <a:gd name="connsiteY2" fmla="*/ 200743 h 2262145"/>
              <a:gd name="connsiteX3" fmla="*/ 2666708 w 3689758"/>
              <a:gd name="connsiteY3" fmla="*/ 247565 h 2262145"/>
              <a:gd name="connsiteX4" fmla="*/ 2643108 w 3689758"/>
              <a:gd name="connsiteY4" fmla="*/ 481669 h 2262145"/>
              <a:gd name="connsiteX5" fmla="*/ 3570609 w 3689758"/>
              <a:gd name="connsiteY5" fmla="*/ 1619675 h 2262145"/>
              <a:gd name="connsiteX6" fmla="*/ 3677132 w 3689758"/>
              <a:gd name="connsiteY6" fmla="*/ 1635932 h 2262145"/>
              <a:gd name="connsiteX7" fmla="*/ 3680233 w 3689758"/>
              <a:gd name="connsiteY7" fmla="*/ 1656251 h 2262145"/>
              <a:gd name="connsiteX8" fmla="*/ 3689758 w 3689758"/>
              <a:gd name="connsiteY8" fmla="*/ 1844879 h 2262145"/>
              <a:gd name="connsiteX9" fmla="*/ 3652277 w 3689758"/>
              <a:gd name="connsiteY9" fmla="*/ 2216687 h 2262145"/>
              <a:gd name="connsiteX10" fmla="*/ 3640588 w 3689758"/>
              <a:gd name="connsiteY10" fmla="*/ 2262145 h 2262145"/>
              <a:gd name="connsiteX11" fmla="*/ 49170 w 3689758"/>
              <a:gd name="connsiteY11" fmla="*/ 2262145 h 2262145"/>
              <a:gd name="connsiteX12" fmla="*/ 37482 w 3689758"/>
              <a:gd name="connsiteY12" fmla="*/ 2216687 h 2262145"/>
              <a:gd name="connsiteX13" fmla="*/ 0 w 3689758"/>
              <a:gd name="connsiteY13" fmla="*/ 1844879 h 2262145"/>
              <a:gd name="connsiteX14" fmla="*/ 1844879 w 3689758"/>
              <a:gd name="connsiteY14" fmla="*/ 0 h 226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9758" h="2262145">
                <a:moveTo>
                  <a:pt x="1844879" y="0"/>
                </a:moveTo>
                <a:cubicBezTo>
                  <a:pt x="2099604" y="0"/>
                  <a:pt x="2342271" y="51624"/>
                  <a:pt x="2562989" y="144980"/>
                </a:cubicBezTo>
                <a:lnTo>
                  <a:pt x="2678747" y="200743"/>
                </a:lnTo>
                <a:lnTo>
                  <a:pt x="2666708" y="247565"/>
                </a:lnTo>
                <a:cubicBezTo>
                  <a:pt x="2651234" y="323183"/>
                  <a:pt x="2643108" y="401477"/>
                  <a:pt x="2643108" y="481669"/>
                </a:cubicBezTo>
                <a:cubicBezTo>
                  <a:pt x="2643108" y="1043014"/>
                  <a:pt x="3041285" y="1511359"/>
                  <a:pt x="3570609" y="1619675"/>
                </a:cubicBezTo>
                <a:lnTo>
                  <a:pt x="3677132" y="1635932"/>
                </a:lnTo>
                <a:lnTo>
                  <a:pt x="3680233" y="1656251"/>
                </a:lnTo>
                <a:cubicBezTo>
                  <a:pt x="3686532" y="1718270"/>
                  <a:pt x="3689758" y="1781198"/>
                  <a:pt x="3689758" y="1844879"/>
                </a:cubicBezTo>
                <a:cubicBezTo>
                  <a:pt x="3689758" y="1972242"/>
                  <a:pt x="3676852" y="2096590"/>
                  <a:pt x="3652277" y="2216687"/>
                </a:cubicBezTo>
                <a:lnTo>
                  <a:pt x="3640588" y="2262145"/>
                </a:lnTo>
                <a:lnTo>
                  <a:pt x="49170" y="2262145"/>
                </a:lnTo>
                <a:lnTo>
                  <a:pt x="37482" y="2216687"/>
                </a:lnTo>
                <a:cubicBezTo>
                  <a:pt x="12906" y="2096590"/>
                  <a:pt x="0" y="1972242"/>
                  <a:pt x="0" y="1844879"/>
                </a:cubicBezTo>
                <a:cubicBezTo>
                  <a:pt x="0" y="825980"/>
                  <a:pt x="825980" y="0"/>
                  <a:pt x="1844879" y="0"/>
                </a:cubicBezTo>
                <a:close/>
              </a:path>
            </a:pathLst>
          </a:custGeom>
          <a:noFill/>
        </p:spPr>
        <p:txBody>
          <a:bodyPr wrap="square" anchor="ctr">
            <a:noAutofit/>
          </a:bodyPr>
          <a:lstStyle>
            <a:lvl1pPr marL="0" indent="0" algn="ctr">
              <a:buNone/>
              <a:defRPr sz="1200">
                <a:solidFill>
                  <a:schemeClr val="tx2"/>
                </a:solidFill>
              </a:defRPr>
            </a:lvl1pPr>
          </a:lstStyle>
          <a:p>
            <a:r>
              <a:rPr lang="en-US" dirty="0"/>
              <a:t>Click to insert image</a:t>
            </a:r>
          </a:p>
        </p:txBody>
      </p:sp>
      <p:sp>
        <p:nvSpPr>
          <p:cNvPr id="12" name="Text Placeholder 12">
            <a:extLst>
              <a:ext uri="{FF2B5EF4-FFF2-40B4-BE49-F238E27FC236}">
                <a16:creationId xmlns:a16="http://schemas.microsoft.com/office/drawing/2014/main" id="{CBFBE764-E070-AB4F-AEAB-6C5DF03BC754}"/>
              </a:ext>
            </a:extLst>
          </p:cNvPr>
          <p:cNvSpPr>
            <a:spLocks noGrp="1"/>
          </p:cNvSpPr>
          <p:nvPr>
            <p:ph type="body" sz="quarter" idx="10" hasCustomPrompt="1"/>
          </p:nvPr>
        </p:nvSpPr>
        <p:spPr>
          <a:xfrm>
            <a:off x="450850" y="1364975"/>
            <a:ext cx="9383114" cy="3230882"/>
          </a:xfrm>
        </p:spPr>
        <p:txBody>
          <a:bodyPr numCol="2" spcCol="180000"/>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p:txBody>
      </p:sp>
    </p:spTree>
    <p:extLst>
      <p:ext uri="{BB962C8B-B14F-4D97-AF65-F5344CB8AC3E}">
        <p14:creationId xmlns:p14="http://schemas.microsoft.com/office/powerpoint/2010/main" val="547311332"/>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column content">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8E2B9DBE-47B6-8349-A387-A6223FA6FA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r>
              <a:rPr lang="en-GB" dirty="0"/>
              <a:t> (2-Column Text)</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9" name="Text Placeholder 12">
            <a:extLst>
              <a:ext uri="{FF2B5EF4-FFF2-40B4-BE49-F238E27FC236}">
                <a16:creationId xmlns:a16="http://schemas.microsoft.com/office/drawing/2014/main" id="{56FD8352-BF55-D44F-B7E2-5C3E593BB52A}"/>
              </a:ext>
            </a:extLst>
          </p:cNvPr>
          <p:cNvSpPr>
            <a:spLocks noGrp="1"/>
          </p:cNvSpPr>
          <p:nvPr>
            <p:ph type="body" sz="quarter" idx="10" hasCustomPrompt="1"/>
          </p:nvPr>
        </p:nvSpPr>
        <p:spPr>
          <a:xfrm>
            <a:off x="450850" y="1364974"/>
            <a:ext cx="9383114" cy="4299555"/>
          </a:xfrm>
        </p:spPr>
        <p:txBody>
          <a:bodyPr numCol="2" spcCol="180000"/>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p:txBody>
      </p:sp>
    </p:spTree>
    <p:extLst>
      <p:ext uri="{BB962C8B-B14F-4D97-AF65-F5344CB8AC3E}">
        <p14:creationId xmlns:p14="http://schemas.microsoft.com/office/powerpoint/2010/main" val="74759424"/>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column content with quote">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8E2B9DBE-47B6-8349-A387-A6223FA6FA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r>
              <a:rPr lang="en-GB" dirty="0"/>
              <a:t> (2-Column Text)</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19" name="Freeform 18">
            <a:extLst>
              <a:ext uri="{FF2B5EF4-FFF2-40B4-BE49-F238E27FC236}">
                <a16:creationId xmlns:a16="http://schemas.microsoft.com/office/drawing/2014/main" id="{CC502748-D861-1F49-852E-AAB8E8F412C0}"/>
              </a:ext>
            </a:extLst>
          </p:cNvPr>
          <p:cNvSpPr/>
          <p:nvPr userDrawn="1"/>
        </p:nvSpPr>
        <p:spPr>
          <a:xfrm>
            <a:off x="6660778" y="2690272"/>
            <a:ext cx="5531222" cy="4167729"/>
          </a:xfrm>
          <a:custGeom>
            <a:avLst/>
            <a:gdLst>
              <a:gd name="connsiteX0" fmla="*/ 3259123 w 5531222"/>
              <a:gd name="connsiteY0" fmla="*/ 0 h 4167729"/>
              <a:gd name="connsiteX1" fmla="*/ 5332228 w 5531222"/>
              <a:gd name="connsiteY1" fmla="*/ 744226 h 4167729"/>
              <a:gd name="connsiteX2" fmla="*/ 5531222 w 5531222"/>
              <a:gd name="connsiteY2" fmla="*/ 925084 h 4167729"/>
              <a:gd name="connsiteX3" fmla="*/ 5531222 w 5531222"/>
              <a:gd name="connsiteY3" fmla="*/ 4167729 h 4167729"/>
              <a:gd name="connsiteX4" fmla="*/ 130953 w 5531222"/>
              <a:gd name="connsiteY4" fmla="*/ 4167729 h 4167729"/>
              <a:gd name="connsiteX5" fmla="*/ 66214 w 5531222"/>
              <a:gd name="connsiteY5" fmla="*/ 3915950 h 4167729"/>
              <a:gd name="connsiteX6" fmla="*/ 0 w 5531222"/>
              <a:gd name="connsiteY6" fmla="*/ 3259123 h 4167729"/>
              <a:gd name="connsiteX7" fmla="*/ 3259123 w 5531222"/>
              <a:gd name="connsiteY7" fmla="*/ 0 h 416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1222" h="4167729">
                <a:moveTo>
                  <a:pt x="3259123" y="0"/>
                </a:moveTo>
                <a:cubicBezTo>
                  <a:pt x="4046607" y="0"/>
                  <a:pt x="4768859" y="279292"/>
                  <a:pt x="5332228" y="744226"/>
                </a:cubicBezTo>
                <a:lnTo>
                  <a:pt x="5531222" y="925084"/>
                </a:lnTo>
                <a:lnTo>
                  <a:pt x="5531222" y="4167729"/>
                </a:lnTo>
                <a:lnTo>
                  <a:pt x="130953" y="4167729"/>
                </a:lnTo>
                <a:lnTo>
                  <a:pt x="66214" y="3915950"/>
                </a:lnTo>
                <a:cubicBezTo>
                  <a:pt x="22800" y="3703789"/>
                  <a:pt x="0" y="3484119"/>
                  <a:pt x="0" y="3259123"/>
                </a:cubicBezTo>
                <a:cubicBezTo>
                  <a:pt x="0" y="1459159"/>
                  <a:pt x="1459159" y="0"/>
                  <a:pt x="3259123" y="0"/>
                </a:cubicBezTo>
                <a:close/>
              </a:path>
            </a:pathLst>
          </a:custGeom>
          <a:solidFill>
            <a:srgbClr val="B9963A">
              <a:alpha val="96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 Placeholder 18">
            <a:extLst>
              <a:ext uri="{FF2B5EF4-FFF2-40B4-BE49-F238E27FC236}">
                <a16:creationId xmlns:a16="http://schemas.microsoft.com/office/drawing/2014/main" id="{F1CB230D-0E28-8247-B070-DCE0D2292612}"/>
              </a:ext>
            </a:extLst>
          </p:cNvPr>
          <p:cNvSpPr>
            <a:spLocks noGrp="1"/>
          </p:cNvSpPr>
          <p:nvPr>
            <p:ph type="body" sz="quarter" idx="15" hasCustomPrompt="1"/>
          </p:nvPr>
        </p:nvSpPr>
        <p:spPr>
          <a:xfrm>
            <a:off x="8188048" y="5970284"/>
            <a:ext cx="2778125" cy="379413"/>
          </a:xfrm>
        </p:spPr>
        <p:txBody>
          <a:bodyPr/>
          <a:lstStyle>
            <a:lvl1pPr marL="0" marR="0" indent="0" algn="r" defTabSz="914400" rtl="0" eaLnBrk="1" fontAlgn="auto" latinLnBrk="0" hangingPunct="1">
              <a:lnSpc>
                <a:spcPct val="100000"/>
              </a:lnSpc>
              <a:spcBef>
                <a:spcPts val="0"/>
              </a:spcBef>
              <a:spcAft>
                <a:spcPts val="0"/>
              </a:spcAft>
              <a:buClrTx/>
              <a:buSzTx/>
              <a:buFontTx/>
              <a:buNone/>
              <a:tabLst/>
              <a:defRPr b="0" i="0">
                <a:latin typeface="Century Gothic" panose="020B0502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Optional Source</a:t>
            </a:r>
            <a:endParaRPr kumimoji="0" lang="en-US" sz="20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
        <p:nvSpPr>
          <p:cNvPr id="13" name="Text Placeholder 12">
            <a:extLst>
              <a:ext uri="{FF2B5EF4-FFF2-40B4-BE49-F238E27FC236}">
                <a16:creationId xmlns:a16="http://schemas.microsoft.com/office/drawing/2014/main" id="{FD2CE370-A809-1A4E-9DB1-4A49F64E6ADD}"/>
              </a:ext>
            </a:extLst>
          </p:cNvPr>
          <p:cNvSpPr>
            <a:spLocks noGrp="1"/>
          </p:cNvSpPr>
          <p:nvPr>
            <p:ph type="body" sz="quarter" idx="10" hasCustomPrompt="1"/>
          </p:nvPr>
        </p:nvSpPr>
        <p:spPr>
          <a:xfrm>
            <a:off x="450850" y="1364974"/>
            <a:ext cx="9383114" cy="4299555"/>
          </a:xfrm>
        </p:spPr>
        <p:txBody>
          <a:bodyPr numCol="2" spcCol="180000"/>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br>
              <a:rPr lang="en-US" dirty="0">
                <a:solidFill>
                  <a:schemeClr val="tx1">
                    <a:lumMod val="85000"/>
                    <a:lumOff val="15000"/>
                  </a:schemeClr>
                </a:solidFill>
                <a:latin typeface="Cambria" panose="02040503050406030204" pitchFamily="18" charset="0"/>
              </a:rPr>
            </a:b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p:txBody>
      </p:sp>
      <p:sp>
        <p:nvSpPr>
          <p:cNvPr id="17" name="Text Placeholder 12">
            <a:extLst>
              <a:ext uri="{FF2B5EF4-FFF2-40B4-BE49-F238E27FC236}">
                <a16:creationId xmlns:a16="http://schemas.microsoft.com/office/drawing/2014/main" id="{5BD8ED58-8851-E14C-8C10-30CFCE20A139}"/>
              </a:ext>
            </a:extLst>
          </p:cNvPr>
          <p:cNvSpPr>
            <a:spLocks noGrp="1"/>
          </p:cNvSpPr>
          <p:nvPr>
            <p:ph type="body" sz="quarter" idx="14" hasCustomPrompt="1"/>
          </p:nvPr>
        </p:nvSpPr>
        <p:spPr>
          <a:xfrm>
            <a:off x="7293915" y="3608066"/>
            <a:ext cx="3676700" cy="2171502"/>
          </a:xfrm>
        </p:spPr>
        <p:txBody>
          <a:bodyPr wrap="square">
            <a:noAutofit/>
          </a:bodyPr>
          <a:lstStyle>
            <a:lvl1pPr marL="0" marR="0" indent="0" algn="r" defTabSz="914400" rtl="0" eaLnBrk="1" fontAlgn="auto" latinLnBrk="0" hangingPunct="1">
              <a:lnSpc>
                <a:spcPct val="100000"/>
              </a:lnSpc>
              <a:spcBef>
                <a:spcPts val="0"/>
              </a:spcBef>
              <a:spcAft>
                <a:spcPts val="0"/>
              </a:spcAft>
              <a:buClrTx/>
              <a:buSzTx/>
              <a:buFontTx/>
              <a:buNone/>
              <a:tabLst/>
              <a:defRPr sz="2800" b="1" i="0">
                <a:latin typeface="Century Gothic" panose="020B0502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“Ipsum dolor sit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eiusmod</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tempor</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incididunt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ut</a:t>
            </a:r>
            <a:r>
              <a:rPr kumimoji="0" lang="en-US" sz="28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labor.”</a:t>
            </a:r>
            <a:endParaRPr kumimoji="0" lang="en-US" sz="40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6753373"/>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pic>
        <p:nvPicPr>
          <p:cNvPr id="14" name="Picture 13" descr="Diagram, venn diagram&#10;&#10;Description automatically generated">
            <a:extLst>
              <a:ext uri="{FF2B5EF4-FFF2-40B4-BE49-F238E27FC236}">
                <a16:creationId xmlns:a16="http://schemas.microsoft.com/office/drawing/2014/main" id="{206E2287-C825-4240-BD63-4A3BAA95069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dirty="0"/>
          </a:p>
        </p:txBody>
      </p:sp>
      <p:sp>
        <p:nvSpPr>
          <p:cNvPr id="22" name="Text Placeholder 18">
            <a:extLst>
              <a:ext uri="{FF2B5EF4-FFF2-40B4-BE49-F238E27FC236}">
                <a16:creationId xmlns:a16="http://schemas.microsoft.com/office/drawing/2014/main" id="{F1CB230D-0E28-8247-B070-DCE0D2292612}"/>
              </a:ext>
            </a:extLst>
          </p:cNvPr>
          <p:cNvSpPr>
            <a:spLocks noGrp="1"/>
          </p:cNvSpPr>
          <p:nvPr>
            <p:ph type="body" sz="quarter" idx="15" hasCustomPrompt="1"/>
          </p:nvPr>
        </p:nvSpPr>
        <p:spPr>
          <a:xfrm>
            <a:off x="774362" y="4165234"/>
            <a:ext cx="5139550" cy="37941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400" b="0" i="0">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Optional Source</a:t>
            </a:r>
            <a:endParaRPr kumimoji="0" lang="en-US" sz="2000" b="1"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
        <p:nvSpPr>
          <p:cNvPr id="16" name="Text Placeholder 12">
            <a:extLst>
              <a:ext uri="{FF2B5EF4-FFF2-40B4-BE49-F238E27FC236}">
                <a16:creationId xmlns:a16="http://schemas.microsoft.com/office/drawing/2014/main" id="{D1CBE443-1D27-2F48-B1DF-4A18BB4DC492}"/>
              </a:ext>
            </a:extLst>
          </p:cNvPr>
          <p:cNvSpPr>
            <a:spLocks noGrp="1"/>
          </p:cNvSpPr>
          <p:nvPr>
            <p:ph type="body" sz="quarter" idx="14" hasCustomPrompt="1"/>
          </p:nvPr>
        </p:nvSpPr>
        <p:spPr>
          <a:xfrm>
            <a:off x="774362" y="610456"/>
            <a:ext cx="7494495" cy="3415276"/>
          </a:xfrm>
        </p:spPr>
        <p:txBody>
          <a:bodyPr wrap="square">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b="1" i="0">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“Ipsum dolor sit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eiusmod</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tempor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incididunt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ut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labor. Ipsum dolor sit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eiusmod</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tempor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incididunt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ut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labor.</a:t>
            </a:r>
            <a:b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b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Ipsum dolor sit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amet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consectetur</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adipiscing</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02A42"/>
                </a:solidFill>
                <a:effectLst/>
                <a:uLnTx/>
                <a:uFillTx/>
                <a:latin typeface="Century Gothic" panose="020B0502020202020204" pitchFamily="34" charset="0"/>
                <a:ea typeface="+mn-ea"/>
                <a:cs typeface="+mn-cs"/>
              </a:rPr>
              <a:t>elit</a:t>
            </a:r>
            <a:r>
              <a:rPr kumimoji="0" lang="en-US" sz="28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rPr>
              <a:t>, sed do.”</a:t>
            </a:r>
            <a:endParaRPr kumimoji="0" lang="en-US" sz="4000" b="0" i="0" u="none" strike="noStrike" kern="1200" cap="none" spc="0" normalizeH="0" baseline="0" noProof="0" dirty="0">
              <a:ln>
                <a:noFill/>
              </a:ln>
              <a:solidFill>
                <a:srgbClr val="102A42"/>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03696865"/>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divider a">
    <p:bg>
      <p:bgPr>
        <a:solidFill>
          <a:schemeClr val="tx2"/>
        </a:solidFill>
        <a:effectLst/>
      </p:bgPr>
    </p:bg>
    <p:spTree>
      <p:nvGrpSpPr>
        <p:cNvPr id="1" name=""/>
        <p:cNvGrpSpPr/>
        <p:nvPr/>
      </p:nvGrpSpPr>
      <p:grpSpPr>
        <a:xfrm>
          <a:off x="0" y="0"/>
          <a:ext cx="0" cy="0"/>
          <a:chOff x="0" y="0"/>
          <a:chExt cx="0" cy="0"/>
        </a:xfrm>
      </p:grpSpPr>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17" name="Oval 16">
            <a:extLst>
              <a:ext uri="{FF2B5EF4-FFF2-40B4-BE49-F238E27FC236}">
                <a16:creationId xmlns:a16="http://schemas.microsoft.com/office/drawing/2014/main" id="{91ECD678-AB7C-7F4D-AAF4-8A7C5B12B588}"/>
              </a:ext>
            </a:extLst>
          </p:cNvPr>
          <p:cNvSpPr/>
          <p:nvPr userDrawn="1"/>
        </p:nvSpPr>
        <p:spPr>
          <a:xfrm>
            <a:off x="7914013" y="2475599"/>
            <a:ext cx="3762984" cy="37629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D104B4CF-A99E-2A49-8232-0C4F74BA6D28}"/>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66221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66221"/>
                </a:lnTo>
                <a:close/>
              </a:path>
            </a:pathLst>
          </a:custGeom>
          <a:solidFill>
            <a:schemeClr val="bg2">
              <a:alpha val="5002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p:spPr>
        <p:txBody>
          <a:bodyPr>
            <a:normAutofit/>
          </a:bodyPr>
          <a:lstStyle>
            <a:lvl1pPr marL="0" indent="0">
              <a:buNone/>
              <a:defRPr sz="1800">
                <a:solidFill>
                  <a:schemeClr val="bg1"/>
                </a:solidFill>
                <a:latin typeface="+mj-lt"/>
              </a:defRPr>
            </a:lvl1pPr>
          </a:lstStyle>
          <a:p>
            <a:pPr lvl="0"/>
            <a:r>
              <a:rPr lang="en-GB" dirty="0"/>
              <a:t>Subtitle</a:t>
            </a:r>
          </a:p>
        </p:txBody>
      </p:sp>
      <p:sp>
        <p:nvSpPr>
          <p:cNvPr id="22" name="Freeform 21">
            <a:extLst>
              <a:ext uri="{FF2B5EF4-FFF2-40B4-BE49-F238E27FC236}">
                <a16:creationId xmlns:a16="http://schemas.microsoft.com/office/drawing/2014/main" id="{1555BD1B-BCDB-BA48-A535-A8ED7548D279}"/>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351EF8D2-FEC5-6D4F-B24B-46E2C4F871CD}"/>
              </a:ext>
            </a:extLst>
          </p:cNvPr>
          <p:cNvSpPr/>
          <p:nvPr userDrawn="1"/>
        </p:nvSpPr>
        <p:spPr>
          <a:xfrm>
            <a:off x="8560189" y="4965923"/>
            <a:ext cx="263771" cy="263771"/>
          </a:xfrm>
          <a:prstGeom prst="ellipse">
            <a:avLst/>
          </a:prstGeom>
          <a:solidFill>
            <a:srgbClr val="67A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3177677"/>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divider with image a">
    <p:bg>
      <p:bgPr>
        <a:solidFill>
          <a:schemeClr val="tx2"/>
        </a:solidFill>
        <a:effectLst/>
      </p:bgPr>
    </p:bg>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C07B3EEE-30F0-CE4F-B8E8-A7BD8EEB2B55}"/>
              </a:ext>
            </a:extLst>
          </p:cNvPr>
          <p:cNvSpPr>
            <a:spLocks noGrp="1"/>
          </p:cNvSpPr>
          <p:nvPr>
            <p:ph type="pic" sz="quarter" idx="14" hasCustomPrompt="1"/>
          </p:nvPr>
        </p:nvSpPr>
        <p:spPr>
          <a:xfrm>
            <a:off x="8046911" y="2475599"/>
            <a:ext cx="3630086" cy="3762984"/>
          </a:xfrm>
          <a:custGeom>
            <a:avLst/>
            <a:gdLst>
              <a:gd name="connsiteX0" fmla="*/ 1487338 w 3630086"/>
              <a:gd name="connsiteY0" fmla="*/ 20227 h 3762984"/>
              <a:gd name="connsiteX1" fmla="*/ 1481874 w 3630086"/>
              <a:gd name="connsiteY1" fmla="*/ 236332 h 3762984"/>
              <a:gd name="connsiteX2" fmla="*/ 944603 w 3630086"/>
              <a:gd name="connsiteY2" fmla="*/ 2149730 h 3762984"/>
              <a:gd name="connsiteX3" fmla="*/ 721252 w 3630086"/>
              <a:gd name="connsiteY3" fmla="*/ 2517377 h 3762984"/>
              <a:gd name="connsiteX4" fmla="*/ 696500 w 3630086"/>
              <a:gd name="connsiteY4" fmla="*/ 2500688 h 3762984"/>
              <a:gd name="connsiteX5" fmla="*/ 645164 w 3630086"/>
              <a:gd name="connsiteY5" fmla="*/ 2490324 h 3762984"/>
              <a:gd name="connsiteX6" fmla="*/ 513278 w 3630086"/>
              <a:gd name="connsiteY6" fmla="*/ 2622210 h 3762984"/>
              <a:gd name="connsiteX7" fmla="*/ 551906 w 3630086"/>
              <a:gd name="connsiteY7" fmla="*/ 2715468 h 3762984"/>
              <a:gd name="connsiteX8" fmla="*/ 566326 w 3630086"/>
              <a:gd name="connsiteY8" fmla="*/ 2725190 h 3762984"/>
              <a:gd name="connsiteX9" fmla="*/ 460148 w 3630086"/>
              <a:gd name="connsiteY9" fmla="*/ 2867181 h 3762984"/>
              <a:gd name="connsiteX10" fmla="*/ 284248 w 3630086"/>
              <a:gd name="connsiteY10" fmla="*/ 3060720 h 3762984"/>
              <a:gd name="connsiteX11" fmla="*/ 139492 w 3630086"/>
              <a:gd name="connsiteY11" fmla="*/ 2857115 h 3762984"/>
              <a:gd name="connsiteX12" fmla="*/ 14959 w 3630086"/>
              <a:gd name="connsiteY12" fmla="*/ 2613854 h 3762984"/>
              <a:gd name="connsiteX13" fmla="*/ 0 w 3630086"/>
              <a:gd name="connsiteY13" fmla="*/ 2572981 h 3762984"/>
              <a:gd name="connsiteX14" fmla="*/ 39729 w 3630086"/>
              <a:gd name="connsiteY14" fmla="*/ 2535103 h 3762984"/>
              <a:gd name="connsiteX15" fmla="*/ 1333615 w 3630086"/>
              <a:gd name="connsiteY15" fmla="*/ 272174 h 3762984"/>
              <a:gd name="connsiteX16" fmla="*/ 1388275 w 3630086"/>
              <a:gd name="connsiteY16" fmla="*/ 35346 h 3762984"/>
              <a:gd name="connsiteX17" fmla="*/ 1748594 w 3630086"/>
              <a:gd name="connsiteY17" fmla="*/ 0 h 3762984"/>
              <a:gd name="connsiteX18" fmla="*/ 3630086 w 3630086"/>
              <a:gd name="connsiteY18" fmla="*/ 1881492 h 3762984"/>
              <a:gd name="connsiteX19" fmla="*/ 1748594 w 3630086"/>
              <a:gd name="connsiteY19" fmla="*/ 3762984 h 3762984"/>
              <a:gd name="connsiteX20" fmla="*/ 296744 w 3630086"/>
              <a:gd name="connsiteY20" fmla="*/ 3078296 h 3762984"/>
              <a:gd name="connsiteX21" fmla="*/ 291712 w 3630086"/>
              <a:gd name="connsiteY21" fmla="*/ 3071219 h 3762984"/>
              <a:gd name="connsiteX22" fmla="*/ 469870 w 3630086"/>
              <a:gd name="connsiteY22" fmla="*/ 2875196 h 3762984"/>
              <a:gd name="connsiteX23" fmla="*/ 576775 w 3630086"/>
              <a:gd name="connsiteY23" fmla="*/ 2732235 h 3762984"/>
              <a:gd name="connsiteX24" fmla="*/ 593828 w 3630086"/>
              <a:gd name="connsiteY24" fmla="*/ 2743732 h 3762984"/>
              <a:gd name="connsiteX25" fmla="*/ 645164 w 3630086"/>
              <a:gd name="connsiteY25" fmla="*/ 2754096 h 3762984"/>
              <a:gd name="connsiteX26" fmla="*/ 777050 w 3630086"/>
              <a:gd name="connsiteY26" fmla="*/ 2622210 h 3762984"/>
              <a:gd name="connsiteX27" fmla="*/ 738422 w 3630086"/>
              <a:gd name="connsiteY27" fmla="*/ 2528953 h 3762984"/>
              <a:gd name="connsiteX28" fmla="*/ 731701 w 3630086"/>
              <a:gd name="connsiteY28" fmla="*/ 2524421 h 3762984"/>
              <a:gd name="connsiteX29" fmla="*/ 955682 w 3630086"/>
              <a:gd name="connsiteY29" fmla="*/ 2155736 h 3762984"/>
              <a:gd name="connsiteX30" fmla="*/ 1494457 w 3630086"/>
              <a:gd name="connsiteY30" fmla="*/ 236981 h 3762984"/>
              <a:gd name="connsiteX31" fmla="*/ 1499987 w 3630086"/>
              <a:gd name="connsiteY31" fmla="*/ 18297 h 3762984"/>
              <a:gd name="connsiteX32" fmla="*/ 1556222 w 3630086"/>
              <a:gd name="connsiteY32" fmla="*/ 9714 h 3762984"/>
              <a:gd name="connsiteX33" fmla="*/ 1748594 w 3630086"/>
              <a:gd name="connsiteY33" fmla="*/ 0 h 376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30086" h="3762984">
                <a:moveTo>
                  <a:pt x="1487338" y="20227"/>
                </a:moveTo>
                <a:lnTo>
                  <a:pt x="1481874" y="236332"/>
                </a:lnTo>
                <a:cubicBezTo>
                  <a:pt x="1446883" y="926622"/>
                  <a:pt x="1256342" y="1575872"/>
                  <a:pt x="944603" y="2149730"/>
                </a:cubicBezTo>
                <a:lnTo>
                  <a:pt x="721252" y="2517377"/>
                </a:lnTo>
                <a:lnTo>
                  <a:pt x="696500" y="2500688"/>
                </a:lnTo>
                <a:cubicBezTo>
                  <a:pt x="680722" y="2494015"/>
                  <a:pt x="663374" y="2490324"/>
                  <a:pt x="645164" y="2490324"/>
                </a:cubicBezTo>
                <a:cubicBezTo>
                  <a:pt x="572325" y="2490324"/>
                  <a:pt x="513278" y="2549371"/>
                  <a:pt x="513278" y="2622210"/>
                </a:cubicBezTo>
                <a:cubicBezTo>
                  <a:pt x="513278" y="2658630"/>
                  <a:pt x="528040" y="2691601"/>
                  <a:pt x="551906" y="2715468"/>
                </a:cubicBezTo>
                <a:lnTo>
                  <a:pt x="566326" y="2725190"/>
                </a:lnTo>
                <a:lnTo>
                  <a:pt x="460148" y="2867181"/>
                </a:lnTo>
                <a:lnTo>
                  <a:pt x="284248" y="3060720"/>
                </a:lnTo>
                <a:lnTo>
                  <a:pt x="139492" y="2857115"/>
                </a:lnTo>
                <a:cubicBezTo>
                  <a:pt x="92351" y="2779530"/>
                  <a:pt x="50662" y="2698266"/>
                  <a:pt x="14959" y="2613854"/>
                </a:cubicBezTo>
                <a:lnTo>
                  <a:pt x="0" y="2572981"/>
                </a:lnTo>
                <a:lnTo>
                  <a:pt x="39729" y="2535103"/>
                </a:lnTo>
                <a:cubicBezTo>
                  <a:pt x="655528" y="1919304"/>
                  <a:pt x="1109820" y="1141998"/>
                  <a:pt x="1333615" y="272174"/>
                </a:cubicBezTo>
                <a:lnTo>
                  <a:pt x="1388275" y="35346"/>
                </a:lnTo>
                <a:close/>
                <a:moveTo>
                  <a:pt x="1748594" y="0"/>
                </a:moveTo>
                <a:cubicBezTo>
                  <a:pt x="2787713" y="0"/>
                  <a:pt x="3630086" y="842373"/>
                  <a:pt x="3630086" y="1881492"/>
                </a:cubicBezTo>
                <a:cubicBezTo>
                  <a:pt x="3630086" y="2920611"/>
                  <a:pt x="2787713" y="3762984"/>
                  <a:pt x="1748594" y="3762984"/>
                </a:cubicBezTo>
                <a:cubicBezTo>
                  <a:pt x="1164090" y="3762984"/>
                  <a:pt x="641837" y="3496452"/>
                  <a:pt x="296744" y="3078296"/>
                </a:cubicBezTo>
                <a:lnTo>
                  <a:pt x="291712" y="3071219"/>
                </a:lnTo>
                <a:lnTo>
                  <a:pt x="469870" y="2875196"/>
                </a:lnTo>
                <a:lnTo>
                  <a:pt x="576775" y="2732235"/>
                </a:lnTo>
                <a:lnTo>
                  <a:pt x="593828" y="2743732"/>
                </a:lnTo>
                <a:cubicBezTo>
                  <a:pt x="609606" y="2750406"/>
                  <a:pt x="626954" y="2754096"/>
                  <a:pt x="645164" y="2754096"/>
                </a:cubicBezTo>
                <a:cubicBezTo>
                  <a:pt x="718003" y="2754096"/>
                  <a:pt x="777050" y="2695049"/>
                  <a:pt x="777050" y="2622210"/>
                </a:cubicBezTo>
                <a:cubicBezTo>
                  <a:pt x="777050" y="2585791"/>
                  <a:pt x="762288" y="2552819"/>
                  <a:pt x="738422" y="2528953"/>
                </a:cubicBezTo>
                <a:lnTo>
                  <a:pt x="731701" y="2524421"/>
                </a:lnTo>
                <a:lnTo>
                  <a:pt x="955682" y="2155736"/>
                </a:lnTo>
                <a:cubicBezTo>
                  <a:pt x="1268294" y="1580272"/>
                  <a:pt x="1459368" y="929203"/>
                  <a:pt x="1494457" y="236981"/>
                </a:cubicBezTo>
                <a:lnTo>
                  <a:pt x="1499987" y="18297"/>
                </a:lnTo>
                <a:lnTo>
                  <a:pt x="1556222" y="9714"/>
                </a:lnTo>
                <a:cubicBezTo>
                  <a:pt x="1619473" y="3291"/>
                  <a:pt x="1683649" y="0"/>
                  <a:pt x="1748594"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19" name="Freeform 18">
            <a:extLst>
              <a:ext uri="{FF2B5EF4-FFF2-40B4-BE49-F238E27FC236}">
                <a16:creationId xmlns:a16="http://schemas.microsoft.com/office/drawing/2014/main" id="{5965685A-4812-8A46-8627-7EE7F97EAAFE}"/>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66221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66221"/>
                </a:lnTo>
                <a:close/>
              </a:path>
            </a:pathLst>
          </a:custGeom>
          <a:solidFill>
            <a:schemeClr val="bg2">
              <a:alpha val="5002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22" name="Freeform 21">
            <a:extLst>
              <a:ext uri="{FF2B5EF4-FFF2-40B4-BE49-F238E27FC236}">
                <a16:creationId xmlns:a16="http://schemas.microsoft.com/office/drawing/2014/main" id="{191940F1-15A5-3D48-9979-2FD65582AC06}"/>
              </a:ext>
            </a:extLst>
          </p:cNvPr>
          <p:cNvSpPr/>
          <p:nvPr userDrawn="1"/>
        </p:nvSpPr>
        <p:spPr>
          <a:xfrm>
            <a:off x="7914014" y="2510946"/>
            <a:ext cx="1521173" cy="2537635"/>
          </a:xfrm>
          <a:custGeom>
            <a:avLst/>
            <a:gdLst>
              <a:gd name="connsiteX0" fmla="*/ 1521173 w 1521173"/>
              <a:gd name="connsiteY0" fmla="*/ 0 h 2537635"/>
              <a:gd name="connsiteX1" fmla="*/ 1466513 w 1521173"/>
              <a:gd name="connsiteY1" fmla="*/ 236828 h 2537635"/>
              <a:gd name="connsiteX2" fmla="*/ 172627 w 1521173"/>
              <a:gd name="connsiteY2" fmla="*/ 2499757 h 2537635"/>
              <a:gd name="connsiteX3" fmla="*/ 132898 w 1521173"/>
              <a:gd name="connsiteY3" fmla="*/ 2537635 h 2537635"/>
              <a:gd name="connsiteX4" fmla="*/ 84588 w 1521173"/>
              <a:gd name="connsiteY4" fmla="*/ 2405644 h 2537635"/>
              <a:gd name="connsiteX5" fmla="*/ 0 w 1521173"/>
              <a:gd name="connsiteY5" fmla="*/ 1846146 h 2537635"/>
              <a:gd name="connsiteX6" fmla="*/ 1502306 w 1521173"/>
              <a:gd name="connsiteY6" fmla="*/ 2879 h 253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173" h="2537635">
                <a:moveTo>
                  <a:pt x="1521173" y="0"/>
                </a:moveTo>
                <a:lnTo>
                  <a:pt x="1466513" y="236828"/>
                </a:lnTo>
                <a:cubicBezTo>
                  <a:pt x="1242718" y="1106652"/>
                  <a:pt x="788426" y="1883958"/>
                  <a:pt x="172627" y="2499757"/>
                </a:cubicBezTo>
                <a:lnTo>
                  <a:pt x="132898" y="2537635"/>
                </a:lnTo>
                <a:lnTo>
                  <a:pt x="84588" y="2405644"/>
                </a:lnTo>
                <a:cubicBezTo>
                  <a:pt x="29615" y="2228899"/>
                  <a:pt x="0" y="2040981"/>
                  <a:pt x="0" y="1846146"/>
                </a:cubicBezTo>
                <a:cubicBezTo>
                  <a:pt x="0" y="936917"/>
                  <a:pt x="644942" y="178322"/>
                  <a:pt x="1502306" y="2879"/>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p:spPr>
        <p:txBody>
          <a:bodyPr>
            <a:normAutofit/>
          </a:bodyPr>
          <a:lstStyle>
            <a:lvl1pPr marL="0" indent="0">
              <a:buNone/>
              <a:defRPr sz="1800">
                <a:solidFill>
                  <a:schemeClr val="bg1"/>
                </a:solidFill>
                <a:latin typeface="+mj-lt"/>
              </a:defRPr>
            </a:lvl1pPr>
          </a:lstStyle>
          <a:p>
            <a:pPr lvl="0"/>
            <a:r>
              <a:rPr lang="en-GB" dirty="0"/>
              <a:t>Subtitle</a:t>
            </a:r>
          </a:p>
        </p:txBody>
      </p:sp>
      <p:sp>
        <p:nvSpPr>
          <p:cNvPr id="17" name="Freeform 16">
            <a:extLst>
              <a:ext uri="{FF2B5EF4-FFF2-40B4-BE49-F238E27FC236}">
                <a16:creationId xmlns:a16="http://schemas.microsoft.com/office/drawing/2014/main" id="{26E76502-70F8-E945-A27D-5618F88B954D}"/>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Oval 36">
            <a:extLst>
              <a:ext uri="{FF2B5EF4-FFF2-40B4-BE49-F238E27FC236}">
                <a16:creationId xmlns:a16="http://schemas.microsoft.com/office/drawing/2014/main" id="{4A5BC532-ECF1-5646-96DA-29E61B588DFB}"/>
              </a:ext>
            </a:extLst>
          </p:cNvPr>
          <p:cNvSpPr/>
          <p:nvPr userDrawn="1"/>
        </p:nvSpPr>
        <p:spPr>
          <a:xfrm>
            <a:off x="8560189" y="4965923"/>
            <a:ext cx="263771" cy="263771"/>
          </a:xfrm>
          <a:prstGeom prst="ellipse">
            <a:avLst/>
          </a:prstGeom>
          <a:solidFill>
            <a:srgbClr val="67A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8896835"/>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divider b">
    <p:bg>
      <p:bgPr>
        <a:solidFill>
          <a:schemeClr val="accent2"/>
        </a:solidFill>
        <a:effectLst/>
      </p:bgPr>
    </p:bg>
    <p:spTree>
      <p:nvGrpSpPr>
        <p:cNvPr id="1" name=""/>
        <p:cNvGrpSpPr/>
        <p:nvPr/>
      </p:nvGrpSpPr>
      <p:grpSpPr>
        <a:xfrm>
          <a:off x="0" y="0"/>
          <a:ext cx="0" cy="0"/>
          <a:chOff x="0" y="0"/>
          <a:chExt cx="0" cy="0"/>
        </a:xfrm>
      </p:grpSpPr>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17" name="Oval 16">
            <a:extLst>
              <a:ext uri="{FF2B5EF4-FFF2-40B4-BE49-F238E27FC236}">
                <a16:creationId xmlns:a16="http://schemas.microsoft.com/office/drawing/2014/main" id="{91ECD678-AB7C-7F4D-AAF4-8A7C5B12B588}"/>
              </a:ext>
            </a:extLst>
          </p:cNvPr>
          <p:cNvSpPr/>
          <p:nvPr userDrawn="1"/>
        </p:nvSpPr>
        <p:spPr>
          <a:xfrm>
            <a:off x="7914013" y="2475599"/>
            <a:ext cx="3762984" cy="3762984"/>
          </a:xfrm>
          <a:prstGeom prst="ellipse">
            <a:avLst/>
          </a:prstGeom>
          <a:solidFill>
            <a:srgbClr val="102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B3798606-5C8B-CE4F-97D4-B1F6F94E517B}"/>
              </a:ext>
            </a:extLst>
          </p:cNvPr>
          <p:cNvSpPr/>
          <p:nvPr userDrawn="1"/>
        </p:nvSpPr>
        <p:spPr>
          <a:xfrm>
            <a:off x="1" y="0"/>
            <a:ext cx="9405725" cy="6460416"/>
          </a:xfrm>
          <a:custGeom>
            <a:avLst/>
            <a:gdLst>
              <a:gd name="connsiteX0" fmla="*/ 0 w 9405725"/>
              <a:gd name="connsiteY0" fmla="*/ 0 h 6460416"/>
              <a:gd name="connsiteX1" fmla="*/ 9170033 w 9405725"/>
              <a:gd name="connsiteY1" fmla="*/ 0 h 6460416"/>
              <a:gd name="connsiteX2" fmla="*/ 9183199 w 9405725"/>
              <a:gd name="connsiteY2" fmla="*/ 38913 h 6460416"/>
              <a:gd name="connsiteX3" fmla="*/ 9405725 w 9405725"/>
              <a:gd name="connsiteY3" fmla="*/ 1510782 h 6460416"/>
              <a:gd name="connsiteX4" fmla="*/ 4456091 w 9405725"/>
              <a:gd name="connsiteY4" fmla="*/ 6460416 h 6460416"/>
              <a:gd name="connsiteX5" fmla="*/ 103851 w 9405725"/>
              <a:gd name="connsiteY5" fmla="*/ 3870072 h 6460416"/>
              <a:gd name="connsiteX6" fmla="*/ 0 w 9405725"/>
              <a:gd name="connsiteY6" fmla="*/ 3654489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5725" h="6460416">
                <a:moveTo>
                  <a:pt x="0" y="0"/>
                </a:moveTo>
                <a:lnTo>
                  <a:pt x="9170033" y="0"/>
                </a:lnTo>
                <a:lnTo>
                  <a:pt x="9183199" y="38913"/>
                </a:lnTo>
                <a:cubicBezTo>
                  <a:pt x="9327818" y="503876"/>
                  <a:pt x="9405725" y="998231"/>
                  <a:pt x="9405725" y="1510782"/>
                </a:cubicBezTo>
                <a:cubicBezTo>
                  <a:pt x="9405725" y="4244389"/>
                  <a:pt x="7189698" y="6460416"/>
                  <a:pt x="4456091" y="6460416"/>
                </a:cubicBezTo>
                <a:cubicBezTo>
                  <a:pt x="2576736" y="6460416"/>
                  <a:pt x="942019" y="5412997"/>
                  <a:pt x="103851" y="3870072"/>
                </a:cubicBezTo>
                <a:lnTo>
                  <a:pt x="0" y="3654489"/>
                </a:lnTo>
                <a:close/>
              </a:path>
            </a:pathLst>
          </a:custGeom>
          <a:solidFill>
            <a:srgbClr val="DD857E">
              <a:alpha val="500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p:spPr>
        <p:txBody>
          <a:bodyPr>
            <a:normAutofit/>
          </a:bodyPr>
          <a:lstStyle>
            <a:lvl1pPr marL="0" indent="0">
              <a:buNone/>
              <a:defRPr sz="1800">
                <a:solidFill>
                  <a:schemeClr val="bg1"/>
                </a:solidFill>
                <a:latin typeface="+mj-lt"/>
              </a:defRPr>
            </a:lvl1pPr>
          </a:lstStyle>
          <a:p>
            <a:pPr lvl="0"/>
            <a:r>
              <a:rPr lang="en-GB" dirty="0"/>
              <a:t>Subtitle</a:t>
            </a:r>
          </a:p>
        </p:txBody>
      </p:sp>
      <p:sp>
        <p:nvSpPr>
          <p:cNvPr id="16" name="Freeform 15">
            <a:extLst>
              <a:ext uri="{FF2B5EF4-FFF2-40B4-BE49-F238E27FC236}">
                <a16:creationId xmlns:a16="http://schemas.microsoft.com/office/drawing/2014/main" id="{1DB850DC-B575-3247-9219-F08AD74C6A8A}"/>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351EF8D2-FEC5-6D4F-B24B-46E2C4F871CD}"/>
              </a:ext>
            </a:extLst>
          </p:cNvPr>
          <p:cNvSpPr/>
          <p:nvPr userDrawn="1"/>
        </p:nvSpPr>
        <p:spPr>
          <a:xfrm>
            <a:off x="8560189" y="4965923"/>
            <a:ext cx="263771" cy="2637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4722346"/>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divider with image b">
    <p:bg>
      <p:bgPr>
        <a:solidFill>
          <a:schemeClr val="accent2"/>
        </a:solidFill>
        <a:effectLst/>
      </p:bgPr>
    </p:bg>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C07B3EEE-30F0-CE4F-B8E8-A7BD8EEB2B55}"/>
              </a:ext>
            </a:extLst>
          </p:cNvPr>
          <p:cNvSpPr>
            <a:spLocks noGrp="1"/>
          </p:cNvSpPr>
          <p:nvPr>
            <p:ph type="pic" sz="quarter" idx="14" hasCustomPrompt="1"/>
          </p:nvPr>
        </p:nvSpPr>
        <p:spPr>
          <a:xfrm>
            <a:off x="8046911" y="2475599"/>
            <a:ext cx="3630086" cy="3762984"/>
          </a:xfrm>
          <a:custGeom>
            <a:avLst/>
            <a:gdLst>
              <a:gd name="connsiteX0" fmla="*/ 1487338 w 3630086"/>
              <a:gd name="connsiteY0" fmla="*/ 20227 h 3762984"/>
              <a:gd name="connsiteX1" fmla="*/ 1481874 w 3630086"/>
              <a:gd name="connsiteY1" fmla="*/ 236332 h 3762984"/>
              <a:gd name="connsiteX2" fmla="*/ 944603 w 3630086"/>
              <a:gd name="connsiteY2" fmla="*/ 2149730 h 3762984"/>
              <a:gd name="connsiteX3" fmla="*/ 721252 w 3630086"/>
              <a:gd name="connsiteY3" fmla="*/ 2517377 h 3762984"/>
              <a:gd name="connsiteX4" fmla="*/ 696500 w 3630086"/>
              <a:gd name="connsiteY4" fmla="*/ 2500688 h 3762984"/>
              <a:gd name="connsiteX5" fmla="*/ 645164 w 3630086"/>
              <a:gd name="connsiteY5" fmla="*/ 2490324 h 3762984"/>
              <a:gd name="connsiteX6" fmla="*/ 513278 w 3630086"/>
              <a:gd name="connsiteY6" fmla="*/ 2622210 h 3762984"/>
              <a:gd name="connsiteX7" fmla="*/ 551906 w 3630086"/>
              <a:gd name="connsiteY7" fmla="*/ 2715468 h 3762984"/>
              <a:gd name="connsiteX8" fmla="*/ 566326 w 3630086"/>
              <a:gd name="connsiteY8" fmla="*/ 2725190 h 3762984"/>
              <a:gd name="connsiteX9" fmla="*/ 460148 w 3630086"/>
              <a:gd name="connsiteY9" fmla="*/ 2867181 h 3762984"/>
              <a:gd name="connsiteX10" fmla="*/ 284248 w 3630086"/>
              <a:gd name="connsiteY10" fmla="*/ 3060720 h 3762984"/>
              <a:gd name="connsiteX11" fmla="*/ 139492 w 3630086"/>
              <a:gd name="connsiteY11" fmla="*/ 2857115 h 3762984"/>
              <a:gd name="connsiteX12" fmla="*/ 14959 w 3630086"/>
              <a:gd name="connsiteY12" fmla="*/ 2613854 h 3762984"/>
              <a:gd name="connsiteX13" fmla="*/ 0 w 3630086"/>
              <a:gd name="connsiteY13" fmla="*/ 2572981 h 3762984"/>
              <a:gd name="connsiteX14" fmla="*/ 39729 w 3630086"/>
              <a:gd name="connsiteY14" fmla="*/ 2535103 h 3762984"/>
              <a:gd name="connsiteX15" fmla="*/ 1333615 w 3630086"/>
              <a:gd name="connsiteY15" fmla="*/ 272174 h 3762984"/>
              <a:gd name="connsiteX16" fmla="*/ 1388275 w 3630086"/>
              <a:gd name="connsiteY16" fmla="*/ 35346 h 3762984"/>
              <a:gd name="connsiteX17" fmla="*/ 1748594 w 3630086"/>
              <a:gd name="connsiteY17" fmla="*/ 0 h 3762984"/>
              <a:gd name="connsiteX18" fmla="*/ 3630086 w 3630086"/>
              <a:gd name="connsiteY18" fmla="*/ 1881492 h 3762984"/>
              <a:gd name="connsiteX19" fmla="*/ 1748594 w 3630086"/>
              <a:gd name="connsiteY19" fmla="*/ 3762984 h 3762984"/>
              <a:gd name="connsiteX20" fmla="*/ 296744 w 3630086"/>
              <a:gd name="connsiteY20" fmla="*/ 3078296 h 3762984"/>
              <a:gd name="connsiteX21" fmla="*/ 291712 w 3630086"/>
              <a:gd name="connsiteY21" fmla="*/ 3071219 h 3762984"/>
              <a:gd name="connsiteX22" fmla="*/ 469870 w 3630086"/>
              <a:gd name="connsiteY22" fmla="*/ 2875196 h 3762984"/>
              <a:gd name="connsiteX23" fmla="*/ 576775 w 3630086"/>
              <a:gd name="connsiteY23" fmla="*/ 2732235 h 3762984"/>
              <a:gd name="connsiteX24" fmla="*/ 593828 w 3630086"/>
              <a:gd name="connsiteY24" fmla="*/ 2743732 h 3762984"/>
              <a:gd name="connsiteX25" fmla="*/ 645164 w 3630086"/>
              <a:gd name="connsiteY25" fmla="*/ 2754096 h 3762984"/>
              <a:gd name="connsiteX26" fmla="*/ 777050 w 3630086"/>
              <a:gd name="connsiteY26" fmla="*/ 2622210 h 3762984"/>
              <a:gd name="connsiteX27" fmla="*/ 738422 w 3630086"/>
              <a:gd name="connsiteY27" fmla="*/ 2528953 h 3762984"/>
              <a:gd name="connsiteX28" fmla="*/ 731701 w 3630086"/>
              <a:gd name="connsiteY28" fmla="*/ 2524421 h 3762984"/>
              <a:gd name="connsiteX29" fmla="*/ 955682 w 3630086"/>
              <a:gd name="connsiteY29" fmla="*/ 2155736 h 3762984"/>
              <a:gd name="connsiteX30" fmla="*/ 1494457 w 3630086"/>
              <a:gd name="connsiteY30" fmla="*/ 236981 h 3762984"/>
              <a:gd name="connsiteX31" fmla="*/ 1499987 w 3630086"/>
              <a:gd name="connsiteY31" fmla="*/ 18297 h 3762984"/>
              <a:gd name="connsiteX32" fmla="*/ 1556222 w 3630086"/>
              <a:gd name="connsiteY32" fmla="*/ 9714 h 3762984"/>
              <a:gd name="connsiteX33" fmla="*/ 1748594 w 3630086"/>
              <a:gd name="connsiteY33" fmla="*/ 0 h 376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30086" h="3762984">
                <a:moveTo>
                  <a:pt x="1487338" y="20227"/>
                </a:moveTo>
                <a:lnTo>
                  <a:pt x="1481874" y="236332"/>
                </a:lnTo>
                <a:cubicBezTo>
                  <a:pt x="1446883" y="926622"/>
                  <a:pt x="1256342" y="1575872"/>
                  <a:pt x="944603" y="2149730"/>
                </a:cubicBezTo>
                <a:lnTo>
                  <a:pt x="721252" y="2517377"/>
                </a:lnTo>
                <a:lnTo>
                  <a:pt x="696500" y="2500688"/>
                </a:lnTo>
                <a:cubicBezTo>
                  <a:pt x="680722" y="2494015"/>
                  <a:pt x="663374" y="2490324"/>
                  <a:pt x="645164" y="2490324"/>
                </a:cubicBezTo>
                <a:cubicBezTo>
                  <a:pt x="572325" y="2490324"/>
                  <a:pt x="513278" y="2549371"/>
                  <a:pt x="513278" y="2622210"/>
                </a:cubicBezTo>
                <a:cubicBezTo>
                  <a:pt x="513278" y="2658630"/>
                  <a:pt x="528040" y="2691601"/>
                  <a:pt x="551906" y="2715468"/>
                </a:cubicBezTo>
                <a:lnTo>
                  <a:pt x="566326" y="2725190"/>
                </a:lnTo>
                <a:lnTo>
                  <a:pt x="460148" y="2867181"/>
                </a:lnTo>
                <a:lnTo>
                  <a:pt x="284248" y="3060720"/>
                </a:lnTo>
                <a:lnTo>
                  <a:pt x="139492" y="2857115"/>
                </a:lnTo>
                <a:cubicBezTo>
                  <a:pt x="92351" y="2779530"/>
                  <a:pt x="50662" y="2698266"/>
                  <a:pt x="14959" y="2613854"/>
                </a:cubicBezTo>
                <a:lnTo>
                  <a:pt x="0" y="2572981"/>
                </a:lnTo>
                <a:lnTo>
                  <a:pt x="39729" y="2535103"/>
                </a:lnTo>
                <a:cubicBezTo>
                  <a:pt x="655528" y="1919304"/>
                  <a:pt x="1109820" y="1141998"/>
                  <a:pt x="1333615" y="272174"/>
                </a:cubicBezTo>
                <a:lnTo>
                  <a:pt x="1388275" y="35346"/>
                </a:lnTo>
                <a:close/>
                <a:moveTo>
                  <a:pt x="1748594" y="0"/>
                </a:moveTo>
                <a:cubicBezTo>
                  <a:pt x="2787713" y="0"/>
                  <a:pt x="3630086" y="842373"/>
                  <a:pt x="3630086" y="1881492"/>
                </a:cubicBezTo>
                <a:cubicBezTo>
                  <a:pt x="3630086" y="2920611"/>
                  <a:pt x="2787713" y="3762984"/>
                  <a:pt x="1748594" y="3762984"/>
                </a:cubicBezTo>
                <a:cubicBezTo>
                  <a:pt x="1164090" y="3762984"/>
                  <a:pt x="641837" y="3496452"/>
                  <a:pt x="296744" y="3078296"/>
                </a:cubicBezTo>
                <a:lnTo>
                  <a:pt x="291712" y="3071219"/>
                </a:lnTo>
                <a:lnTo>
                  <a:pt x="469870" y="2875196"/>
                </a:lnTo>
                <a:lnTo>
                  <a:pt x="576775" y="2732235"/>
                </a:lnTo>
                <a:lnTo>
                  <a:pt x="593828" y="2743732"/>
                </a:lnTo>
                <a:cubicBezTo>
                  <a:pt x="609606" y="2750406"/>
                  <a:pt x="626954" y="2754096"/>
                  <a:pt x="645164" y="2754096"/>
                </a:cubicBezTo>
                <a:cubicBezTo>
                  <a:pt x="718003" y="2754096"/>
                  <a:pt x="777050" y="2695049"/>
                  <a:pt x="777050" y="2622210"/>
                </a:cubicBezTo>
                <a:cubicBezTo>
                  <a:pt x="777050" y="2585791"/>
                  <a:pt x="762288" y="2552819"/>
                  <a:pt x="738422" y="2528953"/>
                </a:cubicBezTo>
                <a:lnTo>
                  <a:pt x="731701" y="2524421"/>
                </a:lnTo>
                <a:lnTo>
                  <a:pt x="955682" y="2155736"/>
                </a:lnTo>
                <a:cubicBezTo>
                  <a:pt x="1268294" y="1580272"/>
                  <a:pt x="1459368" y="929203"/>
                  <a:pt x="1494457" y="236981"/>
                </a:cubicBezTo>
                <a:lnTo>
                  <a:pt x="1499987" y="18297"/>
                </a:lnTo>
                <a:lnTo>
                  <a:pt x="1556222" y="9714"/>
                </a:lnTo>
                <a:cubicBezTo>
                  <a:pt x="1619473" y="3291"/>
                  <a:pt x="1683649" y="0"/>
                  <a:pt x="1748594" y="0"/>
                </a:cubicBezTo>
                <a:close/>
              </a:path>
            </a:pathLst>
          </a:custGeom>
          <a:noFill/>
        </p:spPr>
        <p:txBody>
          <a:bodyPr wrap="square" anchor="ctr">
            <a:noAutofit/>
          </a:bodyPr>
          <a:lstStyle>
            <a:lvl1pPr marL="0" indent="0" algn="ctr">
              <a:buNone/>
              <a:defRPr sz="1200">
                <a:solidFill>
                  <a:schemeClr val="bg1"/>
                </a:solidFill>
              </a:defRPr>
            </a:lvl1pPr>
          </a:lstStyle>
          <a:p>
            <a:r>
              <a:rPr lang="en-US" dirty="0"/>
              <a:t>Click to insert image</a:t>
            </a:r>
          </a:p>
        </p:txBody>
      </p:sp>
      <p:sp>
        <p:nvSpPr>
          <p:cNvPr id="19" name="Freeform 18">
            <a:extLst>
              <a:ext uri="{FF2B5EF4-FFF2-40B4-BE49-F238E27FC236}">
                <a16:creationId xmlns:a16="http://schemas.microsoft.com/office/drawing/2014/main" id="{7A9F96EA-4C96-D449-9D50-CA0AB91093A5}"/>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66222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66222"/>
                </a:lnTo>
                <a:close/>
              </a:path>
            </a:pathLst>
          </a:custGeom>
          <a:solidFill>
            <a:srgbClr val="DD857E">
              <a:alpha val="500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22" name="Freeform 21">
            <a:extLst>
              <a:ext uri="{FF2B5EF4-FFF2-40B4-BE49-F238E27FC236}">
                <a16:creationId xmlns:a16="http://schemas.microsoft.com/office/drawing/2014/main" id="{191940F1-15A5-3D48-9979-2FD65582AC06}"/>
              </a:ext>
            </a:extLst>
          </p:cNvPr>
          <p:cNvSpPr/>
          <p:nvPr userDrawn="1"/>
        </p:nvSpPr>
        <p:spPr>
          <a:xfrm>
            <a:off x="7914014" y="2510946"/>
            <a:ext cx="1521173" cy="2537635"/>
          </a:xfrm>
          <a:custGeom>
            <a:avLst/>
            <a:gdLst>
              <a:gd name="connsiteX0" fmla="*/ 1521173 w 1521173"/>
              <a:gd name="connsiteY0" fmla="*/ 0 h 2537635"/>
              <a:gd name="connsiteX1" fmla="*/ 1466513 w 1521173"/>
              <a:gd name="connsiteY1" fmla="*/ 236828 h 2537635"/>
              <a:gd name="connsiteX2" fmla="*/ 172627 w 1521173"/>
              <a:gd name="connsiteY2" fmla="*/ 2499757 h 2537635"/>
              <a:gd name="connsiteX3" fmla="*/ 132898 w 1521173"/>
              <a:gd name="connsiteY3" fmla="*/ 2537635 h 2537635"/>
              <a:gd name="connsiteX4" fmla="*/ 84588 w 1521173"/>
              <a:gd name="connsiteY4" fmla="*/ 2405644 h 2537635"/>
              <a:gd name="connsiteX5" fmla="*/ 0 w 1521173"/>
              <a:gd name="connsiteY5" fmla="*/ 1846146 h 2537635"/>
              <a:gd name="connsiteX6" fmla="*/ 1502306 w 1521173"/>
              <a:gd name="connsiteY6" fmla="*/ 2879 h 253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173" h="2537635">
                <a:moveTo>
                  <a:pt x="1521173" y="0"/>
                </a:moveTo>
                <a:lnTo>
                  <a:pt x="1466513" y="236828"/>
                </a:lnTo>
                <a:cubicBezTo>
                  <a:pt x="1242718" y="1106652"/>
                  <a:pt x="788426" y="1883958"/>
                  <a:pt x="172627" y="2499757"/>
                </a:cubicBezTo>
                <a:lnTo>
                  <a:pt x="132898" y="2537635"/>
                </a:lnTo>
                <a:lnTo>
                  <a:pt x="84588" y="2405644"/>
                </a:lnTo>
                <a:cubicBezTo>
                  <a:pt x="29615" y="2228899"/>
                  <a:pt x="0" y="2040981"/>
                  <a:pt x="0" y="1846146"/>
                </a:cubicBezTo>
                <a:cubicBezTo>
                  <a:pt x="0" y="936917"/>
                  <a:pt x="644942" y="178322"/>
                  <a:pt x="1502306" y="287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p:spPr>
        <p:txBody>
          <a:bodyPr>
            <a:normAutofit/>
          </a:bodyPr>
          <a:lstStyle>
            <a:lvl1pPr marL="0" indent="0">
              <a:buNone/>
              <a:defRPr sz="1800">
                <a:solidFill>
                  <a:schemeClr val="bg1"/>
                </a:solidFill>
                <a:latin typeface="+mj-lt"/>
              </a:defRPr>
            </a:lvl1pPr>
          </a:lstStyle>
          <a:p>
            <a:pPr lvl="0"/>
            <a:r>
              <a:rPr lang="en-GB" dirty="0"/>
              <a:t>Subtitle</a:t>
            </a:r>
          </a:p>
        </p:txBody>
      </p:sp>
      <p:sp>
        <p:nvSpPr>
          <p:cNvPr id="17" name="Freeform 16">
            <a:extLst>
              <a:ext uri="{FF2B5EF4-FFF2-40B4-BE49-F238E27FC236}">
                <a16:creationId xmlns:a16="http://schemas.microsoft.com/office/drawing/2014/main" id="{9200DDD8-593D-CF4E-9DE9-65B0FAF7394C}"/>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Oval 36">
            <a:extLst>
              <a:ext uri="{FF2B5EF4-FFF2-40B4-BE49-F238E27FC236}">
                <a16:creationId xmlns:a16="http://schemas.microsoft.com/office/drawing/2014/main" id="{4A5BC532-ECF1-5646-96DA-29E61B588DFB}"/>
              </a:ext>
            </a:extLst>
          </p:cNvPr>
          <p:cNvSpPr/>
          <p:nvPr userDrawn="1"/>
        </p:nvSpPr>
        <p:spPr>
          <a:xfrm>
            <a:off x="8560189" y="4965923"/>
            <a:ext cx="263771" cy="2637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692439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image c">
    <p:bg>
      <p:bgPr>
        <a:solidFill>
          <a:schemeClr val="bg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8DB50B89-6BE5-C444-8A19-E77746E647F4}"/>
              </a:ext>
            </a:extLst>
          </p:cNvPr>
          <p:cNvSpPr>
            <a:spLocks noChangeAspect="1"/>
          </p:cNvSpPr>
          <p:nvPr userDrawn="1"/>
        </p:nvSpPr>
        <p:spPr>
          <a:xfrm>
            <a:off x="10114617" y="3915918"/>
            <a:ext cx="2077383" cy="2323210"/>
          </a:xfrm>
          <a:custGeom>
            <a:avLst/>
            <a:gdLst>
              <a:gd name="connsiteX0" fmla="*/ 1125966 w 2077383"/>
              <a:gd name="connsiteY0" fmla="*/ 0 h 2323210"/>
              <a:gd name="connsiteX1" fmla="*/ 2022317 w 2077383"/>
              <a:gd name="connsiteY1" fmla="*/ 422717 h 2323210"/>
              <a:gd name="connsiteX2" fmla="*/ 2077383 w 2077383"/>
              <a:gd name="connsiteY2" fmla="*/ 496355 h 2323210"/>
              <a:gd name="connsiteX3" fmla="*/ 2077383 w 2077383"/>
              <a:gd name="connsiteY3" fmla="*/ 1826855 h 2323210"/>
              <a:gd name="connsiteX4" fmla="*/ 2022317 w 2077383"/>
              <a:gd name="connsiteY4" fmla="*/ 1900494 h 2323210"/>
              <a:gd name="connsiteX5" fmla="*/ 1125966 w 2077383"/>
              <a:gd name="connsiteY5" fmla="*/ 2323210 h 2323210"/>
              <a:gd name="connsiteX6" fmla="*/ 1007199 w 2077383"/>
              <a:gd name="connsiteY6" fmla="*/ 2317213 h 2323210"/>
              <a:gd name="connsiteX7" fmla="*/ 998385 w 2077383"/>
              <a:gd name="connsiteY7" fmla="*/ 2315868 h 2323210"/>
              <a:gd name="connsiteX8" fmla="*/ 973530 w 2077383"/>
              <a:gd name="connsiteY8" fmla="*/ 2153008 h 2323210"/>
              <a:gd name="connsiteX9" fmla="*/ 45511 w 2077383"/>
              <a:gd name="connsiteY9" fmla="*/ 902603 h 2323210"/>
              <a:gd name="connsiteX10" fmla="*/ 0 w 2077383"/>
              <a:gd name="connsiteY10" fmla="*/ 880679 h 2323210"/>
              <a:gd name="connsiteX11" fmla="*/ 16584 w 2077383"/>
              <a:gd name="connsiteY11" fmla="*/ 816179 h 2323210"/>
              <a:gd name="connsiteX12" fmla="*/ 1125966 w 2077383"/>
              <a:gd name="connsiteY12" fmla="*/ 0 h 23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7383" h="2323210">
                <a:moveTo>
                  <a:pt x="1125966" y="0"/>
                </a:moveTo>
                <a:cubicBezTo>
                  <a:pt x="1486831" y="0"/>
                  <a:pt x="1809262" y="164553"/>
                  <a:pt x="2022317" y="422717"/>
                </a:cubicBezTo>
                <a:lnTo>
                  <a:pt x="2077383" y="496355"/>
                </a:lnTo>
                <a:lnTo>
                  <a:pt x="2077383" y="1826855"/>
                </a:lnTo>
                <a:lnTo>
                  <a:pt x="2022317" y="1900494"/>
                </a:lnTo>
                <a:cubicBezTo>
                  <a:pt x="1809262" y="2158657"/>
                  <a:pt x="1486831" y="2323210"/>
                  <a:pt x="1125966" y="2323210"/>
                </a:cubicBezTo>
                <a:cubicBezTo>
                  <a:pt x="1085870" y="2323210"/>
                  <a:pt x="1046248" y="2321179"/>
                  <a:pt x="1007199" y="2317213"/>
                </a:cubicBezTo>
                <a:lnTo>
                  <a:pt x="998385" y="2315868"/>
                </a:lnTo>
                <a:lnTo>
                  <a:pt x="973530" y="2153008"/>
                </a:lnTo>
                <a:cubicBezTo>
                  <a:pt x="862940" y="1612570"/>
                  <a:pt x="516044" y="1158212"/>
                  <a:pt x="45511" y="902603"/>
                </a:cubicBezTo>
                <a:lnTo>
                  <a:pt x="0" y="880679"/>
                </a:lnTo>
                <a:lnTo>
                  <a:pt x="16584" y="816179"/>
                </a:lnTo>
                <a:cubicBezTo>
                  <a:pt x="163657" y="343326"/>
                  <a:pt x="604717" y="0"/>
                  <a:pt x="1125966"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dirty="0" err="1"/>
              <a:t>Title|Subtitle</a:t>
            </a:r>
            <a:r>
              <a:rPr lang="en-GB" dirty="0"/>
              <a:t> (1-Column Text)</a:t>
            </a:r>
          </a:p>
        </p:txBody>
      </p:sp>
      <p:sp>
        <p:nvSpPr>
          <p:cNvPr id="15" name="Text Placeholder 12">
            <a:extLst>
              <a:ext uri="{FF2B5EF4-FFF2-40B4-BE49-F238E27FC236}">
                <a16:creationId xmlns:a16="http://schemas.microsoft.com/office/drawing/2014/main" id="{9F108E35-5977-7249-B722-24D7DF7655D7}"/>
              </a:ext>
            </a:extLst>
          </p:cNvPr>
          <p:cNvSpPr>
            <a:spLocks noGrp="1"/>
          </p:cNvSpPr>
          <p:nvPr>
            <p:ph type="body" sz="quarter" idx="10" hasCustomPrompt="1"/>
          </p:nvPr>
        </p:nvSpPr>
        <p:spPr>
          <a:xfrm>
            <a:off x="450850" y="1364975"/>
            <a:ext cx="8322088" cy="3088272"/>
          </a:xfrm>
        </p:spPr>
        <p:txBody>
          <a:bodyPr/>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lvl1pPr>
          </a:lstStyle>
          <a:p>
            <a:pPr marL="285750" marR="0" lvl="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a:pPr>
            <a:r>
              <a:rPr lang="en-US" dirty="0">
                <a:solidFill>
                  <a:schemeClr val="tx1">
                    <a:lumMod val="85000"/>
                    <a:lumOff val="15000"/>
                  </a:schemeClr>
                </a:solidFill>
                <a:latin typeface="Cambria" panose="02040503050406030204" pitchFamily="18" charset="0"/>
              </a:rPr>
              <a:t>This is placeholder text. Lorem ipsum dolor sit </a:t>
            </a:r>
            <a:r>
              <a:rPr lang="en-US" dirty="0" err="1">
                <a:solidFill>
                  <a:schemeClr val="tx1">
                    <a:lumMod val="85000"/>
                    <a:lumOff val="15000"/>
                  </a:schemeClr>
                </a:solidFill>
                <a:latin typeface="Cambria" panose="02040503050406030204" pitchFamily="18" charset="0"/>
              </a:rPr>
              <a:t>amet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consectetur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adipiscing</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elit</a:t>
            </a:r>
            <a:r>
              <a:rPr lang="en-US" dirty="0">
                <a:solidFill>
                  <a:schemeClr val="tx1">
                    <a:lumMod val="85000"/>
                    <a:lumOff val="15000"/>
                  </a:schemeClr>
                </a:solidFill>
                <a:latin typeface="Cambria" panose="02040503050406030204" pitchFamily="18" charset="0"/>
              </a:rPr>
              <a:t>, sed do </a:t>
            </a:r>
            <a:r>
              <a:rPr lang="en-US" dirty="0" err="1">
                <a:solidFill>
                  <a:schemeClr val="tx1">
                    <a:lumMod val="85000"/>
                    <a:lumOff val="15000"/>
                  </a:schemeClr>
                </a:solidFill>
                <a:latin typeface="Cambria" panose="02040503050406030204" pitchFamily="18" charset="0"/>
              </a:rPr>
              <a:t>eiusmod</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tempor</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incididunt</a:t>
            </a:r>
            <a:r>
              <a:rPr lang="en-US" dirty="0">
                <a:solidFill>
                  <a:schemeClr val="tx1">
                    <a:lumMod val="85000"/>
                    <a:lumOff val="15000"/>
                  </a:schemeClr>
                </a:solidFill>
                <a:latin typeface="Cambria" panose="02040503050406030204" pitchFamily="18" charset="0"/>
              </a:rPr>
              <a:t> </a:t>
            </a:r>
            <a:r>
              <a:rPr lang="en-US" dirty="0" err="1">
                <a:solidFill>
                  <a:schemeClr val="tx1">
                    <a:lumMod val="85000"/>
                    <a:lumOff val="15000"/>
                  </a:schemeClr>
                </a:solidFill>
                <a:latin typeface="Cambria" panose="02040503050406030204" pitchFamily="18" charset="0"/>
              </a:rPr>
              <a:t>ut</a:t>
            </a:r>
            <a:r>
              <a:rPr lang="en-US" dirty="0">
                <a:solidFill>
                  <a:schemeClr val="tx1">
                    <a:lumMod val="85000"/>
                    <a:lumOff val="15000"/>
                  </a:schemeClr>
                </a:solidFill>
                <a:latin typeface="Cambria" panose="02040503050406030204" pitchFamily="18" charset="0"/>
              </a:rPr>
              <a:t> labor.</a:t>
            </a:r>
          </a:p>
          <a:p>
            <a:pPr marL="285750" indent="-285750">
              <a:spcAft>
                <a:spcPts val="1200"/>
              </a:spcAft>
              <a:buClr>
                <a:srgbClr val="991636"/>
              </a:buClr>
              <a:buFont typeface="Arial" panose="020B0604020202020204" pitchFamily="34" charset="0"/>
              <a:buChar char="•"/>
            </a:pPr>
            <a:endParaRPr lang="en-US" dirty="0">
              <a:solidFill>
                <a:schemeClr val="tx1">
                  <a:lumMod val="85000"/>
                  <a:lumOff val="15000"/>
                </a:schemeClr>
              </a:solidFill>
              <a:latin typeface="Cambria" panose="02040503050406030204" pitchFamily="18" charset="0"/>
            </a:endParaRP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0" name="Freeform 29">
            <a:extLst>
              <a:ext uri="{FF2B5EF4-FFF2-40B4-BE49-F238E27FC236}">
                <a16:creationId xmlns:a16="http://schemas.microsoft.com/office/drawing/2014/main" id="{C8259C1A-AA0A-6943-BCB2-F2A15E4AAE2A}"/>
              </a:ext>
            </a:extLst>
          </p:cNvPr>
          <p:cNvSpPr>
            <a:spLocks noChangeAspect="1"/>
          </p:cNvSpPr>
          <p:nvPr userDrawn="1"/>
        </p:nvSpPr>
        <p:spPr>
          <a:xfrm>
            <a:off x="10078978" y="4796598"/>
            <a:ext cx="1034024" cy="1435189"/>
          </a:xfrm>
          <a:custGeom>
            <a:avLst/>
            <a:gdLst>
              <a:gd name="connsiteX0" fmla="*/ 35639 w 1034024"/>
              <a:gd name="connsiteY0" fmla="*/ 0 h 1435189"/>
              <a:gd name="connsiteX1" fmla="*/ 81150 w 1034024"/>
              <a:gd name="connsiteY1" fmla="*/ 21924 h 1435189"/>
              <a:gd name="connsiteX2" fmla="*/ 1009169 w 1034024"/>
              <a:gd name="connsiteY2" fmla="*/ 1272329 h 1435189"/>
              <a:gd name="connsiteX3" fmla="*/ 1034024 w 1034024"/>
              <a:gd name="connsiteY3" fmla="*/ 1435189 h 1435189"/>
              <a:gd name="connsiteX4" fmla="*/ 927501 w 1034024"/>
              <a:gd name="connsiteY4" fmla="*/ 1418932 h 1435189"/>
              <a:gd name="connsiteX5" fmla="*/ 0 w 1034024"/>
              <a:gd name="connsiteY5" fmla="*/ 280926 h 1435189"/>
              <a:gd name="connsiteX6" fmla="*/ 23600 w 1034024"/>
              <a:gd name="connsiteY6" fmla="*/ 46822 h 143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24" h="1435189">
                <a:moveTo>
                  <a:pt x="35639" y="0"/>
                </a:moveTo>
                <a:lnTo>
                  <a:pt x="81150" y="21924"/>
                </a:lnTo>
                <a:cubicBezTo>
                  <a:pt x="551683" y="277533"/>
                  <a:pt x="898579" y="731891"/>
                  <a:pt x="1009169" y="1272329"/>
                </a:cubicBezTo>
                <a:lnTo>
                  <a:pt x="1034024" y="1435189"/>
                </a:lnTo>
                <a:lnTo>
                  <a:pt x="927501" y="1418932"/>
                </a:lnTo>
                <a:cubicBezTo>
                  <a:pt x="398177" y="1310616"/>
                  <a:pt x="0" y="842271"/>
                  <a:pt x="0" y="280926"/>
                </a:cubicBezTo>
                <a:cubicBezTo>
                  <a:pt x="0" y="200734"/>
                  <a:pt x="8126" y="122440"/>
                  <a:pt x="23600" y="4682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2A7781-8E2C-7E4D-B25F-F1DD40184A82}"/>
              </a:ext>
            </a:extLst>
          </p:cNvPr>
          <p:cNvSpPr>
            <a:spLocks noChangeAspect="1"/>
          </p:cNvSpPr>
          <p:nvPr userDrawn="1"/>
        </p:nvSpPr>
        <p:spPr>
          <a:xfrm>
            <a:off x="11701159" y="5221867"/>
            <a:ext cx="981682" cy="98168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E830AE-46EC-BD45-BAAD-79A03002966F}"/>
              </a:ext>
            </a:extLst>
          </p:cNvPr>
          <p:cNvSpPr>
            <a:spLocks noChangeAspect="1"/>
          </p:cNvSpPr>
          <p:nvPr userDrawn="1"/>
        </p:nvSpPr>
        <p:spPr>
          <a:xfrm flipH="1">
            <a:off x="11619994" y="5504659"/>
            <a:ext cx="216000" cy="21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3412E2C9-4BED-734E-A58C-424E43BF4AD1}"/>
              </a:ext>
            </a:extLst>
          </p:cNvPr>
          <p:cNvSpPr>
            <a:spLocks noGrp="1"/>
          </p:cNvSpPr>
          <p:nvPr>
            <p:ph type="pic" sz="quarter" idx="14" hasCustomPrompt="1"/>
          </p:nvPr>
        </p:nvSpPr>
        <p:spPr>
          <a:xfrm>
            <a:off x="7435870" y="4595856"/>
            <a:ext cx="3689758" cy="2262145"/>
          </a:xfrm>
          <a:custGeom>
            <a:avLst/>
            <a:gdLst>
              <a:gd name="connsiteX0" fmla="*/ 1844879 w 3689758"/>
              <a:gd name="connsiteY0" fmla="*/ 0 h 2262145"/>
              <a:gd name="connsiteX1" fmla="*/ 2562989 w 3689758"/>
              <a:gd name="connsiteY1" fmla="*/ 144980 h 2262145"/>
              <a:gd name="connsiteX2" fmla="*/ 2678747 w 3689758"/>
              <a:gd name="connsiteY2" fmla="*/ 200743 h 2262145"/>
              <a:gd name="connsiteX3" fmla="*/ 2666708 w 3689758"/>
              <a:gd name="connsiteY3" fmla="*/ 247565 h 2262145"/>
              <a:gd name="connsiteX4" fmla="*/ 2643108 w 3689758"/>
              <a:gd name="connsiteY4" fmla="*/ 481669 h 2262145"/>
              <a:gd name="connsiteX5" fmla="*/ 3570609 w 3689758"/>
              <a:gd name="connsiteY5" fmla="*/ 1619675 h 2262145"/>
              <a:gd name="connsiteX6" fmla="*/ 3677132 w 3689758"/>
              <a:gd name="connsiteY6" fmla="*/ 1635932 h 2262145"/>
              <a:gd name="connsiteX7" fmla="*/ 3680233 w 3689758"/>
              <a:gd name="connsiteY7" fmla="*/ 1656251 h 2262145"/>
              <a:gd name="connsiteX8" fmla="*/ 3689758 w 3689758"/>
              <a:gd name="connsiteY8" fmla="*/ 1844879 h 2262145"/>
              <a:gd name="connsiteX9" fmla="*/ 3652277 w 3689758"/>
              <a:gd name="connsiteY9" fmla="*/ 2216687 h 2262145"/>
              <a:gd name="connsiteX10" fmla="*/ 3640588 w 3689758"/>
              <a:gd name="connsiteY10" fmla="*/ 2262145 h 2262145"/>
              <a:gd name="connsiteX11" fmla="*/ 49170 w 3689758"/>
              <a:gd name="connsiteY11" fmla="*/ 2262145 h 2262145"/>
              <a:gd name="connsiteX12" fmla="*/ 37482 w 3689758"/>
              <a:gd name="connsiteY12" fmla="*/ 2216687 h 2262145"/>
              <a:gd name="connsiteX13" fmla="*/ 0 w 3689758"/>
              <a:gd name="connsiteY13" fmla="*/ 1844879 h 2262145"/>
              <a:gd name="connsiteX14" fmla="*/ 1844879 w 3689758"/>
              <a:gd name="connsiteY14" fmla="*/ 0 h 226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9758" h="2262145">
                <a:moveTo>
                  <a:pt x="1844879" y="0"/>
                </a:moveTo>
                <a:cubicBezTo>
                  <a:pt x="2099604" y="0"/>
                  <a:pt x="2342271" y="51624"/>
                  <a:pt x="2562989" y="144980"/>
                </a:cubicBezTo>
                <a:lnTo>
                  <a:pt x="2678747" y="200743"/>
                </a:lnTo>
                <a:lnTo>
                  <a:pt x="2666708" y="247565"/>
                </a:lnTo>
                <a:cubicBezTo>
                  <a:pt x="2651234" y="323183"/>
                  <a:pt x="2643108" y="401477"/>
                  <a:pt x="2643108" y="481669"/>
                </a:cubicBezTo>
                <a:cubicBezTo>
                  <a:pt x="2643108" y="1043014"/>
                  <a:pt x="3041285" y="1511359"/>
                  <a:pt x="3570609" y="1619675"/>
                </a:cubicBezTo>
                <a:lnTo>
                  <a:pt x="3677132" y="1635932"/>
                </a:lnTo>
                <a:lnTo>
                  <a:pt x="3680233" y="1656251"/>
                </a:lnTo>
                <a:cubicBezTo>
                  <a:pt x="3686532" y="1718270"/>
                  <a:pt x="3689758" y="1781198"/>
                  <a:pt x="3689758" y="1844879"/>
                </a:cubicBezTo>
                <a:cubicBezTo>
                  <a:pt x="3689758" y="1972242"/>
                  <a:pt x="3676852" y="2096590"/>
                  <a:pt x="3652277" y="2216687"/>
                </a:cubicBezTo>
                <a:lnTo>
                  <a:pt x="3640588" y="2262145"/>
                </a:lnTo>
                <a:lnTo>
                  <a:pt x="49170" y="2262145"/>
                </a:lnTo>
                <a:lnTo>
                  <a:pt x="37482" y="2216687"/>
                </a:lnTo>
                <a:cubicBezTo>
                  <a:pt x="12906" y="2096590"/>
                  <a:pt x="0" y="1972242"/>
                  <a:pt x="0" y="1844879"/>
                </a:cubicBezTo>
                <a:cubicBezTo>
                  <a:pt x="0" y="825980"/>
                  <a:pt x="825980" y="0"/>
                  <a:pt x="1844879" y="0"/>
                </a:cubicBezTo>
                <a:close/>
              </a:path>
            </a:pathLst>
          </a:custGeom>
          <a:noFill/>
        </p:spPr>
        <p:txBody>
          <a:bodyPr wrap="square" anchor="ctr">
            <a:noAutofit/>
          </a:bodyPr>
          <a:lstStyle>
            <a:lvl1pPr marL="0" indent="0" algn="ctr">
              <a:buNone/>
              <a:defRPr sz="1200">
                <a:solidFill>
                  <a:schemeClr val="tx2"/>
                </a:solidFill>
              </a:defRPr>
            </a:lvl1pPr>
          </a:lstStyle>
          <a:p>
            <a:r>
              <a:rPr lang="en-US" dirty="0"/>
              <a:t>Click to insert image</a:t>
            </a:r>
          </a:p>
        </p:txBody>
      </p:sp>
    </p:spTree>
    <p:extLst>
      <p:ext uri="{BB962C8B-B14F-4D97-AF65-F5344CB8AC3E}">
        <p14:creationId xmlns:p14="http://schemas.microsoft.com/office/powerpoint/2010/main" val="1556032200"/>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divider c">
    <p:bg>
      <p:bgPr>
        <a:solidFill>
          <a:schemeClr val="accent4"/>
        </a:solidFill>
        <a:effectLst/>
      </p:bgPr>
    </p:bg>
    <p:spTree>
      <p:nvGrpSpPr>
        <p:cNvPr id="1" name=""/>
        <p:cNvGrpSpPr/>
        <p:nvPr/>
      </p:nvGrpSpPr>
      <p:grpSpPr>
        <a:xfrm>
          <a:off x="0" y="0"/>
          <a:ext cx="0" cy="0"/>
          <a:chOff x="0" y="0"/>
          <a:chExt cx="0" cy="0"/>
        </a:xfrm>
      </p:grpSpPr>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17" name="Oval 16">
            <a:extLst>
              <a:ext uri="{FF2B5EF4-FFF2-40B4-BE49-F238E27FC236}">
                <a16:creationId xmlns:a16="http://schemas.microsoft.com/office/drawing/2014/main" id="{91ECD678-AB7C-7F4D-AAF4-8A7C5B12B588}"/>
              </a:ext>
            </a:extLst>
          </p:cNvPr>
          <p:cNvSpPr/>
          <p:nvPr userDrawn="1"/>
        </p:nvSpPr>
        <p:spPr>
          <a:xfrm>
            <a:off x="7914013" y="2475599"/>
            <a:ext cx="3762984" cy="3762984"/>
          </a:xfrm>
          <a:prstGeom prst="ellipse">
            <a:avLst/>
          </a:prstGeom>
          <a:solidFill>
            <a:srgbClr val="102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5D5FA546-DF3E-7742-A743-188F1F951F76}"/>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71327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71327"/>
                </a:lnTo>
                <a:close/>
              </a:path>
            </a:pathLst>
          </a:custGeom>
          <a:solidFill>
            <a:srgbClr val="67AF9D">
              <a:alpha val="500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p:spPr>
        <p:txBody>
          <a:bodyPr>
            <a:normAutofit/>
          </a:bodyPr>
          <a:lstStyle>
            <a:lvl1pPr marL="0" indent="0">
              <a:buNone/>
              <a:defRPr sz="1800">
                <a:solidFill>
                  <a:schemeClr val="bg1"/>
                </a:solidFill>
                <a:latin typeface="+mj-lt"/>
              </a:defRPr>
            </a:lvl1pPr>
          </a:lstStyle>
          <a:p>
            <a:pPr lvl="0"/>
            <a:r>
              <a:rPr lang="en-GB" dirty="0"/>
              <a:t>Subtitle</a:t>
            </a:r>
          </a:p>
        </p:txBody>
      </p:sp>
      <p:sp>
        <p:nvSpPr>
          <p:cNvPr id="41" name="Freeform 40">
            <a:extLst>
              <a:ext uri="{FF2B5EF4-FFF2-40B4-BE49-F238E27FC236}">
                <a16:creationId xmlns:a16="http://schemas.microsoft.com/office/drawing/2014/main" id="{D08BF27F-8FE1-3446-9467-73119F88FC38}"/>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351EF8D2-FEC5-6D4F-B24B-46E2C4F871CD}"/>
              </a:ext>
            </a:extLst>
          </p:cNvPr>
          <p:cNvSpPr/>
          <p:nvPr userDrawn="1"/>
        </p:nvSpPr>
        <p:spPr>
          <a:xfrm>
            <a:off x="8560189" y="4965923"/>
            <a:ext cx="263771" cy="263771"/>
          </a:xfrm>
          <a:prstGeom prst="ellipse">
            <a:avLst/>
          </a:prstGeom>
          <a:solidFill>
            <a:srgbClr val="D8A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8015410"/>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divider with image c">
    <p:bg>
      <p:bgPr>
        <a:solidFill>
          <a:schemeClr val="accent4"/>
        </a:solidFill>
        <a:effectLst/>
      </p:bgPr>
    </p:bg>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C07B3EEE-30F0-CE4F-B8E8-A7BD8EEB2B55}"/>
              </a:ext>
            </a:extLst>
          </p:cNvPr>
          <p:cNvSpPr>
            <a:spLocks noGrp="1"/>
          </p:cNvSpPr>
          <p:nvPr>
            <p:ph type="pic" sz="quarter" idx="14" hasCustomPrompt="1"/>
          </p:nvPr>
        </p:nvSpPr>
        <p:spPr>
          <a:xfrm>
            <a:off x="8046911" y="2475599"/>
            <a:ext cx="3630086" cy="3762984"/>
          </a:xfrm>
          <a:custGeom>
            <a:avLst/>
            <a:gdLst>
              <a:gd name="connsiteX0" fmla="*/ 1487338 w 3630086"/>
              <a:gd name="connsiteY0" fmla="*/ 20227 h 3762984"/>
              <a:gd name="connsiteX1" fmla="*/ 1481874 w 3630086"/>
              <a:gd name="connsiteY1" fmla="*/ 236332 h 3762984"/>
              <a:gd name="connsiteX2" fmla="*/ 944603 w 3630086"/>
              <a:gd name="connsiteY2" fmla="*/ 2149730 h 3762984"/>
              <a:gd name="connsiteX3" fmla="*/ 721252 w 3630086"/>
              <a:gd name="connsiteY3" fmla="*/ 2517377 h 3762984"/>
              <a:gd name="connsiteX4" fmla="*/ 696500 w 3630086"/>
              <a:gd name="connsiteY4" fmla="*/ 2500688 h 3762984"/>
              <a:gd name="connsiteX5" fmla="*/ 645164 w 3630086"/>
              <a:gd name="connsiteY5" fmla="*/ 2490324 h 3762984"/>
              <a:gd name="connsiteX6" fmla="*/ 513278 w 3630086"/>
              <a:gd name="connsiteY6" fmla="*/ 2622210 h 3762984"/>
              <a:gd name="connsiteX7" fmla="*/ 551906 w 3630086"/>
              <a:gd name="connsiteY7" fmla="*/ 2715468 h 3762984"/>
              <a:gd name="connsiteX8" fmla="*/ 566326 w 3630086"/>
              <a:gd name="connsiteY8" fmla="*/ 2725190 h 3762984"/>
              <a:gd name="connsiteX9" fmla="*/ 460148 w 3630086"/>
              <a:gd name="connsiteY9" fmla="*/ 2867181 h 3762984"/>
              <a:gd name="connsiteX10" fmla="*/ 284248 w 3630086"/>
              <a:gd name="connsiteY10" fmla="*/ 3060720 h 3762984"/>
              <a:gd name="connsiteX11" fmla="*/ 139492 w 3630086"/>
              <a:gd name="connsiteY11" fmla="*/ 2857115 h 3762984"/>
              <a:gd name="connsiteX12" fmla="*/ 14959 w 3630086"/>
              <a:gd name="connsiteY12" fmla="*/ 2613854 h 3762984"/>
              <a:gd name="connsiteX13" fmla="*/ 0 w 3630086"/>
              <a:gd name="connsiteY13" fmla="*/ 2572981 h 3762984"/>
              <a:gd name="connsiteX14" fmla="*/ 39729 w 3630086"/>
              <a:gd name="connsiteY14" fmla="*/ 2535103 h 3762984"/>
              <a:gd name="connsiteX15" fmla="*/ 1333615 w 3630086"/>
              <a:gd name="connsiteY15" fmla="*/ 272174 h 3762984"/>
              <a:gd name="connsiteX16" fmla="*/ 1388275 w 3630086"/>
              <a:gd name="connsiteY16" fmla="*/ 35346 h 3762984"/>
              <a:gd name="connsiteX17" fmla="*/ 1748594 w 3630086"/>
              <a:gd name="connsiteY17" fmla="*/ 0 h 3762984"/>
              <a:gd name="connsiteX18" fmla="*/ 3630086 w 3630086"/>
              <a:gd name="connsiteY18" fmla="*/ 1881492 h 3762984"/>
              <a:gd name="connsiteX19" fmla="*/ 1748594 w 3630086"/>
              <a:gd name="connsiteY19" fmla="*/ 3762984 h 3762984"/>
              <a:gd name="connsiteX20" fmla="*/ 296744 w 3630086"/>
              <a:gd name="connsiteY20" fmla="*/ 3078296 h 3762984"/>
              <a:gd name="connsiteX21" fmla="*/ 291712 w 3630086"/>
              <a:gd name="connsiteY21" fmla="*/ 3071219 h 3762984"/>
              <a:gd name="connsiteX22" fmla="*/ 469870 w 3630086"/>
              <a:gd name="connsiteY22" fmla="*/ 2875196 h 3762984"/>
              <a:gd name="connsiteX23" fmla="*/ 576775 w 3630086"/>
              <a:gd name="connsiteY23" fmla="*/ 2732235 h 3762984"/>
              <a:gd name="connsiteX24" fmla="*/ 593828 w 3630086"/>
              <a:gd name="connsiteY24" fmla="*/ 2743732 h 3762984"/>
              <a:gd name="connsiteX25" fmla="*/ 645164 w 3630086"/>
              <a:gd name="connsiteY25" fmla="*/ 2754096 h 3762984"/>
              <a:gd name="connsiteX26" fmla="*/ 777050 w 3630086"/>
              <a:gd name="connsiteY26" fmla="*/ 2622210 h 3762984"/>
              <a:gd name="connsiteX27" fmla="*/ 738422 w 3630086"/>
              <a:gd name="connsiteY27" fmla="*/ 2528953 h 3762984"/>
              <a:gd name="connsiteX28" fmla="*/ 731701 w 3630086"/>
              <a:gd name="connsiteY28" fmla="*/ 2524421 h 3762984"/>
              <a:gd name="connsiteX29" fmla="*/ 955682 w 3630086"/>
              <a:gd name="connsiteY29" fmla="*/ 2155736 h 3762984"/>
              <a:gd name="connsiteX30" fmla="*/ 1494457 w 3630086"/>
              <a:gd name="connsiteY30" fmla="*/ 236981 h 3762984"/>
              <a:gd name="connsiteX31" fmla="*/ 1499987 w 3630086"/>
              <a:gd name="connsiteY31" fmla="*/ 18297 h 3762984"/>
              <a:gd name="connsiteX32" fmla="*/ 1556222 w 3630086"/>
              <a:gd name="connsiteY32" fmla="*/ 9714 h 3762984"/>
              <a:gd name="connsiteX33" fmla="*/ 1748594 w 3630086"/>
              <a:gd name="connsiteY33" fmla="*/ 0 h 376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30086" h="3762984">
                <a:moveTo>
                  <a:pt x="1487338" y="20227"/>
                </a:moveTo>
                <a:lnTo>
                  <a:pt x="1481874" y="236332"/>
                </a:lnTo>
                <a:cubicBezTo>
                  <a:pt x="1446883" y="926622"/>
                  <a:pt x="1256342" y="1575872"/>
                  <a:pt x="944603" y="2149730"/>
                </a:cubicBezTo>
                <a:lnTo>
                  <a:pt x="721252" y="2517377"/>
                </a:lnTo>
                <a:lnTo>
                  <a:pt x="696500" y="2500688"/>
                </a:lnTo>
                <a:cubicBezTo>
                  <a:pt x="680722" y="2494015"/>
                  <a:pt x="663374" y="2490324"/>
                  <a:pt x="645164" y="2490324"/>
                </a:cubicBezTo>
                <a:cubicBezTo>
                  <a:pt x="572325" y="2490324"/>
                  <a:pt x="513278" y="2549371"/>
                  <a:pt x="513278" y="2622210"/>
                </a:cubicBezTo>
                <a:cubicBezTo>
                  <a:pt x="513278" y="2658630"/>
                  <a:pt x="528040" y="2691601"/>
                  <a:pt x="551906" y="2715468"/>
                </a:cubicBezTo>
                <a:lnTo>
                  <a:pt x="566326" y="2725190"/>
                </a:lnTo>
                <a:lnTo>
                  <a:pt x="460148" y="2867181"/>
                </a:lnTo>
                <a:lnTo>
                  <a:pt x="284248" y="3060720"/>
                </a:lnTo>
                <a:lnTo>
                  <a:pt x="139492" y="2857115"/>
                </a:lnTo>
                <a:cubicBezTo>
                  <a:pt x="92351" y="2779530"/>
                  <a:pt x="50662" y="2698266"/>
                  <a:pt x="14959" y="2613854"/>
                </a:cubicBezTo>
                <a:lnTo>
                  <a:pt x="0" y="2572981"/>
                </a:lnTo>
                <a:lnTo>
                  <a:pt x="39729" y="2535103"/>
                </a:lnTo>
                <a:cubicBezTo>
                  <a:pt x="655528" y="1919304"/>
                  <a:pt x="1109820" y="1141998"/>
                  <a:pt x="1333615" y="272174"/>
                </a:cubicBezTo>
                <a:lnTo>
                  <a:pt x="1388275" y="35346"/>
                </a:lnTo>
                <a:close/>
                <a:moveTo>
                  <a:pt x="1748594" y="0"/>
                </a:moveTo>
                <a:cubicBezTo>
                  <a:pt x="2787713" y="0"/>
                  <a:pt x="3630086" y="842373"/>
                  <a:pt x="3630086" y="1881492"/>
                </a:cubicBezTo>
                <a:cubicBezTo>
                  <a:pt x="3630086" y="2920611"/>
                  <a:pt x="2787713" y="3762984"/>
                  <a:pt x="1748594" y="3762984"/>
                </a:cubicBezTo>
                <a:cubicBezTo>
                  <a:pt x="1164090" y="3762984"/>
                  <a:pt x="641837" y="3496452"/>
                  <a:pt x="296744" y="3078296"/>
                </a:cubicBezTo>
                <a:lnTo>
                  <a:pt x="291712" y="3071219"/>
                </a:lnTo>
                <a:lnTo>
                  <a:pt x="469870" y="2875196"/>
                </a:lnTo>
                <a:lnTo>
                  <a:pt x="576775" y="2732235"/>
                </a:lnTo>
                <a:lnTo>
                  <a:pt x="593828" y="2743732"/>
                </a:lnTo>
                <a:cubicBezTo>
                  <a:pt x="609606" y="2750406"/>
                  <a:pt x="626954" y="2754096"/>
                  <a:pt x="645164" y="2754096"/>
                </a:cubicBezTo>
                <a:cubicBezTo>
                  <a:pt x="718003" y="2754096"/>
                  <a:pt x="777050" y="2695049"/>
                  <a:pt x="777050" y="2622210"/>
                </a:cubicBezTo>
                <a:cubicBezTo>
                  <a:pt x="777050" y="2585791"/>
                  <a:pt x="762288" y="2552819"/>
                  <a:pt x="738422" y="2528953"/>
                </a:cubicBezTo>
                <a:lnTo>
                  <a:pt x="731701" y="2524421"/>
                </a:lnTo>
                <a:lnTo>
                  <a:pt x="955682" y="2155736"/>
                </a:lnTo>
                <a:cubicBezTo>
                  <a:pt x="1268294" y="1580272"/>
                  <a:pt x="1459368" y="929203"/>
                  <a:pt x="1494457" y="236981"/>
                </a:cubicBezTo>
                <a:lnTo>
                  <a:pt x="1499987" y="18297"/>
                </a:lnTo>
                <a:lnTo>
                  <a:pt x="1556222" y="9714"/>
                </a:lnTo>
                <a:cubicBezTo>
                  <a:pt x="1619473" y="3291"/>
                  <a:pt x="1683649" y="0"/>
                  <a:pt x="1748594" y="0"/>
                </a:cubicBezTo>
                <a:close/>
              </a:path>
            </a:pathLst>
          </a:custGeom>
          <a:noFill/>
        </p:spPr>
        <p:txBody>
          <a:bodyPr wrap="square" anchor="ctr">
            <a:noAutofit/>
          </a:bodyPr>
          <a:lstStyle>
            <a:lvl1pPr marL="0" indent="0" algn="ctr">
              <a:buNone/>
              <a:defRPr sz="1200">
                <a:solidFill>
                  <a:schemeClr val="bg1"/>
                </a:solidFill>
              </a:defRPr>
            </a:lvl1pPr>
          </a:lstStyle>
          <a:p>
            <a:r>
              <a:rPr lang="en-US" dirty="0"/>
              <a:t>Click to insert image</a:t>
            </a:r>
          </a:p>
        </p:txBody>
      </p:sp>
      <p:sp>
        <p:nvSpPr>
          <p:cNvPr id="66" name="Freeform 65">
            <a:extLst>
              <a:ext uri="{FF2B5EF4-FFF2-40B4-BE49-F238E27FC236}">
                <a16:creationId xmlns:a16="http://schemas.microsoft.com/office/drawing/2014/main" id="{0D701BE7-44E8-F242-8BA6-8BE453537B12}"/>
              </a:ext>
            </a:extLst>
          </p:cNvPr>
          <p:cNvSpPr/>
          <p:nvPr userDrawn="1"/>
        </p:nvSpPr>
        <p:spPr>
          <a:xfrm>
            <a:off x="0" y="0"/>
            <a:ext cx="9536354" cy="6460416"/>
          </a:xfrm>
          <a:custGeom>
            <a:avLst/>
            <a:gdLst>
              <a:gd name="connsiteX0" fmla="*/ 0 w 9536354"/>
              <a:gd name="connsiteY0" fmla="*/ 0 h 6460416"/>
              <a:gd name="connsiteX1" fmla="*/ 9300662 w 9536354"/>
              <a:gd name="connsiteY1" fmla="*/ 0 h 6460416"/>
              <a:gd name="connsiteX2" fmla="*/ 9313828 w 9536354"/>
              <a:gd name="connsiteY2" fmla="*/ 38913 h 6460416"/>
              <a:gd name="connsiteX3" fmla="*/ 9536354 w 9536354"/>
              <a:gd name="connsiteY3" fmla="*/ 1510782 h 6460416"/>
              <a:gd name="connsiteX4" fmla="*/ 4586720 w 9536354"/>
              <a:gd name="connsiteY4" fmla="*/ 6460416 h 6460416"/>
              <a:gd name="connsiteX5" fmla="*/ 26053 w 9536354"/>
              <a:gd name="connsiteY5" fmla="*/ 3437403 h 6460416"/>
              <a:gd name="connsiteX6" fmla="*/ 0 w 9536354"/>
              <a:gd name="connsiteY6" fmla="*/ 3366221 h 64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6354" h="6460416">
                <a:moveTo>
                  <a:pt x="0" y="0"/>
                </a:moveTo>
                <a:lnTo>
                  <a:pt x="9300662" y="0"/>
                </a:lnTo>
                <a:lnTo>
                  <a:pt x="9313828" y="38913"/>
                </a:lnTo>
                <a:cubicBezTo>
                  <a:pt x="9458447" y="503876"/>
                  <a:pt x="9536354" y="998231"/>
                  <a:pt x="9536354" y="1510782"/>
                </a:cubicBezTo>
                <a:cubicBezTo>
                  <a:pt x="9536354" y="4244389"/>
                  <a:pt x="7320327" y="6460416"/>
                  <a:pt x="4586720" y="6460416"/>
                </a:cubicBezTo>
                <a:cubicBezTo>
                  <a:pt x="2536515" y="6460416"/>
                  <a:pt x="777448" y="5213901"/>
                  <a:pt x="26053" y="3437403"/>
                </a:cubicBezTo>
                <a:lnTo>
                  <a:pt x="0" y="3366221"/>
                </a:lnTo>
                <a:close/>
              </a:path>
            </a:pathLst>
          </a:custGeom>
          <a:solidFill>
            <a:srgbClr val="67AF9D">
              <a:alpha val="500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bg1"/>
                </a:solidFill>
              </a:defRPr>
            </a:lvl1pPr>
          </a:lstStyle>
          <a:p>
            <a:fld id="{D84CBE33-AE55-0842-AB42-C7884F52FA9E}" type="slidenum">
              <a:rPr lang="en-US" smtClean="0"/>
              <a:pPr/>
              <a:t>‹#›</a:t>
            </a:fld>
            <a:endParaRPr lang="en-US"/>
          </a:p>
        </p:txBody>
      </p:sp>
      <p:sp>
        <p:nvSpPr>
          <p:cNvPr id="14" name="TextBox 13">
            <a:extLst>
              <a:ext uri="{FF2B5EF4-FFF2-40B4-BE49-F238E27FC236}">
                <a16:creationId xmlns:a16="http://schemas.microsoft.com/office/drawing/2014/main" id="{7647D7A0-BD10-C941-ABC9-ADB0647DF7A6}"/>
              </a:ext>
            </a:extLst>
          </p:cNvPr>
          <p:cNvSpPr txBox="1"/>
          <p:nvPr userDrawn="1"/>
        </p:nvSpPr>
        <p:spPr>
          <a:xfrm rot="5400000">
            <a:off x="10860673" y="1558330"/>
            <a:ext cx="2066307"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www.steptoe.com</a:t>
            </a:r>
          </a:p>
        </p:txBody>
      </p:sp>
      <p:pic>
        <p:nvPicPr>
          <p:cNvPr id="15" name="Picture 14">
            <a:extLst>
              <a:ext uri="{FF2B5EF4-FFF2-40B4-BE49-F238E27FC236}">
                <a16:creationId xmlns:a16="http://schemas.microsoft.com/office/drawing/2014/main" id="{2D9A8B32-0462-B143-8677-A305BF5F942C}"/>
              </a:ext>
            </a:extLst>
          </p:cNvPr>
          <p:cNvPicPr>
            <a:picLocks noChangeAspect="1"/>
          </p:cNvPicPr>
          <p:nvPr userDrawn="1"/>
        </p:nvPicPr>
        <p:blipFill>
          <a:blip r:embed="rId2"/>
          <a:stretch>
            <a:fillRect/>
          </a:stretch>
        </p:blipFill>
        <p:spPr>
          <a:xfrm>
            <a:off x="515003" y="6422609"/>
            <a:ext cx="810877" cy="240320"/>
          </a:xfrm>
          <a:prstGeom prst="rect">
            <a:avLst/>
          </a:prstGeom>
        </p:spPr>
      </p:pic>
      <p:sp>
        <p:nvSpPr>
          <p:cNvPr id="22" name="Freeform 21">
            <a:extLst>
              <a:ext uri="{FF2B5EF4-FFF2-40B4-BE49-F238E27FC236}">
                <a16:creationId xmlns:a16="http://schemas.microsoft.com/office/drawing/2014/main" id="{191940F1-15A5-3D48-9979-2FD65582AC06}"/>
              </a:ext>
            </a:extLst>
          </p:cNvPr>
          <p:cNvSpPr/>
          <p:nvPr userDrawn="1"/>
        </p:nvSpPr>
        <p:spPr>
          <a:xfrm>
            <a:off x="7914014" y="2510946"/>
            <a:ext cx="1521173" cy="2537635"/>
          </a:xfrm>
          <a:custGeom>
            <a:avLst/>
            <a:gdLst>
              <a:gd name="connsiteX0" fmla="*/ 1521173 w 1521173"/>
              <a:gd name="connsiteY0" fmla="*/ 0 h 2537635"/>
              <a:gd name="connsiteX1" fmla="*/ 1466513 w 1521173"/>
              <a:gd name="connsiteY1" fmla="*/ 236828 h 2537635"/>
              <a:gd name="connsiteX2" fmla="*/ 172627 w 1521173"/>
              <a:gd name="connsiteY2" fmla="*/ 2499757 h 2537635"/>
              <a:gd name="connsiteX3" fmla="*/ 132898 w 1521173"/>
              <a:gd name="connsiteY3" fmla="*/ 2537635 h 2537635"/>
              <a:gd name="connsiteX4" fmla="*/ 84588 w 1521173"/>
              <a:gd name="connsiteY4" fmla="*/ 2405644 h 2537635"/>
              <a:gd name="connsiteX5" fmla="*/ 0 w 1521173"/>
              <a:gd name="connsiteY5" fmla="*/ 1846146 h 2537635"/>
              <a:gd name="connsiteX6" fmla="*/ 1502306 w 1521173"/>
              <a:gd name="connsiteY6" fmla="*/ 2879 h 253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173" h="2537635">
                <a:moveTo>
                  <a:pt x="1521173" y="0"/>
                </a:moveTo>
                <a:lnTo>
                  <a:pt x="1466513" y="236828"/>
                </a:lnTo>
                <a:cubicBezTo>
                  <a:pt x="1242718" y="1106652"/>
                  <a:pt x="788426" y="1883958"/>
                  <a:pt x="172627" y="2499757"/>
                </a:cubicBezTo>
                <a:lnTo>
                  <a:pt x="132898" y="2537635"/>
                </a:lnTo>
                <a:lnTo>
                  <a:pt x="84588" y="2405644"/>
                </a:lnTo>
                <a:cubicBezTo>
                  <a:pt x="29615" y="2228899"/>
                  <a:pt x="0" y="2040981"/>
                  <a:pt x="0" y="1846146"/>
                </a:cubicBezTo>
                <a:cubicBezTo>
                  <a:pt x="0" y="936917"/>
                  <a:pt x="644942" y="178322"/>
                  <a:pt x="1502306" y="287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itle 68">
            <a:extLst>
              <a:ext uri="{FF2B5EF4-FFF2-40B4-BE49-F238E27FC236}">
                <a16:creationId xmlns:a16="http://schemas.microsoft.com/office/drawing/2014/main" id="{4EA87B29-7921-D54A-88F4-BF4D1E8FB781}"/>
              </a:ext>
            </a:extLst>
          </p:cNvPr>
          <p:cNvSpPr>
            <a:spLocks noGrp="1"/>
          </p:cNvSpPr>
          <p:nvPr>
            <p:ph type="title" hasCustomPrompt="1"/>
          </p:nvPr>
        </p:nvSpPr>
        <p:spPr>
          <a:xfrm>
            <a:off x="1200274" y="1881646"/>
            <a:ext cx="7843603" cy="533400"/>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bg1"/>
                </a:solidFill>
                <a:latin typeface="+mj-lt"/>
              </a:defRPr>
            </a:lvl1pPr>
          </a:lstStyle>
          <a:p>
            <a:r>
              <a:rPr lang="en-GB" dirty="0"/>
              <a:t>Section Title Text</a:t>
            </a:r>
          </a:p>
        </p:txBody>
      </p:sp>
      <p:sp>
        <p:nvSpPr>
          <p:cNvPr id="31" name="Text Placeholder 72">
            <a:extLst>
              <a:ext uri="{FF2B5EF4-FFF2-40B4-BE49-F238E27FC236}">
                <a16:creationId xmlns:a16="http://schemas.microsoft.com/office/drawing/2014/main" id="{A073C467-B401-D64D-8DAC-34B976085208}"/>
              </a:ext>
            </a:extLst>
          </p:cNvPr>
          <p:cNvSpPr>
            <a:spLocks noGrp="1"/>
          </p:cNvSpPr>
          <p:nvPr>
            <p:ph type="body" sz="quarter" idx="11" hasCustomPrompt="1"/>
          </p:nvPr>
        </p:nvSpPr>
        <p:spPr>
          <a:xfrm>
            <a:off x="1200184" y="2492204"/>
            <a:ext cx="5502275" cy="369332"/>
          </a:xfrm>
        </p:spPr>
        <p:txBody>
          <a:bodyPr>
            <a:normAutofit/>
          </a:bodyPr>
          <a:lstStyle>
            <a:lvl1pPr marL="0" indent="0">
              <a:buNone/>
              <a:defRPr sz="1800">
                <a:solidFill>
                  <a:schemeClr val="bg1"/>
                </a:solidFill>
                <a:latin typeface="+mj-lt"/>
              </a:defRPr>
            </a:lvl1pPr>
          </a:lstStyle>
          <a:p>
            <a:pPr lvl="0"/>
            <a:r>
              <a:rPr lang="en-GB" dirty="0"/>
              <a:t>Subtitle</a:t>
            </a:r>
          </a:p>
        </p:txBody>
      </p:sp>
      <p:sp>
        <p:nvSpPr>
          <p:cNvPr id="64" name="Freeform 63">
            <a:extLst>
              <a:ext uri="{FF2B5EF4-FFF2-40B4-BE49-F238E27FC236}">
                <a16:creationId xmlns:a16="http://schemas.microsoft.com/office/drawing/2014/main" id="{D05E37E1-E7AC-CE4D-8874-D27CC7D54A16}"/>
              </a:ext>
            </a:extLst>
          </p:cNvPr>
          <p:cNvSpPr>
            <a:spLocks noChangeAspect="1"/>
          </p:cNvSpPr>
          <p:nvPr userDrawn="1"/>
        </p:nvSpPr>
        <p:spPr>
          <a:xfrm>
            <a:off x="522040" y="0"/>
            <a:ext cx="9025200" cy="6992962"/>
          </a:xfrm>
          <a:custGeom>
            <a:avLst/>
            <a:gdLst>
              <a:gd name="connsiteX0" fmla="*/ 743323 w 9025200"/>
              <a:gd name="connsiteY0" fmla="*/ 0 h 6992962"/>
              <a:gd name="connsiteX1" fmla="*/ 758287 w 9025200"/>
              <a:gd name="connsiteY1" fmla="*/ 0 h 6992962"/>
              <a:gd name="connsiteX2" fmla="*/ 664080 w 9025200"/>
              <a:gd name="connsiteY2" fmla="*/ 146949 h 6992962"/>
              <a:gd name="connsiteX3" fmla="*/ 12600 w 9025200"/>
              <a:gd name="connsiteY3" fmla="*/ 2480362 h 6992962"/>
              <a:gd name="connsiteX4" fmla="*/ 4512600 w 9025200"/>
              <a:gd name="connsiteY4" fmla="*/ 6980362 h 6992962"/>
              <a:gd name="connsiteX5" fmla="*/ 9012600 w 9025200"/>
              <a:gd name="connsiteY5" fmla="*/ 2480362 h 6992962"/>
              <a:gd name="connsiteX6" fmla="*/ 8361120 w 9025200"/>
              <a:gd name="connsiteY6" fmla="*/ 146949 h 6992962"/>
              <a:gd name="connsiteX7" fmla="*/ 8266913 w 9025200"/>
              <a:gd name="connsiteY7" fmla="*/ 0 h 6992962"/>
              <a:gd name="connsiteX8" fmla="*/ 8281878 w 9025200"/>
              <a:gd name="connsiteY8" fmla="*/ 0 h 6992962"/>
              <a:gd name="connsiteX9" fmla="*/ 8371896 w 9025200"/>
              <a:gd name="connsiteY9" fmla="*/ 140415 h 6992962"/>
              <a:gd name="connsiteX10" fmla="*/ 9025200 w 9025200"/>
              <a:gd name="connsiteY10" fmla="*/ 2480362 h 6992962"/>
              <a:gd name="connsiteX11" fmla="*/ 4512600 w 9025200"/>
              <a:gd name="connsiteY11" fmla="*/ 6992962 h 6992962"/>
              <a:gd name="connsiteX12" fmla="*/ 0 w 9025200"/>
              <a:gd name="connsiteY12" fmla="*/ 2480362 h 6992962"/>
              <a:gd name="connsiteX13" fmla="*/ 653305 w 9025200"/>
              <a:gd name="connsiteY13" fmla="*/ 140415 h 699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25200" h="6992962">
                <a:moveTo>
                  <a:pt x="743323" y="0"/>
                </a:moveTo>
                <a:lnTo>
                  <a:pt x="758287" y="0"/>
                </a:lnTo>
                <a:lnTo>
                  <a:pt x="664080" y="146949"/>
                </a:lnTo>
                <a:cubicBezTo>
                  <a:pt x="250668" y="827335"/>
                  <a:pt x="12600" y="1626047"/>
                  <a:pt x="12600" y="2480362"/>
                </a:cubicBezTo>
                <a:cubicBezTo>
                  <a:pt x="12600" y="4965643"/>
                  <a:pt x="2027319" y="6980362"/>
                  <a:pt x="4512600" y="6980362"/>
                </a:cubicBezTo>
                <a:cubicBezTo>
                  <a:pt x="6997881" y="6980362"/>
                  <a:pt x="9012600" y="4965643"/>
                  <a:pt x="9012600" y="2480362"/>
                </a:cubicBezTo>
                <a:cubicBezTo>
                  <a:pt x="9012600" y="1626047"/>
                  <a:pt x="8774533" y="827335"/>
                  <a:pt x="8361120" y="146949"/>
                </a:cubicBezTo>
                <a:lnTo>
                  <a:pt x="8266913" y="0"/>
                </a:lnTo>
                <a:lnTo>
                  <a:pt x="8281878" y="0"/>
                </a:lnTo>
                <a:lnTo>
                  <a:pt x="8371896" y="140415"/>
                </a:lnTo>
                <a:cubicBezTo>
                  <a:pt x="8786466" y="822706"/>
                  <a:pt x="9025200" y="1623655"/>
                  <a:pt x="9025200" y="2480362"/>
                </a:cubicBezTo>
                <a:cubicBezTo>
                  <a:pt x="9025200" y="4972602"/>
                  <a:pt x="7004840" y="6992962"/>
                  <a:pt x="4512600" y="6992962"/>
                </a:cubicBezTo>
                <a:cubicBezTo>
                  <a:pt x="2020360" y="6992962"/>
                  <a:pt x="0" y="4972602"/>
                  <a:pt x="0" y="2480362"/>
                </a:cubicBezTo>
                <a:cubicBezTo>
                  <a:pt x="0" y="1623655"/>
                  <a:pt x="238734" y="822706"/>
                  <a:pt x="653305" y="140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Oval 36">
            <a:extLst>
              <a:ext uri="{FF2B5EF4-FFF2-40B4-BE49-F238E27FC236}">
                <a16:creationId xmlns:a16="http://schemas.microsoft.com/office/drawing/2014/main" id="{4A5BC532-ECF1-5646-96DA-29E61B588DFB}"/>
              </a:ext>
            </a:extLst>
          </p:cNvPr>
          <p:cNvSpPr/>
          <p:nvPr userDrawn="1"/>
        </p:nvSpPr>
        <p:spPr>
          <a:xfrm>
            <a:off x="8560189" y="4965923"/>
            <a:ext cx="263771" cy="263771"/>
          </a:xfrm>
          <a:prstGeom prst="ellipse">
            <a:avLst/>
          </a:prstGeom>
          <a:solidFill>
            <a:srgbClr val="D8A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5752754"/>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cxnSp>
        <p:nvCxnSpPr>
          <p:cNvPr id="13" name="Straight Connector 12">
            <a:extLst>
              <a:ext uri="{FF2B5EF4-FFF2-40B4-BE49-F238E27FC236}">
                <a16:creationId xmlns:a16="http://schemas.microsoft.com/office/drawing/2014/main" id="{92E75205-40C3-DA44-B3D7-9443E1316E7D}"/>
              </a:ext>
            </a:extLst>
          </p:cNvPr>
          <p:cNvCxnSpPr>
            <a:cxnSpLocks/>
          </p:cNvCxnSpPr>
          <p:nvPr userDrawn="1"/>
        </p:nvCxnSpPr>
        <p:spPr>
          <a:xfrm>
            <a:off x="485298" y="6208055"/>
            <a:ext cx="11298515" cy="0"/>
          </a:xfrm>
          <a:prstGeom prst="line">
            <a:avLst/>
          </a:prstGeom>
          <a:ln w="6350">
            <a:solidFill>
              <a:srgbClr val="102A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385816"/>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 Content and data">
    <p:bg>
      <p:bgPr>
        <a:solidFill>
          <a:schemeClr val="bg1"/>
        </a:solidFill>
        <a:effectLst/>
      </p:bgPr>
    </p:bg>
    <p:spTree>
      <p:nvGrpSpPr>
        <p:cNvPr id="1" name=""/>
        <p:cNvGrpSpPr/>
        <p:nvPr/>
      </p:nvGrpSpPr>
      <p:grpSpPr>
        <a:xfrm>
          <a:off x="0" y="0"/>
          <a:ext cx="0" cy="0"/>
          <a:chOff x="0" y="0"/>
          <a:chExt cx="0" cy="0"/>
        </a:xfrm>
      </p:grpSpPr>
      <p:pic>
        <p:nvPicPr>
          <p:cNvPr id="9" name="Picture 8" descr="Shape, circle&#10;&#10;Description automatically generated">
            <a:extLst>
              <a:ext uri="{FF2B5EF4-FFF2-40B4-BE49-F238E27FC236}">
                <a16:creationId xmlns:a16="http://schemas.microsoft.com/office/drawing/2014/main" id="{1B96C62E-3B9E-D745-BD46-678D41DABA5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 name="Text Placeholder 2">
            <a:extLst>
              <a:ext uri="{FF2B5EF4-FFF2-40B4-BE49-F238E27FC236}">
                <a16:creationId xmlns:a16="http://schemas.microsoft.com/office/drawing/2014/main" id="{49500A3A-F74F-9C43-A986-BF4EE9262BB7}"/>
              </a:ext>
            </a:extLst>
          </p:cNvPr>
          <p:cNvSpPr>
            <a:spLocks noGrp="1"/>
          </p:cNvSpPr>
          <p:nvPr>
            <p:ph type="body" sz="quarter" idx="14" hasCustomPrompt="1"/>
          </p:nvPr>
        </p:nvSpPr>
        <p:spPr>
          <a:xfrm>
            <a:off x="450850" y="1390305"/>
            <a:ext cx="3773233" cy="646331"/>
          </a:xfrm>
        </p:spPr>
        <p:txBody>
          <a:bodyPr/>
          <a:lstStyle>
            <a:lvl1pPr marL="0" indent="0">
              <a:buNone/>
              <a:defRPr b="1" i="0">
                <a:solidFill>
                  <a:srgbClr val="991636"/>
                </a:solidFill>
                <a:latin typeface="Century Gothic" panose="020B0502020202020204" pitchFamily="34" charset="0"/>
              </a:defRPr>
            </a:lvl1pPr>
          </a:lstStyle>
          <a:p>
            <a:pPr lvl="0"/>
            <a:r>
              <a:rPr lang="en-GB" dirty="0"/>
              <a:t>Slide intro if needed. Call out text in larger font/different </a:t>
            </a:r>
            <a:r>
              <a:rPr lang="en-GB" dirty="0" err="1"/>
              <a:t>color</a:t>
            </a:r>
            <a:r>
              <a:rPr lang="en-GB" dirty="0"/>
              <a:t>.</a:t>
            </a:r>
            <a:endParaRPr lang="en-US" dirty="0"/>
          </a:p>
        </p:txBody>
      </p:sp>
      <p:sp>
        <p:nvSpPr>
          <p:cNvPr id="15" name="Text Placeholder 2">
            <a:extLst>
              <a:ext uri="{FF2B5EF4-FFF2-40B4-BE49-F238E27FC236}">
                <a16:creationId xmlns:a16="http://schemas.microsoft.com/office/drawing/2014/main" id="{8986C413-EF59-0640-83E9-7015A425C3EB}"/>
              </a:ext>
            </a:extLst>
          </p:cNvPr>
          <p:cNvSpPr>
            <a:spLocks noGrp="1"/>
          </p:cNvSpPr>
          <p:nvPr>
            <p:ph type="body" sz="quarter" idx="15" hasCustomPrompt="1"/>
          </p:nvPr>
        </p:nvSpPr>
        <p:spPr>
          <a:xfrm>
            <a:off x="450850" y="2211715"/>
            <a:ext cx="3982278" cy="3672250"/>
          </a:xfrm>
        </p:spPr>
        <p:txBody>
          <a:bodyPr>
            <a:normAutofit/>
          </a:bodyPr>
          <a:lstStyle>
            <a:lvl1pPr marL="0" indent="0">
              <a:lnSpc>
                <a:spcPct val="100000"/>
              </a:lnSpc>
              <a:buNone/>
              <a:defRPr sz="14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a:t>
            </a:r>
            <a:endParaRPr lang="en-US" dirty="0"/>
          </a:p>
        </p:txBody>
      </p:sp>
    </p:spTree>
    <p:extLst>
      <p:ext uri="{BB962C8B-B14F-4D97-AF65-F5344CB8AC3E}">
        <p14:creationId xmlns:p14="http://schemas.microsoft.com/office/powerpoint/2010/main" val="1436824183"/>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harts/Tables/Graphs">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shape&#10;&#10;Description automatically generated">
            <a:extLst>
              <a:ext uri="{FF2B5EF4-FFF2-40B4-BE49-F238E27FC236}">
                <a16:creationId xmlns:a16="http://schemas.microsoft.com/office/drawing/2014/main" id="{74696565-E5CA-4916-9D44-2B42D12CCB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GB" dirty="0" err="1"/>
              <a:t>Title|Subtitle</a:t>
            </a:r>
            <a:endParaRPr lang="en-GB" dirty="0"/>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Tree>
    <p:extLst>
      <p:ext uri="{BB962C8B-B14F-4D97-AF65-F5344CB8AC3E}">
        <p14:creationId xmlns:p14="http://schemas.microsoft.com/office/powerpoint/2010/main" val="3125793464"/>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ombstones">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US" sz="2400" b="1" dirty="0">
                <a:solidFill>
                  <a:srgbClr val="102A42"/>
                </a:solidFill>
                <a:latin typeface="Century Gothic" panose="020B0502020202020204" pitchFamily="34" charset="0"/>
              </a:rPr>
              <a:t>Tombstones</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cxnSp>
        <p:nvCxnSpPr>
          <p:cNvPr id="13" name="Straight Connector 12">
            <a:extLst>
              <a:ext uri="{FF2B5EF4-FFF2-40B4-BE49-F238E27FC236}">
                <a16:creationId xmlns:a16="http://schemas.microsoft.com/office/drawing/2014/main" id="{92E75205-40C3-DA44-B3D7-9443E1316E7D}"/>
              </a:ext>
            </a:extLst>
          </p:cNvPr>
          <p:cNvCxnSpPr>
            <a:cxnSpLocks/>
          </p:cNvCxnSpPr>
          <p:nvPr userDrawn="1"/>
        </p:nvCxnSpPr>
        <p:spPr>
          <a:xfrm>
            <a:off x="485298" y="6208055"/>
            <a:ext cx="11298515" cy="0"/>
          </a:xfrm>
          <a:prstGeom prst="line">
            <a:avLst/>
          </a:prstGeom>
          <a:ln w="6350">
            <a:solidFill>
              <a:srgbClr val="102A4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076D262-295A-0F44-A09D-4D800DDDEB95}"/>
              </a:ext>
            </a:extLst>
          </p:cNvPr>
          <p:cNvCxnSpPr>
            <a:cxnSpLocks/>
          </p:cNvCxnSpPr>
          <p:nvPr userDrawn="1"/>
        </p:nvCxnSpPr>
        <p:spPr>
          <a:xfrm>
            <a:off x="1060174" y="1372072"/>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F04CF69E-63C8-9C4B-BB2A-8A2677FD9E32}"/>
              </a:ext>
            </a:extLst>
          </p:cNvPr>
          <p:cNvCxnSpPr>
            <a:cxnSpLocks/>
          </p:cNvCxnSpPr>
          <p:nvPr userDrawn="1"/>
        </p:nvCxnSpPr>
        <p:spPr>
          <a:xfrm>
            <a:off x="3771290" y="1372072"/>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30BBF579-24EE-7541-BB3D-44D0D64F9EC7}"/>
              </a:ext>
            </a:extLst>
          </p:cNvPr>
          <p:cNvCxnSpPr>
            <a:cxnSpLocks/>
          </p:cNvCxnSpPr>
          <p:nvPr userDrawn="1"/>
        </p:nvCxnSpPr>
        <p:spPr>
          <a:xfrm>
            <a:off x="6498448" y="1372072"/>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47C51629-D3EB-C748-9A66-FA5EB7547626}"/>
              </a:ext>
            </a:extLst>
          </p:cNvPr>
          <p:cNvCxnSpPr>
            <a:cxnSpLocks/>
          </p:cNvCxnSpPr>
          <p:nvPr userDrawn="1"/>
        </p:nvCxnSpPr>
        <p:spPr>
          <a:xfrm>
            <a:off x="9145395" y="1372072"/>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2B0BE864-506D-DE44-AEBA-511B495993B6}"/>
              </a:ext>
            </a:extLst>
          </p:cNvPr>
          <p:cNvCxnSpPr>
            <a:cxnSpLocks/>
          </p:cNvCxnSpPr>
          <p:nvPr userDrawn="1"/>
        </p:nvCxnSpPr>
        <p:spPr>
          <a:xfrm>
            <a:off x="1060174" y="3441504"/>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CCE834CB-DE3F-9F46-B918-40AC63C97174}"/>
              </a:ext>
            </a:extLst>
          </p:cNvPr>
          <p:cNvCxnSpPr>
            <a:cxnSpLocks/>
          </p:cNvCxnSpPr>
          <p:nvPr userDrawn="1"/>
        </p:nvCxnSpPr>
        <p:spPr>
          <a:xfrm>
            <a:off x="3771290" y="3441504"/>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1C084E4B-981F-664C-AA01-E714BF0FFB14}"/>
              </a:ext>
            </a:extLst>
          </p:cNvPr>
          <p:cNvCxnSpPr>
            <a:cxnSpLocks/>
          </p:cNvCxnSpPr>
          <p:nvPr userDrawn="1"/>
        </p:nvCxnSpPr>
        <p:spPr>
          <a:xfrm>
            <a:off x="6498448" y="3441504"/>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1FDF2A82-DCED-DC47-99AB-E3455C15DCF5}"/>
              </a:ext>
            </a:extLst>
          </p:cNvPr>
          <p:cNvCxnSpPr>
            <a:cxnSpLocks/>
          </p:cNvCxnSpPr>
          <p:nvPr userDrawn="1"/>
        </p:nvCxnSpPr>
        <p:spPr>
          <a:xfrm>
            <a:off x="9145395" y="3441504"/>
            <a:ext cx="0" cy="1611760"/>
          </a:xfrm>
          <a:prstGeom prst="line">
            <a:avLst/>
          </a:prstGeom>
          <a:ln w="19050">
            <a:solidFill>
              <a:srgbClr val="102A42"/>
            </a:solidFill>
          </a:ln>
        </p:spPr>
        <p:style>
          <a:lnRef idx="1">
            <a:schemeClr val="dk1"/>
          </a:lnRef>
          <a:fillRef idx="0">
            <a:schemeClr val="dk1"/>
          </a:fillRef>
          <a:effectRef idx="0">
            <a:schemeClr val="dk1"/>
          </a:effectRef>
          <a:fontRef idx="minor">
            <a:schemeClr val="tx1"/>
          </a:fontRef>
        </p:style>
      </p:cxnSp>
      <p:sp>
        <p:nvSpPr>
          <p:cNvPr id="74" name="Text Placeholder 2">
            <a:extLst>
              <a:ext uri="{FF2B5EF4-FFF2-40B4-BE49-F238E27FC236}">
                <a16:creationId xmlns:a16="http://schemas.microsoft.com/office/drawing/2014/main" id="{85240673-40DE-2A45-9447-BBCED8DA9995}"/>
              </a:ext>
            </a:extLst>
          </p:cNvPr>
          <p:cNvSpPr>
            <a:spLocks noGrp="1"/>
          </p:cNvSpPr>
          <p:nvPr>
            <p:ph type="body" sz="quarter" idx="14" hasCustomPrompt="1"/>
          </p:nvPr>
        </p:nvSpPr>
        <p:spPr>
          <a:xfrm>
            <a:off x="1056665" y="1328134"/>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75" name="Text Placeholder 2">
            <a:extLst>
              <a:ext uri="{FF2B5EF4-FFF2-40B4-BE49-F238E27FC236}">
                <a16:creationId xmlns:a16="http://schemas.microsoft.com/office/drawing/2014/main" id="{0921CDD5-B05D-1546-B51C-3FDACD5A3767}"/>
              </a:ext>
            </a:extLst>
          </p:cNvPr>
          <p:cNvSpPr>
            <a:spLocks noGrp="1"/>
          </p:cNvSpPr>
          <p:nvPr>
            <p:ph type="body" sz="quarter" idx="15" hasCustomPrompt="1"/>
          </p:nvPr>
        </p:nvSpPr>
        <p:spPr>
          <a:xfrm>
            <a:off x="1056665" y="1665590"/>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76" name="Text Placeholder 2">
            <a:extLst>
              <a:ext uri="{FF2B5EF4-FFF2-40B4-BE49-F238E27FC236}">
                <a16:creationId xmlns:a16="http://schemas.microsoft.com/office/drawing/2014/main" id="{8EF0ED2D-93E0-5743-B983-4902BC0F0CFC}"/>
              </a:ext>
            </a:extLst>
          </p:cNvPr>
          <p:cNvSpPr>
            <a:spLocks noGrp="1"/>
          </p:cNvSpPr>
          <p:nvPr>
            <p:ph type="body" sz="quarter" idx="16" hasCustomPrompt="1"/>
          </p:nvPr>
        </p:nvSpPr>
        <p:spPr>
          <a:xfrm>
            <a:off x="3767208" y="1328134"/>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77" name="Text Placeholder 2">
            <a:extLst>
              <a:ext uri="{FF2B5EF4-FFF2-40B4-BE49-F238E27FC236}">
                <a16:creationId xmlns:a16="http://schemas.microsoft.com/office/drawing/2014/main" id="{2FE0DAAA-174E-C94B-A9D3-C6472F2EEF61}"/>
              </a:ext>
            </a:extLst>
          </p:cNvPr>
          <p:cNvSpPr>
            <a:spLocks noGrp="1"/>
          </p:cNvSpPr>
          <p:nvPr>
            <p:ph type="body" sz="quarter" idx="17" hasCustomPrompt="1"/>
          </p:nvPr>
        </p:nvSpPr>
        <p:spPr>
          <a:xfrm>
            <a:off x="3767208" y="1665590"/>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78" name="Text Placeholder 2">
            <a:extLst>
              <a:ext uri="{FF2B5EF4-FFF2-40B4-BE49-F238E27FC236}">
                <a16:creationId xmlns:a16="http://schemas.microsoft.com/office/drawing/2014/main" id="{A339A629-1537-214E-9E8C-843549949FB5}"/>
              </a:ext>
            </a:extLst>
          </p:cNvPr>
          <p:cNvSpPr>
            <a:spLocks noGrp="1"/>
          </p:cNvSpPr>
          <p:nvPr>
            <p:ph type="body" sz="quarter" idx="18" hasCustomPrompt="1"/>
          </p:nvPr>
        </p:nvSpPr>
        <p:spPr>
          <a:xfrm>
            <a:off x="6499522" y="1328134"/>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79" name="Text Placeholder 2">
            <a:extLst>
              <a:ext uri="{FF2B5EF4-FFF2-40B4-BE49-F238E27FC236}">
                <a16:creationId xmlns:a16="http://schemas.microsoft.com/office/drawing/2014/main" id="{BCC26F6A-800E-644E-BDE2-0C97E7395582}"/>
              </a:ext>
            </a:extLst>
          </p:cNvPr>
          <p:cNvSpPr>
            <a:spLocks noGrp="1"/>
          </p:cNvSpPr>
          <p:nvPr>
            <p:ph type="body" sz="quarter" idx="19" hasCustomPrompt="1"/>
          </p:nvPr>
        </p:nvSpPr>
        <p:spPr>
          <a:xfrm>
            <a:off x="6499522" y="1665590"/>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0" name="Text Placeholder 2">
            <a:extLst>
              <a:ext uri="{FF2B5EF4-FFF2-40B4-BE49-F238E27FC236}">
                <a16:creationId xmlns:a16="http://schemas.microsoft.com/office/drawing/2014/main" id="{1563857B-4BC3-C041-9C7E-3CE746354BEF}"/>
              </a:ext>
            </a:extLst>
          </p:cNvPr>
          <p:cNvSpPr>
            <a:spLocks noGrp="1"/>
          </p:cNvSpPr>
          <p:nvPr>
            <p:ph type="body" sz="quarter" idx="20" hasCustomPrompt="1"/>
          </p:nvPr>
        </p:nvSpPr>
        <p:spPr>
          <a:xfrm>
            <a:off x="9133865" y="1328134"/>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1" name="Text Placeholder 2">
            <a:extLst>
              <a:ext uri="{FF2B5EF4-FFF2-40B4-BE49-F238E27FC236}">
                <a16:creationId xmlns:a16="http://schemas.microsoft.com/office/drawing/2014/main" id="{47D7E43C-BBC2-244A-866C-BA302168178F}"/>
              </a:ext>
            </a:extLst>
          </p:cNvPr>
          <p:cNvSpPr>
            <a:spLocks noGrp="1"/>
          </p:cNvSpPr>
          <p:nvPr>
            <p:ph type="body" sz="quarter" idx="21" hasCustomPrompt="1"/>
          </p:nvPr>
        </p:nvSpPr>
        <p:spPr>
          <a:xfrm>
            <a:off x="9133865" y="1665590"/>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2" name="Text Placeholder 2">
            <a:extLst>
              <a:ext uri="{FF2B5EF4-FFF2-40B4-BE49-F238E27FC236}">
                <a16:creationId xmlns:a16="http://schemas.microsoft.com/office/drawing/2014/main" id="{5E523166-23B2-D64C-A3A4-4AF2826ED832}"/>
              </a:ext>
            </a:extLst>
          </p:cNvPr>
          <p:cNvSpPr>
            <a:spLocks noGrp="1"/>
          </p:cNvSpPr>
          <p:nvPr>
            <p:ph type="body" sz="quarter" idx="22" hasCustomPrompt="1"/>
          </p:nvPr>
        </p:nvSpPr>
        <p:spPr>
          <a:xfrm>
            <a:off x="1056665" y="3407305"/>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3" name="Text Placeholder 2">
            <a:extLst>
              <a:ext uri="{FF2B5EF4-FFF2-40B4-BE49-F238E27FC236}">
                <a16:creationId xmlns:a16="http://schemas.microsoft.com/office/drawing/2014/main" id="{6D4CCCF1-2D6B-AB40-BD94-051F7BA34B60}"/>
              </a:ext>
            </a:extLst>
          </p:cNvPr>
          <p:cNvSpPr>
            <a:spLocks noGrp="1"/>
          </p:cNvSpPr>
          <p:nvPr>
            <p:ph type="body" sz="quarter" idx="23" hasCustomPrompt="1"/>
          </p:nvPr>
        </p:nvSpPr>
        <p:spPr>
          <a:xfrm>
            <a:off x="1056665" y="3744761"/>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4" name="Text Placeholder 2">
            <a:extLst>
              <a:ext uri="{FF2B5EF4-FFF2-40B4-BE49-F238E27FC236}">
                <a16:creationId xmlns:a16="http://schemas.microsoft.com/office/drawing/2014/main" id="{E3934FB8-69E9-FA46-8CE2-0D385A82ABF2}"/>
              </a:ext>
            </a:extLst>
          </p:cNvPr>
          <p:cNvSpPr>
            <a:spLocks noGrp="1"/>
          </p:cNvSpPr>
          <p:nvPr>
            <p:ph type="body" sz="quarter" idx="24" hasCustomPrompt="1"/>
          </p:nvPr>
        </p:nvSpPr>
        <p:spPr>
          <a:xfrm>
            <a:off x="3767208" y="3407305"/>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5" name="Text Placeholder 2">
            <a:extLst>
              <a:ext uri="{FF2B5EF4-FFF2-40B4-BE49-F238E27FC236}">
                <a16:creationId xmlns:a16="http://schemas.microsoft.com/office/drawing/2014/main" id="{0286FF40-7C7C-6F4C-B533-8ECA6C7CF44C}"/>
              </a:ext>
            </a:extLst>
          </p:cNvPr>
          <p:cNvSpPr>
            <a:spLocks noGrp="1"/>
          </p:cNvSpPr>
          <p:nvPr>
            <p:ph type="body" sz="quarter" idx="25" hasCustomPrompt="1"/>
          </p:nvPr>
        </p:nvSpPr>
        <p:spPr>
          <a:xfrm>
            <a:off x="3767208" y="3744761"/>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6" name="Text Placeholder 2">
            <a:extLst>
              <a:ext uri="{FF2B5EF4-FFF2-40B4-BE49-F238E27FC236}">
                <a16:creationId xmlns:a16="http://schemas.microsoft.com/office/drawing/2014/main" id="{A9713BC3-4BF2-5E41-9EC5-5AF46285D463}"/>
              </a:ext>
            </a:extLst>
          </p:cNvPr>
          <p:cNvSpPr>
            <a:spLocks noGrp="1"/>
          </p:cNvSpPr>
          <p:nvPr>
            <p:ph type="body" sz="quarter" idx="26" hasCustomPrompt="1"/>
          </p:nvPr>
        </p:nvSpPr>
        <p:spPr>
          <a:xfrm>
            <a:off x="6499522" y="3407305"/>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7" name="Text Placeholder 2">
            <a:extLst>
              <a:ext uri="{FF2B5EF4-FFF2-40B4-BE49-F238E27FC236}">
                <a16:creationId xmlns:a16="http://schemas.microsoft.com/office/drawing/2014/main" id="{7C92FD44-81AA-254C-88CC-39384C0E3862}"/>
              </a:ext>
            </a:extLst>
          </p:cNvPr>
          <p:cNvSpPr>
            <a:spLocks noGrp="1"/>
          </p:cNvSpPr>
          <p:nvPr>
            <p:ph type="body" sz="quarter" idx="27" hasCustomPrompt="1"/>
          </p:nvPr>
        </p:nvSpPr>
        <p:spPr>
          <a:xfrm>
            <a:off x="6499522" y="3744761"/>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
        <p:nvSpPr>
          <p:cNvPr id="88" name="Text Placeholder 2">
            <a:extLst>
              <a:ext uri="{FF2B5EF4-FFF2-40B4-BE49-F238E27FC236}">
                <a16:creationId xmlns:a16="http://schemas.microsoft.com/office/drawing/2014/main" id="{77A0FDA1-7D90-7949-9042-1011E6C8DEF9}"/>
              </a:ext>
            </a:extLst>
          </p:cNvPr>
          <p:cNvSpPr>
            <a:spLocks noGrp="1"/>
          </p:cNvSpPr>
          <p:nvPr>
            <p:ph type="body" sz="quarter" idx="28" hasCustomPrompt="1"/>
          </p:nvPr>
        </p:nvSpPr>
        <p:spPr>
          <a:xfrm>
            <a:off x="9133865" y="3407305"/>
            <a:ext cx="1938338" cy="228600"/>
          </a:xfrm>
        </p:spPr>
        <p:txBody>
          <a:bodyPr>
            <a:noAutofit/>
          </a:bodyPr>
          <a:lstStyle>
            <a:lvl1pPr marL="0" indent="0">
              <a:buNone/>
              <a:defRPr sz="14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Heading</a:t>
            </a:r>
            <a:endParaRPr lang="en-US" dirty="0"/>
          </a:p>
        </p:txBody>
      </p:sp>
      <p:sp>
        <p:nvSpPr>
          <p:cNvPr id="89" name="Text Placeholder 2">
            <a:extLst>
              <a:ext uri="{FF2B5EF4-FFF2-40B4-BE49-F238E27FC236}">
                <a16:creationId xmlns:a16="http://schemas.microsoft.com/office/drawing/2014/main" id="{23875E87-3AB1-5442-924B-99298D6CE050}"/>
              </a:ext>
            </a:extLst>
          </p:cNvPr>
          <p:cNvSpPr>
            <a:spLocks noGrp="1"/>
          </p:cNvSpPr>
          <p:nvPr>
            <p:ph type="body" sz="quarter" idx="29" hasCustomPrompt="1"/>
          </p:nvPr>
        </p:nvSpPr>
        <p:spPr>
          <a:xfrm>
            <a:off x="9133865" y="3744761"/>
            <a:ext cx="1938338" cy="1294367"/>
          </a:xfrm>
        </p:spPr>
        <p:txBody>
          <a:bodyPr>
            <a:noAutofit/>
          </a:bodyPr>
          <a:lstStyle>
            <a:lvl1pPr marL="0" indent="0">
              <a:lnSpc>
                <a:spcPct val="100000"/>
              </a:lnSpc>
              <a:buNone/>
              <a:defRPr sz="11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Nam </a:t>
            </a:r>
            <a:r>
              <a:rPr lang="en-GB" dirty="0" err="1"/>
              <a:t>auctor</a:t>
            </a:r>
            <a:r>
              <a:rPr lang="en-GB" dirty="0"/>
              <a:t> </a:t>
            </a:r>
            <a:r>
              <a:rPr lang="en-GB" dirty="0" err="1"/>
              <a:t>quis</a:t>
            </a:r>
            <a:r>
              <a:rPr lang="en-GB" dirty="0"/>
              <a:t> </a:t>
            </a:r>
            <a:r>
              <a:rPr lang="en-GB" dirty="0" err="1"/>
              <a:t>sapien</a:t>
            </a:r>
            <a:r>
              <a:rPr lang="en-GB" dirty="0"/>
              <a:t> id </a:t>
            </a:r>
            <a:r>
              <a:rPr lang="en-GB" dirty="0" err="1"/>
              <a:t>ornare</a:t>
            </a:r>
            <a:r>
              <a:rPr lang="en-GB" dirty="0"/>
              <a:t>. Integer </a:t>
            </a:r>
            <a:r>
              <a:rPr lang="en-GB" dirty="0" err="1"/>
              <a:t>ultricies</a:t>
            </a:r>
            <a:r>
              <a:rPr lang="en-GB" dirty="0"/>
              <a:t> ac </a:t>
            </a:r>
            <a:r>
              <a:rPr lang="en-GB" dirty="0" err="1"/>
              <a:t>nisl</a:t>
            </a:r>
            <a:r>
              <a:rPr lang="en-GB" dirty="0"/>
              <a:t> et </a:t>
            </a:r>
            <a:r>
              <a:rPr lang="en-GB" dirty="0" err="1"/>
              <a:t>aliquet</a:t>
            </a:r>
            <a:r>
              <a:rPr lang="en-GB" dirty="0"/>
              <a:t>. </a:t>
            </a:r>
          </a:p>
        </p:txBody>
      </p:sp>
    </p:spTree>
    <p:extLst>
      <p:ext uri="{BB962C8B-B14F-4D97-AF65-F5344CB8AC3E}">
        <p14:creationId xmlns:p14="http://schemas.microsoft.com/office/powerpoint/2010/main" val="2428432423"/>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 CV">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con&#10;&#10;Description automatically generated">
            <a:extLst>
              <a:ext uri="{FF2B5EF4-FFF2-40B4-BE49-F238E27FC236}">
                <a16:creationId xmlns:a16="http://schemas.microsoft.com/office/drawing/2014/main" id="{434A6F8C-3432-5E4F-A61C-99286EA7D3B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3"/>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12" name="Picture Placeholder 11">
            <a:extLst>
              <a:ext uri="{FF2B5EF4-FFF2-40B4-BE49-F238E27FC236}">
                <a16:creationId xmlns:a16="http://schemas.microsoft.com/office/drawing/2014/main" id="{ED233741-79F9-CC4C-A8B7-4DCA9C2547F0}"/>
              </a:ext>
            </a:extLst>
          </p:cNvPr>
          <p:cNvSpPr>
            <a:spLocks noGrp="1"/>
          </p:cNvSpPr>
          <p:nvPr>
            <p:ph type="pic" sz="quarter" idx="14" hasCustomPrompt="1"/>
          </p:nvPr>
        </p:nvSpPr>
        <p:spPr>
          <a:xfrm>
            <a:off x="1056198" y="318344"/>
            <a:ext cx="2539156" cy="2539156"/>
          </a:xfrm>
          <a:custGeom>
            <a:avLst/>
            <a:gdLst>
              <a:gd name="connsiteX0" fmla="*/ 1269578 w 2539156"/>
              <a:gd name="connsiteY0" fmla="*/ 0 h 2539156"/>
              <a:gd name="connsiteX1" fmla="*/ 2539156 w 2539156"/>
              <a:gd name="connsiteY1" fmla="*/ 1269578 h 2539156"/>
              <a:gd name="connsiteX2" fmla="*/ 1269578 w 2539156"/>
              <a:gd name="connsiteY2" fmla="*/ 2539156 h 2539156"/>
              <a:gd name="connsiteX3" fmla="*/ 0 w 2539156"/>
              <a:gd name="connsiteY3" fmla="*/ 1269578 h 2539156"/>
              <a:gd name="connsiteX4" fmla="*/ 1269578 w 2539156"/>
              <a:gd name="connsiteY4" fmla="*/ 0 h 2539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156" h="2539156">
                <a:moveTo>
                  <a:pt x="1269578" y="0"/>
                </a:moveTo>
                <a:cubicBezTo>
                  <a:pt x="1970747" y="0"/>
                  <a:pt x="2539156" y="568409"/>
                  <a:pt x="2539156" y="1269578"/>
                </a:cubicBezTo>
                <a:cubicBezTo>
                  <a:pt x="2539156" y="1970747"/>
                  <a:pt x="1970747" y="2539156"/>
                  <a:pt x="1269578" y="2539156"/>
                </a:cubicBezTo>
                <a:cubicBezTo>
                  <a:pt x="568409" y="2539156"/>
                  <a:pt x="0" y="1970747"/>
                  <a:pt x="0" y="1269578"/>
                </a:cubicBezTo>
                <a:cubicBezTo>
                  <a:pt x="0" y="568409"/>
                  <a:pt x="568409" y="0"/>
                  <a:pt x="1269578" y="0"/>
                </a:cubicBezTo>
                <a:close/>
              </a:path>
            </a:pathLst>
          </a:custGeom>
        </p:spPr>
        <p:txBody>
          <a:bodyPr wrap="square" anchor="ctr">
            <a:noAutofit/>
          </a:bodyPr>
          <a:lstStyle>
            <a:lvl1pPr marL="0" indent="0" algn="ctr">
              <a:buNone/>
              <a:defRPr sz="1200"/>
            </a:lvl1pPr>
          </a:lstStyle>
          <a:p>
            <a:r>
              <a:rPr lang="en-US" dirty="0"/>
              <a:t>Click to insert image</a:t>
            </a:r>
          </a:p>
        </p:txBody>
      </p:sp>
      <p:sp>
        <p:nvSpPr>
          <p:cNvPr id="17" name="Text Placeholder 2">
            <a:extLst>
              <a:ext uri="{FF2B5EF4-FFF2-40B4-BE49-F238E27FC236}">
                <a16:creationId xmlns:a16="http://schemas.microsoft.com/office/drawing/2014/main" id="{7B56C5E0-C6D1-9E43-8EC3-3FB4C39852E8}"/>
              </a:ext>
            </a:extLst>
          </p:cNvPr>
          <p:cNvSpPr>
            <a:spLocks noGrp="1"/>
          </p:cNvSpPr>
          <p:nvPr>
            <p:ph type="body" sz="quarter" idx="15" hasCustomPrompt="1"/>
          </p:nvPr>
        </p:nvSpPr>
        <p:spPr>
          <a:xfrm>
            <a:off x="3881121" y="2230456"/>
            <a:ext cx="6825188" cy="3942874"/>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4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a:t>
            </a:r>
            <a:endParaRPr lang="en-US" dirty="0"/>
          </a:p>
        </p:txBody>
      </p:sp>
      <p:sp>
        <p:nvSpPr>
          <p:cNvPr id="18" name="Text Placeholder 2">
            <a:extLst>
              <a:ext uri="{FF2B5EF4-FFF2-40B4-BE49-F238E27FC236}">
                <a16:creationId xmlns:a16="http://schemas.microsoft.com/office/drawing/2014/main" id="{2AB0D6DE-9FFC-214C-BF47-82E50F6CEC33}"/>
              </a:ext>
            </a:extLst>
          </p:cNvPr>
          <p:cNvSpPr>
            <a:spLocks noGrp="1"/>
          </p:cNvSpPr>
          <p:nvPr>
            <p:ph type="body" sz="quarter" idx="16" hasCustomPrompt="1"/>
          </p:nvPr>
        </p:nvSpPr>
        <p:spPr>
          <a:xfrm>
            <a:off x="3872824" y="951111"/>
            <a:ext cx="3098738"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9" name="Text Placeholder 2">
            <a:extLst>
              <a:ext uri="{FF2B5EF4-FFF2-40B4-BE49-F238E27FC236}">
                <a16:creationId xmlns:a16="http://schemas.microsoft.com/office/drawing/2014/main" id="{51D1DEE3-0714-D44C-9B1E-BBA8DCECF246}"/>
              </a:ext>
            </a:extLst>
          </p:cNvPr>
          <p:cNvSpPr>
            <a:spLocks noGrp="1"/>
          </p:cNvSpPr>
          <p:nvPr>
            <p:ph type="body" sz="quarter" idx="17" hasCustomPrompt="1"/>
          </p:nvPr>
        </p:nvSpPr>
        <p:spPr>
          <a:xfrm>
            <a:off x="3872823" y="1169415"/>
            <a:ext cx="3098737"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20" name="Text Placeholder 2">
            <a:extLst>
              <a:ext uri="{FF2B5EF4-FFF2-40B4-BE49-F238E27FC236}">
                <a16:creationId xmlns:a16="http://schemas.microsoft.com/office/drawing/2014/main" id="{7A18C6CA-0B06-4F42-A333-D998EC4BAB21}"/>
              </a:ext>
            </a:extLst>
          </p:cNvPr>
          <p:cNvSpPr>
            <a:spLocks noGrp="1"/>
          </p:cNvSpPr>
          <p:nvPr>
            <p:ph type="body" sz="quarter" idx="18" hasCustomPrompt="1"/>
          </p:nvPr>
        </p:nvSpPr>
        <p:spPr>
          <a:xfrm>
            <a:off x="3872823" y="1377759"/>
            <a:ext cx="3098737"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Tree>
    <p:extLst>
      <p:ext uri="{BB962C8B-B14F-4D97-AF65-F5344CB8AC3E}">
        <p14:creationId xmlns:p14="http://schemas.microsoft.com/office/powerpoint/2010/main" val="704415138"/>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 CV">
    <p:bg>
      <p:bgPr>
        <a:solidFill>
          <a:schemeClr val="bg1"/>
        </a:solidFill>
        <a:effectLst/>
      </p:bgPr>
    </p:bg>
    <p:spTree>
      <p:nvGrpSpPr>
        <p:cNvPr id="1" name=""/>
        <p:cNvGrpSpPr/>
        <p:nvPr/>
      </p:nvGrpSpPr>
      <p:grpSpPr>
        <a:xfrm>
          <a:off x="0" y="0"/>
          <a:ext cx="0" cy="0"/>
          <a:chOff x="0" y="0"/>
          <a:chExt cx="0" cy="0"/>
        </a:xfrm>
      </p:grpSpPr>
      <p:sp>
        <p:nvSpPr>
          <p:cNvPr id="63" name="Picture Placeholder 62">
            <a:extLst>
              <a:ext uri="{FF2B5EF4-FFF2-40B4-BE49-F238E27FC236}">
                <a16:creationId xmlns:a16="http://schemas.microsoft.com/office/drawing/2014/main" id="{64DD809D-5E26-5647-BB0A-BFF404199451}"/>
              </a:ext>
            </a:extLst>
          </p:cNvPr>
          <p:cNvSpPr>
            <a:spLocks noGrp="1"/>
          </p:cNvSpPr>
          <p:nvPr>
            <p:ph type="pic" sz="quarter" idx="24" hasCustomPrompt="1"/>
          </p:nvPr>
        </p:nvSpPr>
        <p:spPr>
          <a:xfrm>
            <a:off x="513101" y="362911"/>
            <a:ext cx="2247760" cy="2250000"/>
          </a:xfrm>
          <a:custGeom>
            <a:avLst/>
            <a:gdLst>
              <a:gd name="connsiteX0" fmla="*/ 1122760 w 2247760"/>
              <a:gd name="connsiteY0" fmla="*/ 0 h 2250000"/>
              <a:gd name="connsiteX1" fmla="*/ 2247760 w 2247760"/>
              <a:gd name="connsiteY1" fmla="*/ 1125000 h 2250000"/>
              <a:gd name="connsiteX2" fmla="*/ 1122760 w 2247760"/>
              <a:gd name="connsiteY2" fmla="*/ 2250000 h 2250000"/>
              <a:gd name="connsiteX3" fmla="*/ 3568 w 2247760"/>
              <a:gd name="connsiteY3" fmla="*/ 1240025 h 2250000"/>
              <a:gd name="connsiteX4" fmla="*/ 0 w 2247760"/>
              <a:gd name="connsiteY4" fmla="*/ 1169363 h 2250000"/>
              <a:gd name="connsiteX5" fmla="*/ 9407 w 2247760"/>
              <a:gd name="connsiteY5" fmla="*/ 1172283 h 2250000"/>
              <a:gd name="connsiteX6" fmla="*/ 60580 w 2247760"/>
              <a:gd name="connsiteY6" fmla="*/ 1177442 h 2250000"/>
              <a:gd name="connsiteX7" fmla="*/ 314495 w 2247760"/>
              <a:gd name="connsiteY7" fmla="*/ 923527 h 2250000"/>
              <a:gd name="connsiteX8" fmla="*/ 111753 w 2247760"/>
              <a:gd name="connsiteY8" fmla="*/ 674771 h 2250000"/>
              <a:gd name="connsiteX9" fmla="*/ 94602 w 2247760"/>
              <a:gd name="connsiteY9" fmla="*/ 673042 h 2250000"/>
              <a:gd name="connsiteX10" fmla="*/ 108698 w 2247760"/>
              <a:gd name="connsiteY10" fmla="*/ 637266 h 2250000"/>
              <a:gd name="connsiteX11" fmla="*/ 189893 w 2247760"/>
              <a:gd name="connsiteY11" fmla="*/ 496002 h 2250000"/>
              <a:gd name="connsiteX12" fmla="*/ 238219 w 2247760"/>
              <a:gd name="connsiteY12" fmla="*/ 431376 h 2250000"/>
              <a:gd name="connsiteX13" fmla="*/ 262076 w 2247760"/>
              <a:gd name="connsiteY13" fmla="*/ 447462 h 2250000"/>
              <a:gd name="connsiteX14" fmla="*/ 328139 w 2247760"/>
              <a:gd name="connsiteY14" fmla="*/ 460799 h 2250000"/>
              <a:gd name="connsiteX15" fmla="*/ 497860 w 2247760"/>
              <a:gd name="connsiteY15" fmla="*/ 291078 h 2250000"/>
              <a:gd name="connsiteX16" fmla="*/ 484523 w 2247760"/>
              <a:gd name="connsiteY16" fmla="*/ 225015 h 2250000"/>
              <a:gd name="connsiteX17" fmla="*/ 472880 w 2247760"/>
              <a:gd name="connsiteY17" fmla="*/ 207748 h 2250000"/>
              <a:gd name="connsiteX18" fmla="*/ 493762 w 2247760"/>
              <a:gd name="connsiteY18" fmla="*/ 192132 h 2250000"/>
              <a:gd name="connsiteX19" fmla="*/ 1122760 w 2247760"/>
              <a:gd name="connsiteY19" fmla="*/ 0 h 225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7760" h="2250000">
                <a:moveTo>
                  <a:pt x="1122760" y="0"/>
                </a:moveTo>
                <a:cubicBezTo>
                  <a:pt x="1744080" y="0"/>
                  <a:pt x="2247760" y="503680"/>
                  <a:pt x="2247760" y="1125000"/>
                </a:cubicBezTo>
                <a:cubicBezTo>
                  <a:pt x="2247760" y="1746320"/>
                  <a:pt x="1744080" y="2250000"/>
                  <a:pt x="1122760" y="2250000"/>
                </a:cubicBezTo>
                <a:cubicBezTo>
                  <a:pt x="540273" y="2250000"/>
                  <a:pt x="61180" y="1807313"/>
                  <a:pt x="3568" y="1240025"/>
                </a:cubicBezTo>
                <a:lnTo>
                  <a:pt x="0" y="1169363"/>
                </a:lnTo>
                <a:lnTo>
                  <a:pt x="9407" y="1172283"/>
                </a:lnTo>
                <a:cubicBezTo>
                  <a:pt x="25937" y="1175666"/>
                  <a:pt x="43051" y="1177442"/>
                  <a:pt x="60580" y="1177442"/>
                </a:cubicBezTo>
                <a:cubicBezTo>
                  <a:pt x="200813" y="1177442"/>
                  <a:pt x="314495" y="1063760"/>
                  <a:pt x="314495" y="923527"/>
                </a:cubicBezTo>
                <a:cubicBezTo>
                  <a:pt x="314495" y="800823"/>
                  <a:pt x="227457" y="698447"/>
                  <a:pt x="111753" y="674771"/>
                </a:cubicBezTo>
                <a:lnTo>
                  <a:pt x="94602" y="673042"/>
                </a:lnTo>
                <a:lnTo>
                  <a:pt x="108698" y="637266"/>
                </a:lnTo>
                <a:cubicBezTo>
                  <a:pt x="132396" y="588084"/>
                  <a:pt x="159567" y="540890"/>
                  <a:pt x="189893" y="496002"/>
                </a:cubicBezTo>
                <a:lnTo>
                  <a:pt x="238219" y="431376"/>
                </a:lnTo>
                <a:lnTo>
                  <a:pt x="262076" y="447462"/>
                </a:lnTo>
                <a:cubicBezTo>
                  <a:pt x="282381" y="456050"/>
                  <a:pt x="304706" y="460799"/>
                  <a:pt x="328139" y="460799"/>
                </a:cubicBezTo>
                <a:cubicBezTo>
                  <a:pt x="421873" y="460799"/>
                  <a:pt x="497860" y="384812"/>
                  <a:pt x="497860" y="291078"/>
                </a:cubicBezTo>
                <a:cubicBezTo>
                  <a:pt x="497860" y="267645"/>
                  <a:pt x="493111" y="245320"/>
                  <a:pt x="484523" y="225015"/>
                </a:cubicBezTo>
                <a:lnTo>
                  <a:pt x="472880" y="207748"/>
                </a:lnTo>
                <a:lnTo>
                  <a:pt x="493762" y="192132"/>
                </a:lnTo>
                <a:cubicBezTo>
                  <a:pt x="673313" y="70830"/>
                  <a:pt x="889765" y="0"/>
                  <a:pt x="1122760"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 name="Oval 2">
            <a:extLst>
              <a:ext uri="{FF2B5EF4-FFF2-40B4-BE49-F238E27FC236}">
                <a16:creationId xmlns:a16="http://schemas.microsoft.com/office/drawing/2014/main" id="{E5D29DCF-02FD-8445-8F69-2B2905836966}"/>
              </a:ext>
            </a:extLst>
          </p:cNvPr>
          <p:cNvSpPr>
            <a:spLocks noChangeAspect="1"/>
          </p:cNvSpPr>
          <p:nvPr userDrawn="1"/>
        </p:nvSpPr>
        <p:spPr>
          <a:xfrm>
            <a:off x="499803" y="350824"/>
            <a:ext cx="2268000" cy="2268000"/>
          </a:xfrm>
          <a:prstGeom prst="ellipse">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2">
            <a:extLst>
              <a:ext uri="{FF2B5EF4-FFF2-40B4-BE49-F238E27FC236}">
                <a16:creationId xmlns:a16="http://schemas.microsoft.com/office/drawing/2014/main" id="{83F441E8-F743-9148-8681-3557B512720A}"/>
              </a:ext>
            </a:extLst>
          </p:cNvPr>
          <p:cNvSpPr>
            <a:spLocks noGrp="1"/>
          </p:cNvSpPr>
          <p:nvPr>
            <p:ph type="body" sz="quarter" idx="16" hasCustomPrompt="1"/>
          </p:nvPr>
        </p:nvSpPr>
        <p:spPr>
          <a:xfrm>
            <a:off x="2947480" y="1032523"/>
            <a:ext cx="2709191"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34" name="Text Placeholder 2">
            <a:extLst>
              <a:ext uri="{FF2B5EF4-FFF2-40B4-BE49-F238E27FC236}">
                <a16:creationId xmlns:a16="http://schemas.microsoft.com/office/drawing/2014/main" id="{B8DE1459-1F61-544E-87BD-721E7289A1E7}"/>
              </a:ext>
            </a:extLst>
          </p:cNvPr>
          <p:cNvSpPr>
            <a:spLocks noGrp="1"/>
          </p:cNvSpPr>
          <p:nvPr>
            <p:ph type="body" sz="quarter" idx="17" hasCustomPrompt="1"/>
          </p:nvPr>
        </p:nvSpPr>
        <p:spPr>
          <a:xfrm>
            <a:off x="2947480" y="1250827"/>
            <a:ext cx="2709190"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35" name="Text Placeholder 2">
            <a:extLst>
              <a:ext uri="{FF2B5EF4-FFF2-40B4-BE49-F238E27FC236}">
                <a16:creationId xmlns:a16="http://schemas.microsoft.com/office/drawing/2014/main" id="{1EB53B01-475D-2246-BF01-72A38045E4FD}"/>
              </a:ext>
            </a:extLst>
          </p:cNvPr>
          <p:cNvSpPr>
            <a:spLocks noGrp="1"/>
          </p:cNvSpPr>
          <p:nvPr>
            <p:ph type="body" sz="quarter" idx="18" hasCustomPrompt="1"/>
          </p:nvPr>
        </p:nvSpPr>
        <p:spPr>
          <a:xfrm>
            <a:off x="2947480" y="1459171"/>
            <a:ext cx="2709190"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36" name="Text Placeholder 2">
            <a:extLst>
              <a:ext uri="{FF2B5EF4-FFF2-40B4-BE49-F238E27FC236}">
                <a16:creationId xmlns:a16="http://schemas.microsoft.com/office/drawing/2014/main" id="{A0F7D16D-1B34-1D43-BC75-EFAC4108FACE}"/>
              </a:ext>
            </a:extLst>
          </p:cNvPr>
          <p:cNvSpPr>
            <a:spLocks noGrp="1"/>
          </p:cNvSpPr>
          <p:nvPr>
            <p:ph type="body" sz="quarter" idx="15" hasCustomPrompt="1"/>
          </p:nvPr>
        </p:nvSpPr>
        <p:spPr>
          <a:xfrm>
            <a:off x="439328" y="2944965"/>
            <a:ext cx="5217341" cy="2340714"/>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a:t>
            </a:r>
          </a:p>
        </p:txBody>
      </p:sp>
      <p:sp>
        <p:nvSpPr>
          <p:cNvPr id="51" name="Text Placeholder 2">
            <a:extLst>
              <a:ext uri="{FF2B5EF4-FFF2-40B4-BE49-F238E27FC236}">
                <a16:creationId xmlns:a16="http://schemas.microsoft.com/office/drawing/2014/main" id="{4795CB6D-939A-994B-93BD-3C30F72F5E74}"/>
              </a:ext>
            </a:extLst>
          </p:cNvPr>
          <p:cNvSpPr>
            <a:spLocks noGrp="1"/>
          </p:cNvSpPr>
          <p:nvPr>
            <p:ph type="body" sz="quarter" idx="20" hasCustomPrompt="1"/>
          </p:nvPr>
        </p:nvSpPr>
        <p:spPr>
          <a:xfrm>
            <a:off x="8723812" y="1032523"/>
            <a:ext cx="2709191"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52" name="Text Placeholder 2">
            <a:extLst>
              <a:ext uri="{FF2B5EF4-FFF2-40B4-BE49-F238E27FC236}">
                <a16:creationId xmlns:a16="http://schemas.microsoft.com/office/drawing/2014/main" id="{A2117F14-F74D-274F-8CA8-4BFBE7AD6036}"/>
              </a:ext>
            </a:extLst>
          </p:cNvPr>
          <p:cNvSpPr>
            <a:spLocks noGrp="1"/>
          </p:cNvSpPr>
          <p:nvPr>
            <p:ph type="body" sz="quarter" idx="21" hasCustomPrompt="1"/>
          </p:nvPr>
        </p:nvSpPr>
        <p:spPr>
          <a:xfrm>
            <a:off x="8723812" y="1250827"/>
            <a:ext cx="2709190"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53" name="Text Placeholder 2">
            <a:extLst>
              <a:ext uri="{FF2B5EF4-FFF2-40B4-BE49-F238E27FC236}">
                <a16:creationId xmlns:a16="http://schemas.microsoft.com/office/drawing/2014/main" id="{C20A7CBD-CCE7-E447-B8A5-F51800ED19BF}"/>
              </a:ext>
            </a:extLst>
          </p:cNvPr>
          <p:cNvSpPr>
            <a:spLocks noGrp="1"/>
          </p:cNvSpPr>
          <p:nvPr>
            <p:ph type="body" sz="quarter" idx="22" hasCustomPrompt="1"/>
          </p:nvPr>
        </p:nvSpPr>
        <p:spPr>
          <a:xfrm>
            <a:off x="8723812" y="1459171"/>
            <a:ext cx="2709190"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54" name="Text Placeholder 2">
            <a:extLst>
              <a:ext uri="{FF2B5EF4-FFF2-40B4-BE49-F238E27FC236}">
                <a16:creationId xmlns:a16="http://schemas.microsoft.com/office/drawing/2014/main" id="{CE156F2D-EFB8-C64A-A8A2-7F62FC709FB8}"/>
              </a:ext>
            </a:extLst>
          </p:cNvPr>
          <p:cNvSpPr>
            <a:spLocks noGrp="1"/>
          </p:cNvSpPr>
          <p:nvPr>
            <p:ph type="body" sz="quarter" idx="23" hasCustomPrompt="1"/>
          </p:nvPr>
        </p:nvSpPr>
        <p:spPr>
          <a:xfrm>
            <a:off x="6215660" y="2944965"/>
            <a:ext cx="5217341" cy="2340714"/>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a:t>
            </a:r>
          </a:p>
        </p:txBody>
      </p:sp>
      <p:sp>
        <p:nvSpPr>
          <p:cNvPr id="59" name="Oval 58">
            <a:extLst>
              <a:ext uri="{FF2B5EF4-FFF2-40B4-BE49-F238E27FC236}">
                <a16:creationId xmlns:a16="http://schemas.microsoft.com/office/drawing/2014/main" id="{9A9A833D-11BB-3C4E-A04C-A6328A40720B}"/>
              </a:ext>
            </a:extLst>
          </p:cNvPr>
          <p:cNvSpPr/>
          <p:nvPr userDrawn="1"/>
        </p:nvSpPr>
        <p:spPr>
          <a:xfrm>
            <a:off x="671519" y="484268"/>
            <a:ext cx="339442" cy="3394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13667F7-5677-1A49-B5C5-794FBFB0C246}"/>
              </a:ext>
            </a:extLst>
          </p:cNvPr>
          <p:cNvSpPr/>
          <p:nvPr userDrawn="1"/>
        </p:nvSpPr>
        <p:spPr>
          <a:xfrm>
            <a:off x="319766" y="1032523"/>
            <a:ext cx="507830" cy="5078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Picture Placeholder 83">
            <a:extLst>
              <a:ext uri="{FF2B5EF4-FFF2-40B4-BE49-F238E27FC236}">
                <a16:creationId xmlns:a16="http://schemas.microsoft.com/office/drawing/2014/main" id="{E996EFF2-5C65-8445-B681-FA64A6C32EBF}"/>
              </a:ext>
            </a:extLst>
          </p:cNvPr>
          <p:cNvSpPr>
            <a:spLocks noGrp="1"/>
          </p:cNvSpPr>
          <p:nvPr>
            <p:ph type="pic" sz="quarter" idx="27" hasCustomPrompt="1"/>
          </p:nvPr>
        </p:nvSpPr>
        <p:spPr>
          <a:xfrm>
            <a:off x="6295593" y="362911"/>
            <a:ext cx="2247760" cy="2250000"/>
          </a:xfrm>
          <a:custGeom>
            <a:avLst/>
            <a:gdLst>
              <a:gd name="connsiteX0" fmla="*/ 1122760 w 2247760"/>
              <a:gd name="connsiteY0" fmla="*/ 0 h 2250000"/>
              <a:gd name="connsiteX1" fmla="*/ 2247760 w 2247760"/>
              <a:gd name="connsiteY1" fmla="*/ 1125000 h 2250000"/>
              <a:gd name="connsiteX2" fmla="*/ 1122760 w 2247760"/>
              <a:gd name="connsiteY2" fmla="*/ 2250000 h 2250000"/>
              <a:gd name="connsiteX3" fmla="*/ 3568 w 2247760"/>
              <a:gd name="connsiteY3" fmla="*/ 1240025 h 2250000"/>
              <a:gd name="connsiteX4" fmla="*/ 0 w 2247760"/>
              <a:gd name="connsiteY4" fmla="*/ 1169363 h 2250000"/>
              <a:gd name="connsiteX5" fmla="*/ 9407 w 2247760"/>
              <a:gd name="connsiteY5" fmla="*/ 1172283 h 2250000"/>
              <a:gd name="connsiteX6" fmla="*/ 60580 w 2247760"/>
              <a:gd name="connsiteY6" fmla="*/ 1177442 h 2250000"/>
              <a:gd name="connsiteX7" fmla="*/ 314495 w 2247760"/>
              <a:gd name="connsiteY7" fmla="*/ 923527 h 2250000"/>
              <a:gd name="connsiteX8" fmla="*/ 111753 w 2247760"/>
              <a:gd name="connsiteY8" fmla="*/ 674771 h 2250000"/>
              <a:gd name="connsiteX9" fmla="*/ 94602 w 2247760"/>
              <a:gd name="connsiteY9" fmla="*/ 673042 h 2250000"/>
              <a:gd name="connsiteX10" fmla="*/ 108698 w 2247760"/>
              <a:gd name="connsiteY10" fmla="*/ 637266 h 2250000"/>
              <a:gd name="connsiteX11" fmla="*/ 189893 w 2247760"/>
              <a:gd name="connsiteY11" fmla="*/ 496002 h 2250000"/>
              <a:gd name="connsiteX12" fmla="*/ 238219 w 2247760"/>
              <a:gd name="connsiteY12" fmla="*/ 431376 h 2250000"/>
              <a:gd name="connsiteX13" fmla="*/ 262076 w 2247760"/>
              <a:gd name="connsiteY13" fmla="*/ 447462 h 2250000"/>
              <a:gd name="connsiteX14" fmla="*/ 328139 w 2247760"/>
              <a:gd name="connsiteY14" fmla="*/ 460799 h 2250000"/>
              <a:gd name="connsiteX15" fmla="*/ 497860 w 2247760"/>
              <a:gd name="connsiteY15" fmla="*/ 291078 h 2250000"/>
              <a:gd name="connsiteX16" fmla="*/ 484523 w 2247760"/>
              <a:gd name="connsiteY16" fmla="*/ 225015 h 2250000"/>
              <a:gd name="connsiteX17" fmla="*/ 472880 w 2247760"/>
              <a:gd name="connsiteY17" fmla="*/ 207748 h 2250000"/>
              <a:gd name="connsiteX18" fmla="*/ 493762 w 2247760"/>
              <a:gd name="connsiteY18" fmla="*/ 192132 h 2250000"/>
              <a:gd name="connsiteX19" fmla="*/ 1122760 w 2247760"/>
              <a:gd name="connsiteY19" fmla="*/ 0 h 225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7760" h="2250000">
                <a:moveTo>
                  <a:pt x="1122760" y="0"/>
                </a:moveTo>
                <a:cubicBezTo>
                  <a:pt x="1744080" y="0"/>
                  <a:pt x="2247760" y="503680"/>
                  <a:pt x="2247760" y="1125000"/>
                </a:cubicBezTo>
                <a:cubicBezTo>
                  <a:pt x="2247760" y="1746320"/>
                  <a:pt x="1744080" y="2250000"/>
                  <a:pt x="1122760" y="2250000"/>
                </a:cubicBezTo>
                <a:cubicBezTo>
                  <a:pt x="540273" y="2250000"/>
                  <a:pt x="61180" y="1807313"/>
                  <a:pt x="3568" y="1240025"/>
                </a:cubicBezTo>
                <a:lnTo>
                  <a:pt x="0" y="1169363"/>
                </a:lnTo>
                <a:lnTo>
                  <a:pt x="9407" y="1172283"/>
                </a:lnTo>
                <a:cubicBezTo>
                  <a:pt x="25937" y="1175666"/>
                  <a:pt x="43051" y="1177442"/>
                  <a:pt x="60580" y="1177442"/>
                </a:cubicBezTo>
                <a:cubicBezTo>
                  <a:pt x="200813" y="1177442"/>
                  <a:pt x="314495" y="1063760"/>
                  <a:pt x="314495" y="923527"/>
                </a:cubicBezTo>
                <a:cubicBezTo>
                  <a:pt x="314495" y="800823"/>
                  <a:pt x="227457" y="698447"/>
                  <a:pt x="111753" y="674771"/>
                </a:cubicBezTo>
                <a:lnTo>
                  <a:pt x="94602" y="673042"/>
                </a:lnTo>
                <a:lnTo>
                  <a:pt x="108698" y="637266"/>
                </a:lnTo>
                <a:cubicBezTo>
                  <a:pt x="132396" y="588084"/>
                  <a:pt x="159567" y="540890"/>
                  <a:pt x="189893" y="496002"/>
                </a:cubicBezTo>
                <a:lnTo>
                  <a:pt x="238219" y="431376"/>
                </a:lnTo>
                <a:lnTo>
                  <a:pt x="262076" y="447462"/>
                </a:lnTo>
                <a:cubicBezTo>
                  <a:pt x="282381" y="456050"/>
                  <a:pt x="304706" y="460799"/>
                  <a:pt x="328139" y="460799"/>
                </a:cubicBezTo>
                <a:cubicBezTo>
                  <a:pt x="421873" y="460799"/>
                  <a:pt x="497860" y="384812"/>
                  <a:pt x="497860" y="291078"/>
                </a:cubicBezTo>
                <a:cubicBezTo>
                  <a:pt x="497860" y="267645"/>
                  <a:pt x="493111" y="245320"/>
                  <a:pt x="484523" y="225015"/>
                </a:cubicBezTo>
                <a:lnTo>
                  <a:pt x="472880" y="207748"/>
                </a:lnTo>
                <a:lnTo>
                  <a:pt x="493762" y="192132"/>
                </a:lnTo>
                <a:cubicBezTo>
                  <a:pt x="673313" y="70830"/>
                  <a:pt x="889765" y="0"/>
                  <a:pt x="1122760"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85" name="Oval 84">
            <a:extLst>
              <a:ext uri="{FF2B5EF4-FFF2-40B4-BE49-F238E27FC236}">
                <a16:creationId xmlns:a16="http://schemas.microsoft.com/office/drawing/2014/main" id="{EB1AE29D-4F37-BC49-ADE9-41FAEC3E590B}"/>
              </a:ext>
            </a:extLst>
          </p:cNvPr>
          <p:cNvSpPr>
            <a:spLocks noChangeAspect="1"/>
          </p:cNvSpPr>
          <p:nvPr userDrawn="1"/>
        </p:nvSpPr>
        <p:spPr>
          <a:xfrm>
            <a:off x="6282295" y="350824"/>
            <a:ext cx="2268000" cy="2268000"/>
          </a:xfrm>
          <a:prstGeom prst="ellipse">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5274A149-7C73-654E-9181-688CE0099155}"/>
              </a:ext>
            </a:extLst>
          </p:cNvPr>
          <p:cNvSpPr/>
          <p:nvPr userDrawn="1"/>
        </p:nvSpPr>
        <p:spPr>
          <a:xfrm>
            <a:off x="6454011" y="484268"/>
            <a:ext cx="339442" cy="3394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7B24C0A5-4A13-5B49-A121-B8EC15885145}"/>
              </a:ext>
            </a:extLst>
          </p:cNvPr>
          <p:cNvSpPr/>
          <p:nvPr userDrawn="1"/>
        </p:nvSpPr>
        <p:spPr>
          <a:xfrm>
            <a:off x="6102258" y="1032523"/>
            <a:ext cx="507830" cy="5078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895127"/>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 CV">
    <p:bg>
      <p:bgPr>
        <a:solidFill>
          <a:schemeClr val="bg1"/>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B694111-6D88-B844-B1DA-5D3F77089342}"/>
              </a:ext>
            </a:extLst>
          </p:cNvPr>
          <p:cNvSpPr/>
          <p:nvPr userDrawn="1"/>
        </p:nvSpPr>
        <p:spPr>
          <a:xfrm>
            <a:off x="569242" y="345729"/>
            <a:ext cx="1332000" cy="1332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Picture Placeholder 55">
            <a:extLst>
              <a:ext uri="{FF2B5EF4-FFF2-40B4-BE49-F238E27FC236}">
                <a16:creationId xmlns:a16="http://schemas.microsoft.com/office/drawing/2014/main" id="{CE1C68D1-B88A-5544-A8B8-9E4A407756F0}"/>
              </a:ext>
            </a:extLst>
          </p:cNvPr>
          <p:cNvSpPr>
            <a:spLocks noGrp="1"/>
          </p:cNvSpPr>
          <p:nvPr>
            <p:ph type="pic" sz="quarter" idx="24" hasCustomPrompt="1"/>
          </p:nvPr>
        </p:nvSpPr>
        <p:spPr>
          <a:xfrm>
            <a:off x="580598" y="352929"/>
            <a:ext cx="1313444" cy="1317600"/>
          </a:xfrm>
          <a:custGeom>
            <a:avLst/>
            <a:gdLst>
              <a:gd name="connsiteX0" fmla="*/ 654644 w 1313444"/>
              <a:gd name="connsiteY0" fmla="*/ 0 h 1317600"/>
              <a:gd name="connsiteX1" fmla="*/ 1313444 w 1313444"/>
              <a:gd name="connsiteY1" fmla="*/ 658800 h 1317600"/>
              <a:gd name="connsiteX2" fmla="*/ 654644 w 1313444"/>
              <a:gd name="connsiteY2" fmla="*/ 1317600 h 1317600"/>
              <a:gd name="connsiteX3" fmla="*/ 9229 w 1313444"/>
              <a:gd name="connsiteY3" fmla="*/ 791571 h 1317600"/>
              <a:gd name="connsiteX4" fmla="*/ 0 w 1313444"/>
              <a:gd name="connsiteY4" fmla="*/ 700029 h 1317600"/>
              <a:gd name="connsiteX5" fmla="*/ 7308 w 1313444"/>
              <a:gd name="connsiteY5" fmla="*/ 701504 h 1317600"/>
              <a:gd name="connsiteX6" fmla="*/ 156697 w 1313444"/>
              <a:gd name="connsiteY6" fmla="*/ 552115 h 1317600"/>
              <a:gd name="connsiteX7" fmla="*/ 65457 w 1313444"/>
              <a:gd name="connsiteY7" fmla="*/ 414466 h 1317600"/>
              <a:gd name="connsiteX8" fmla="*/ 45133 w 1313444"/>
              <a:gd name="connsiteY8" fmla="*/ 410363 h 1317600"/>
              <a:gd name="connsiteX9" fmla="*/ 47616 w 1313444"/>
              <a:gd name="connsiteY9" fmla="*/ 402365 h 1317600"/>
              <a:gd name="connsiteX10" fmla="*/ 91221 w 1313444"/>
              <a:gd name="connsiteY10" fmla="*/ 317188 h 1317600"/>
              <a:gd name="connsiteX11" fmla="*/ 122759 w 1313444"/>
              <a:gd name="connsiteY11" fmla="*/ 272829 h 1317600"/>
              <a:gd name="connsiteX12" fmla="*/ 125854 w 1313444"/>
              <a:gd name="connsiteY12" fmla="*/ 274916 h 1317600"/>
              <a:gd name="connsiteX13" fmla="*/ 164722 w 1313444"/>
              <a:gd name="connsiteY13" fmla="*/ 282763 h 1317600"/>
              <a:gd name="connsiteX14" fmla="*/ 264576 w 1313444"/>
              <a:gd name="connsiteY14" fmla="*/ 182909 h 1317600"/>
              <a:gd name="connsiteX15" fmla="*/ 256729 w 1313444"/>
              <a:gd name="connsiteY15" fmla="*/ 144041 h 1317600"/>
              <a:gd name="connsiteX16" fmla="*/ 253075 w 1313444"/>
              <a:gd name="connsiteY16" fmla="*/ 138621 h 1317600"/>
              <a:gd name="connsiteX17" fmla="*/ 286303 w 1313444"/>
              <a:gd name="connsiteY17" fmla="*/ 112513 h 1317600"/>
              <a:gd name="connsiteX18" fmla="*/ 654644 w 1313444"/>
              <a:gd name="connsiteY18" fmla="*/ 0 h 13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444" h="1317600">
                <a:moveTo>
                  <a:pt x="654644" y="0"/>
                </a:moveTo>
                <a:cubicBezTo>
                  <a:pt x="1018489" y="0"/>
                  <a:pt x="1313444" y="294955"/>
                  <a:pt x="1313444" y="658800"/>
                </a:cubicBezTo>
                <a:cubicBezTo>
                  <a:pt x="1313444" y="1022645"/>
                  <a:pt x="1018489" y="1317600"/>
                  <a:pt x="654644" y="1317600"/>
                </a:cubicBezTo>
                <a:cubicBezTo>
                  <a:pt x="336280" y="1317600"/>
                  <a:pt x="70659" y="1091775"/>
                  <a:pt x="9229" y="791571"/>
                </a:cubicBezTo>
                <a:lnTo>
                  <a:pt x="0" y="700029"/>
                </a:lnTo>
                <a:lnTo>
                  <a:pt x="7308" y="701504"/>
                </a:lnTo>
                <a:cubicBezTo>
                  <a:pt x="89813" y="701504"/>
                  <a:pt x="156697" y="634620"/>
                  <a:pt x="156697" y="552115"/>
                </a:cubicBezTo>
                <a:cubicBezTo>
                  <a:pt x="156697" y="490236"/>
                  <a:pt x="119075" y="437144"/>
                  <a:pt x="65457" y="414466"/>
                </a:cubicBezTo>
                <a:lnTo>
                  <a:pt x="45133" y="410363"/>
                </a:lnTo>
                <a:lnTo>
                  <a:pt x="47616" y="402365"/>
                </a:lnTo>
                <a:cubicBezTo>
                  <a:pt x="60117" y="372808"/>
                  <a:pt x="74714" y="344354"/>
                  <a:pt x="91221" y="317188"/>
                </a:cubicBezTo>
                <a:lnTo>
                  <a:pt x="122759" y="272829"/>
                </a:lnTo>
                <a:lnTo>
                  <a:pt x="125854" y="274916"/>
                </a:lnTo>
                <a:cubicBezTo>
                  <a:pt x="137801" y="279969"/>
                  <a:pt x="150935" y="282763"/>
                  <a:pt x="164722" y="282763"/>
                </a:cubicBezTo>
                <a:cubicBezTo>
                  <a:pt x="219870" y="282763"/>
                  <a:pt x="264576" y="238057"/>
                  <a:pt x="264576" y="182909"/>
                </a:cubicBezTo>
                <a:cubicBezTo>
                  <a:pt x="264576" y="169122"/>
                  <a:pt x="261782" y="155988"/>
                  <a:pt x="256729" y="144041"/>
                </a:cubicBezTo>
                <a:lnTo>
                  <a:pt x="253075" y="138621"/>
                </a:lnTo>
                <a:lnTo>
                  <a:pt x="286303" y="112513"/>
                </a:lnTo>
                <a:cubicBezTo>
                  <a:pt x="391448" y="41478"/>
                  <a:pt x="518202" y="0"/>
                  <a:pt x="654644"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3" name="Text Placeholder 2">
            <a:extLst>
              <a:ext uri="{FF2B5EF4-FFF2-40B4-BE49-F238E27FC236}">
                <a16:creationId xmlns:a16="http://schemas.microsoft.com/office/drawing/2014/main" id="{83F441E8-F743-9148-8681-3557B512720A}"/>
              </a:ext>
            </a:extLst>
          </p:cNvPr>
          <p:cNvSpPr>
            <a:spLocks noGrp="1"/>
          </p:cNvSpPr>
          <p:nvPr>
            <p:ph type="body" sz="quarter" idx="16" hasCustomPrompt="1"/>
          </p:nvPr>
        </p:nvSpPr>
        <p:spPr>
          <a:xfrm>
            <a:off x="2222960" y="536177"/>
            <a:ext cx="2709191"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34" name="Text Placeholder 2">
            <a:extLst>
              <a:ext uri="{FF2B5EF4-FFF2-40B4-BE49-F238E27FC236}">
                <a16:creationId xmlns:a16="http://schemas.microsoft.com/office/drawing/2014/main" id="{B8DE1459-1F61-544E-87BD-721E7289A1E7}"/>
              </a:ext>
            </a:extLst>
          </p:cNvPr>
          <p:cNvSpPr>
            <a:spLocks noGrp="1"/>
          </p:cNvSpPr>
          <p:nvPr>
            <p:ph type="body" sz="quarter" idx="17" hasCustomPrompt="1"/>
          </p:nvPr>
        </p:nvSpPr>
        <p:spPr>
          <a:xfrm>
            <a:off x="2222960" y="754481"/>
            <a:ext cx="2709190"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35" name="Text Placeholder 2">
            <a:extLst>
              <a:ext uri="{FF2B5EF4-FFF2-40B4-BE49-F238E27FC236}">
                <a16:creationId xmlns:a16="http://schemas.microsoft.com/office/drawing/2014/main" id="{1EB53B01-475D-2246-BF01-72A38045E4FD}"/>
              </a:ext>
            </a:extLst>
          </p:cNvPr>
          <p:cNvSpPr>
            <a:spLocks noGrp="1"/>
          </p:cNvSpPr>
          <p:nvPr>
            <p:ph type="body" sz="quarter" idx="18" hasCustomPrompt="1"/>
          </p:nvPr>
        </p:nvSpPr>
        <p:spPr>
          <a:xfrm>
            <a:off x="2222960" y="962825"/>
            <a:ext cx="2709190"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36" name="Text Placeholder 2">
            <a:extLst>
              <a:ext uri="{FF2B5EF4-FFF2-40B4-BE49-F238E27FC236}">
                <a16:creationId xmlns:a16="http://schemas.microsoft.com/office/drawing/2014/main" id="{A0F7D16D-1B34-1D43-BC75-EFAC4108FACE}"/>
              </a:ext>
            </a:extLst>
          </p:cNvPr>
          <p:cNvSpPr>
            <a:spLocks noGrp="1"/>
          </p:cNvSpPr>
          <p:nvPr>
            <p:ph type="body" sz="quarter" idx="15" hasCustomPrompt="1"/>
          </p:nvPr>
        </p:nvSpPr>
        <p:spPr>
          <a:xfrm>
            <a:off x="439328" y="1896464"/>
            <a:ext cx="5217341" cy="1048501"/>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p>
        </p:txBody>
      </p:sp>
      <p:sp>
        <p:nvSpPr>
          <p:cNvPr id="57" name="Oval 56">
            <a:extLst>
              <a:ext uri="{FF2B5EF4-FFF2-40B4-BE49-F238E27FC236}">
                <a16:creationId xmlns:a16="http://schemas.microsoft.com/office/drawing/2014/main" id="{5D9586E2-EB9C-D740-8702-55C787797CA3}"/>
              </a:ext>
            </a:extLst>
          </p:cNvPr>
          <p:cNvSpPr/>
          <p:nvPr userDrawn="1"/>
        </p:nvSpPr>
        <p:spPr>
          <a:xfrm>
            <a:off x="438517" y="755655"/>
            <a:ext cx="298777" cy="298777"/>
          </a:xfrm>
          <a:prstGeom prst="ellipse">
            <a:avLst/>
          </a:prstGeom>
          <a:solidFill>
            <a:srgbClr val="416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773F12A9-A168-1A44-95E8-44E80910F774}"/>
              </a:ext>
            </a:extLst>
          </p:cNvPr>
          <p:cNvSpPr/>
          <p:nvPr userDrawn="1"/>
        </p:nvSpPr>
        <p:spPr>
          <a:xfrm>
            <a:off x="645466" y="435984"/>
            <a:ext cx="199707" cy="199707"/>
          </a:xfrm>
          <a:prstGeom prst="ellipse">
            <a:avLst/>
          </a:prstGeom>
          <a:solidFill>
            <a:srgbClr val="B7B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7BAC9"/>
              </a:solidFill>
            </a:endParaRPr>
          </a:p>
        </p:txBody>
      </p:sp>
      <p:sp>
        <p:nvSpPr>
          <p:cNvPr id="67" name="Oval 66">
            <a:extLst>
              <a:ext uri="{FF2B5EF4-FFF2-40B4-BE49-F238E27FC236}">
                <a16:creationId xmlns:a16="http://schemas.microsoft.com/office/drawing/2014/main" id="{D58F5C3D-CB5E-E641-8861-FA2A4CE3B22D}"/>
              </a:ext>
            </a:extLst>
          </p:cNvPr>
          <p:cNvSpPr/>
          <p:nvPr userDrawn="1"/>
        </p:nvSpPr>
        <p:spPr>
          <a:xfrm>
            <a:off x="6335042" y="345729"/>
            <a:ext cx="1332000" cy="1332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icture Placeholder 67">
            <a:extLst>
              <a:ext uri="{FF2B5EF4-FFF2-40B4-BE49-F238E27FC236}">
                <a16:creationId xmlns:a16="http://schemas.microsoft.com/office/drawing/2014/main" id="{13314F90-5EE3-A743-ADCC-C4AF2364C193}"/>
              </a:ext>
            </a:extLst>
          </p:cNvPr>
          <p:cNvSpPr>
            <a:spLocks noGrp="1"/>
          </p:cNvSpPr>
          <p:nvPr>
            <p:ph type="pic" sz="quarter" idx="25" hasCustomPrompt="1"/>
          </p:nvPr>
        </p:nvSpPr>
        <p:spPr>
          <a:xfrm>
            <a:off x="6346398" y="352929"/>
            <a:ext cx="1313444" cy="1317600"/>
          </a:xfrm>
          <a:custGeom>
            <a:avLst/>
            <a:gdLst>
              <a:gd name="connsiteX0" fmla="*/ 654644 w 1313444"/>
              <a:gd name="connsiteY0" fmla="*/ 0 h 1317600"/>
              <a:gd name="connsiteX1" fmla="*/ 1313444 w 1313444"/>
              <a:gd name="connsiteY1" fmla="*/ 658800 h 1317600"/>
              <a:gd name="connsiteX2" fmla="*/ 654644 w 1313444"/>
              <a:gd name="connsiteY2" fmla="*/ 1317600 h 1317600"/>
              <a:gd name="connsiteX3" fmla="*/ 9229 w 1313444"/>
              <a:gd name="connsiteY3" fmla="*/ 791571 h 1317600"/>
              <a:gd name="connsiteX4" fmla="*/ 0 w 1313444"/>
              <a:gd name="connsiteY4" fmla="*/ 700029 h 1317600"/>
              <a:gd name="connsiteX5" fmla="*/ 7308 w 1313444"/>
              <a:gd name="connsiteY5" fmla="*/ 701504 h 1317600"/>
              <a:gd name="connsiteX6" fmla="*/ 156697 w 1313444"/>
              <a:gd name="connsiteY6" fmla="*/ 552115 h 1317600"/>
              <a:gd name="connsiteX7" fmla="*/ 65457 w 1313444"/>
              <a:gd name="connsiteY7" fmla="*/ 414466 h 1317600"/>
              <a:gd name="connsiteX8" fmla="*/ 45133 w 1313444"/>
              <a:gd name="connsiteY8" fmla="*/ 410363 h 1317600"/>
              <a:gd name="connsiteX9" fmla="*/ 47616 w 1313444"/>
              <a:gd name="connsiteY9" fmla="*/ 402365 h 1317600"/>
              <a:gd name="connsiteX10" fmla="*/ 91221 w 1313444"/>
              <a:gd name="connsiteY10" fmla="*/ 317188 h 1317600"/>
              <a:gd name="connsiteX11" fmla="*/ 122759 w 1313444"/>
              <a:gd name="connsiteY11" fmla="*/ 272829 h 1317600"/>
              <a:gd name="connsiteX12" fmla="*/ 125854 w 1313444"/>
              <a:gd name="connsiteY12" fmla="*/ 274916 h 1317600"/>
              <a:gd name="connsiteX13" fmla="*/ 164722 w 1313444"/>
              <a:gd name="connsiteY13" fmla="*/ 282763 h 1317600"/>
              <a:gd name="connsiteX14" fmla="*/ 264576 w 1313444"/>
              <a:gd name="connsiteY14" fmla="*/ 182909 h 1317600"/>
              <a:gd name="connsiteX15" fmla="*/ 256729 w 1313444"/>
              <a:gd name="connsiteY15" fmla="*/ 144041 h 1317600"/>
              <a:gd name="connsiteX16" fmla="*/ 253075 w 1313444"/>
              <a:gd name="connsiteY16" fmla="*/ 138621 h 1317600"/>
              <a:gd name="connsiteX17" fmla="*/ 286303 w 1313444"/>
              <a:gd name="connsiteY17" fmla="*/ 112513 h 1317600"/>
              <a:gd name="connsiteX18" fmla="*/ 654644 w 1313444"/>
              <a:gd name="connsiteY18" fmla="*/ 0 h 13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444" h="1317600">
                <a:moveTo>
                  <a:pt x="654644" y="0"/>
                </a:moveTo>
                <a:cubicBezTo>
                  <a:pt x="1018489" y="0"/>
                  <a:pt x="1313444" y="294955"/>
                  <a:pt x="1313444" y="658800"/>
                </a:cubicBezTo>
                <a:cubicBezTo>
                  <a:pt x="1313444" y="1022645"/>
                  <a:pt x="1018489" y="1317600"/>
                  <a:pt x="654644" y="1317600"/>
                </a:cubicBezTo>
                <a:cubicBezTo>
                  <a:pt x="336280" y="1317600"/>
                  <a:pt x="70659" y="1091775"/>
                  <a:pt x="9229" y="791571"/>
                </a:cubicBezTo>
                <a:lnTo>
                  <a:pt x="0" y="700029"/>
                </a:lnTo>
                <a:lnTo>
                  <a:pt x="7308" y="701504"/>
                </a:lnTo>
                <a:cubicBezTo>
                  <a:pt x="89813" y="701504"/>
                  <a:pt x="156697" y="634620"/>
                  <a:pt x="156697" y="552115"/>
                </a:cubicBezTo>
                <a:cubicBezTo>
                  <a:pt x="156697" y="490236"/>
                  <a:pt x="119075" y="437144"/>
                  <a:pt x="65457" y="414466"/>
                </a:cubicBezTo>
                <a:lnTo>
                  <a:pt x="45133" y="410363"/>
                </a:lnTo>
                <a:lnTo>
                  <a:pt x="47616" y="402365"/>
                </a:lnTo>
                <a:cubicBezTo>
                  <a:pt x="60117" y="372808"/>
                  <a:pt x="74714" y="344354"/>
                  <a:pt x="91221" y="317188"/>
                </a:cubicBezTo>
                <a:lnTo>
                  <a:pt x="122759" y="272829"/>
                </a:lnTo>
                <a:lnTo>
                  <a:pt x="125854" y="274916"/>
                </a:lnTo>
                <a:cubicBezTo>
                  <a:pt x="137801" y="279969"/>
                  <a:pt x="150935" y="282763"/>
                  <a:pt x="164722" y="282763"/>
                </a:cubicBezTo>
                <a:cubicBezTo>
                  <a:pt x="219870" y="282763"/>
                  <a:pt x="264576" y="238057"/>
                  <a:pt x="264576" y="182909"/>
                </a:cubicBezTo>
                <a:cubicBezTo>
                  <a:pt x="264576" y="169122"/>
                  <a:pt x="261782" y="155988"/>
                  <a:pt x="256729" y="144041"/>
                </a:cubicBezTo>
                <a:lnTo>
                  <a:pt x="253075" y="138621"/>
                </a:lnTo>
                <a:lnTo>
                  <a:pt x="286303" y="112513"/>
                </a:lnTo>
                <a:cubicBezTo>
                  <a:pt x="391448" y="41478"/>
                  <a:pt x="518202" y="0"/>
                  <a:pt x="654644"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69" name="Text Placeholder 2">
            <a:extLst>
              <a:ext uri="{FF2B5EF4-FFF2-40B4-BE49-F238E27FC236}">
                <a16:creationId xmlns:a16="http://schemas.microsoft.com/office/drawing/2014/main" id="{6918CB79-5A41-6444-B403-65972D3FB54F}"/>
              </a:ext>
            </a:extLst>
          </p:cNvPr>
          <p:cNvSpPr>
            <a:spLocks noGrp="1"/>
          </p:cNvSpPr>
          <p:nvPr>
            <p:ph type="body" sz="quarter" idx="26" hasCustomPrompt="1"/>
          </p:nvPr>
        </p:nvSpPr>
        <p:spPr>
          <a:xfrm>
            <a:off x="7988760" y="536177"/>
            <a:ext cx="2709191"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70" name="Text Placeholder 2">
            <a:extLst>
              <a:ext uri="{FF2B5EF4-FFF2-40B4-BE49-F238E27FC236}">
                <a16:creationId xmlns:a16="http://schemas.microsoft.com/office/drawing/2014/main" id="{DCB6A7FA-B21C-634B-87CC-5E3E902D3C26}"/>
              </a:ext>
            </a:extLst>
          </p:cNvPr>
          <p:cNvSpPr>
            <a:spLocks noGrp="1"/>
          </p:cNvSpPr>
          <p:nvPr>
            <p:ph type="body" sz="quarter" idx="27" hasCustomPrompt="1"/>
          </p:nvPr>
        </p:nvSpPr>
        <p:spPr>
          <a:xfrm>
            <a:off x="7988760" y="754481"/>
            <a:ext cx="2709190"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71" name="Text Placeholder 2">
            <a:extLst>
              <a:ext uri="{FF2B5EF4-FFF2-40B4-BE49-F238E27FC236}">
                <a16:creationId xmlns:a16="http://schemas.microsoft.com/office/drawing/2014/main" id="{AD764470-2D9A-224A-AC38-F97FD5FCFE66}"/>
              </a:ext>
            </a:extLst>
          </p:cNvPr>
          <p:cNvSpPr>
            <a:spLocks noGrp="1"/>
          </p:cNvSpPr>
          <p:nvPr>
            <p:ph type="body" sz="quarter" idx="28" hasCustomPrompt="1"/>
          </p:nvPr>
        </p:nvSpPr>
        <p:spPr>
          <a:xfrm>
            <a:off x="7988760" y="962825"/>
            <a:ext cx="2709190"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72" name="Text Placeholder 2">
            <a:extLst>
              <a:ext uri="{FF2B5EF4-FFF2-40B4-BE49-F238E27FC236}">
                <a16:creationId xmlns:a16="http://schemas.microsoft.com/office/drawing/2014/main" id="{11404DA3-01F6-F54B-B85C-8DEF1F25C69B}"/>
              </a:ext>
            </a:extLst>
          </p:cNvPr>
          <p:cNvSpPr>
            <a:spLocks noGrp="1"/>
          </p:cNvSpPr>
          <p:nvPr>
            <p:ph type="body" sz="quarter" idx="29" hasCustomPrompt="1"/>
          </p:nvPr>
        </p:nvSpPr>
        <p:spPr>
          <a:xfrm>
            <a:off x="6205128" y="1896464"/>
            <a:ext cx="5217341" cy="1048501"/>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p>
        </p:txBody>
      </p:sp>
      <p:sp>
        <p:nvSpPr>
          <p:cNvPr id="73" name="Oval 72">
            <a:extLst>
              <a:ext uri="{FF2B5EF4-FFF2-40B4-BE49-F238E27FC236}">
                <a16:creationId xmlns:a16="http://schemas.microsoft.com/office/drawing/2014/main" id="{5D655D79-7D66-D84B-87C2-E95785101DA3}"/>
              </a:ext>
            </a:extLst>
          </p:cNvPr>
          <p:cNvSpPr/>
          <p:nvPr userDrawn="1"/>
        </p:nvSpPr>
        <p:spPr>
          <a:xfrm>
            <a:off x="6204317" y="755655"/>
            <a:ext cx="298777" cy="298777"/>
          </a:xfrm>
          <a:prstGeom prst="ellipse">
            <a:avLst/>
          </a:prstGeom>
          <a:solidFill>
            <a:srgbClr val="416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6786A0D2-52CC-5248-843C-60132B84BB5A}"/>
              </a:ext>
            </a:extLst>
          </p:cNvPr>
          <p:cNvSpPr/>
          <p:nvPr userDrawn="1"/>
        </p:nvSpPr>
        <p:spPr>
          <a:xfrm>
            <a:off x="6411266" y="435984"/>
            <a:ext cx="199707" cy="199707"/>
          </a:xfrm>
          <a:prstGeom prst="ellipse">
            <a:avLst/>
          </a:prstGeom>
          <a:solidFill>
            <a:srgbClr val="B7B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7BAC9"/>
              </a:solidFill>
            </a:endParaRPr>
          </a:p>
        </p:txBody>
      </p:sp>
      <p:sp>
        <p:nvSpPr>
          <p:cNvPr id="75" name="Oval 74">
            <a:extLst>
              <a:ext uri="{FF2B5EF4-FFF2-40B4-BE49-F238E27FC236}">
                <a16:creationId xmlns:a16="http://schemas.microsoft.com/office/drawing/2014/main" id="{43FFB98E-3FA4-474E-81AA-27428E9349BC}"/>
              </a:ext>
            </a:extLst>
          </p:cNvPr>
          <p:cNvSpPr/>
          <p:nvPr userDrawn="1"/>
        </p:nvSpPr>
        <p:spPr>
          <a:xfrm>
            <a:off x="569242" y="3368329"/>
            <a:ext cx="1332000" cy="1332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Picture Placeholder 75">
            <a:extLst>
              <a:ext uri="{FF2B5EF4-FFF2-40B4-BE49-F238E27FC236}">
                <a16:creationId xmlns:a16="http://schemas.microsoft.com/office/drawing/2014/main" id="{2B5C7C30-6A0C-A948-9FA9-2DAD34A66A87}"/>
              </a:ext>
            </a:extLst>
          </p:cNvPr>
          <p:cNvSpPr>
            <a:spLocks noGrp="1"/>
          </p:cNvSpPr>
          <p:nvPr>
            <p:ph type="pic" sz="quarter" idx="30" hasCustomPrompt="1"/>
          </p:nvPr>
        </p:nvSpPr>
        <p:spPr>
          <a:xfrm>
            <a:off x="580598" y="3375529"/>
            <a:ext cx="1313444" cy="1317600"/>
          </a:xfrm>
          <a:custGeom>
            <a:avLst/>
            <a:gdLst>
              <a:gd name="connsiteX0" fmla="*/ 654644 w 1313444"/>
              <a:gd name="connsiteY0" fmla="*/ 0 h 1317600"/>
              <a:gd name="connsiteX1" fmla="*/ 1313444 w 1313444"/>
              <a:gd name="connsiteY1" fmla="*/ 658800 h 1317600"/>
              <a:gd name="connsiteX2" fmla="*/ 654644 w 1313444"/>
              <a:gd name="connsiteY2" fmla="*/ 1317600 h 1317600"/>
              <a:gd name="connsiteX3" fmla="*/ 9229 w 1313444"/>
              <a:gd name="connsiteY3" fmla="*/ 791571 h 1317600"/>
              <a:gd name="connsiteX4" fmla="*/ 0 w 1313444"/>
              <a:gd name="connsiteY4" fmla="*/ 700029 h 1317600"/>
              <a:gd name="connsiteX5" fmla="*/ 7308 w 1313444"/>
              <a:gd name="connsiteY5" fmla="*/ 701504 h 1317600"/>
              <a:gd name="connsiteX6" fmla="*/ 156697 w 1313444"/>
              <a:gd name="connsiteY6" fmla="*/ 552115 h 1317600"/>
              <a:gd name="connsiteX7" fmla="*/ 65457 w 1313444"/>
              <a:gd name="connsiteY7" fmla="*/ 414466 h 1317600"/>
              <a:gd name="connsiteX8" fmla="*/ 45133 w 1313444"/>
              <a:gd name="connsiteY8" fmla="*/ 410363 h 1317600"/>
              <a:gd name="connsiteX9" fmla="*/ 47616 w 1313444"/>
              <a:gd name="connsiteY9" fmla="*/ 402365 h 1317600"/>
              <a:gd name="connsiteX10" fmla="*/ 91221 w 1313444"/>
              <a:gd name="connsiteY10" fmla="*/ 317188 h 1317600"/>
              <a:gd name="connsiteX11" fmla="*/ 122759 w 1313444"/>
              <a:gd name="connsiteY11" fmla="*/ 272829 h 1317600"/>
              <a:gd name="connsiteX12" fmla="*/ 125854 w 1313444"/>
              <a:gd name="connsiteY12" fmla="*/ 274916 h 1317600"/>
              <a:gd name="connsiteX13" fmla="*/ 164722 w 1313444"/>
              <a:gd name="connsiteY13" fmla="*/ 282763 h 1317600"/>
              <a:gd name="connsiteX14" fmla="*/ 264576 w 1313444"/>
              <a:gd name="connsiteY14" fmla="*/ 182909 h 1317600"/>
              <a:gd name="connsiteX15" fmla="*/ 256729 w 1313444"/>
              <a:gd name="connsiteY15" fmla="*/ 144041 h 1317600"/>
              <a:gd name="connsiteX16" fmla="*/ 253075 w 1313444"/>
              <a:gd name="connsiteY16" fmla="*/ 138621 h 1317600"/>
              <a:gd name="connsiteX17" fmla="*/ 286303 w 1313444"/>
              <a:gd name="connsiteY17" fmla="*/ 112513 h 1317600"/>
              <a:gd name="connsiteX18" fmla="*/ 654644 w 1313444"/>
              <a:gd name="connsiteY18" fmla="*/ 0 h 13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444" h="1317600">
                <a:moveTo>
                  <a:pt x="654644" y="0"/>
                </a:moveTo>
                <a:cubicBezTo>
                  <a:pt x="1018489" y="0"/>
                  <a:pt x="1313444" y="294955"/>
                  <a:pt x="1313444" y="658800"/>
                </a:cubicBezTo>
                <a:cubicBezTo>
                  <a:pt x="1313444" y="1022645"/>
                  <a:pt x="1018489" y="1317600"/>
                  <a:pt x="654644" y="1317600"/>
                </a:cubicBezTo>
                <a:cubicBezTo>
                  <a:pt x="336280" y="1317600"/>
                  <a:pt x="70659" y="1091775"/>
                  <a:pt x="9229" y="791571"/>
                </a:cubicBezTo>
                <a:lnTo>
                  <a:pt x="0" y="700029"/>
                </a:lnTo>
                <a:lnTo>
                  <a:pt x="7308" y="701504"/>
                </a:lnTo>
                <a:cubicBezTo>
                  <a:pt x="89813" y="701504"/>
                  <a:pt x="156697" y="634620"/>
                  <a:pt x="156697" y="552115"/>
                </a:cubicBezTo>
                <a:cubicBezTo>
                  <a:pt x="156697" y="490236"/>
                  <a:pt x="119075" y="437144"/>
                  <a:pt x="65457" y="414466"/>
                </a:cubicBezTo>
                <a:lnTo>
                  <a:pt x="45133" y="410363"/>
                </a:lnTo>
                <a:lnTo>
                  <a:pt x="47616" y="402365"/>
                </a:lnTo>
                <a:cubicBezTo>
                  <a:pt x="60117" y="372808"/>
                  <a:pt x="74714" y="344354"/>
                  <a:pt x="91221" y="317188"/>
                </a:cubicBezTo>
                <a:lnTo>
                  <a:pt x="122759" y="272829"/>
                </a:lnTo>
                <a:lnTo>
                  <a:pt x="125854" y="274916"/>
                </a:lnTo>
                <a:cubicBezTo>
                  <a:pt x="137801" y="279969"/>
                  <a:pt x="150935" y="282763"/>
                  <a:pt x="164722" y="282763"/>
                </a:cubicBezTo>
                <a:cubicBezTo>
                  <a:pt x="219870" y="282763"/>
                  <a:pt x="264576" y="238057"/>
                  <a:pt x="264576" y="182909"/>
                </a:cubicBezTo>
                <a:cubicBezTo>
                  <a:pt x="264576" y="169122"/>
                  <a:pt x="261782" y="155988"/>
                  <a:pt x="256729" y="144041"/>
                </a:cubicBezTo>
                <a:lnTo>
                  <a:pt x="253075" y="138621"/>
                </a:lnTo>
                <a:lnTo>
                  <a:pt x="286303" y="112513"/>
                </a:lnTo>
                <a:cubicBezTo>
                  <a:pt x="391448" y="41478"/>
                  <a:pt x="518202" y="0"/>
                  <a:pt x="654644"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77" name="Text Placeholder 2">
            <a:extLst>
              <a:ext uri="{FF2B5EF4-FFF2-40B4-BE49-F238E27FC236}">
                <a16:creationId xmlns:a16="http://schemas.microsoft.com/office/drawing/2014/main" id="{EFE6C663-C19E-7041-A095-80A9D79970EC}"/>
              </a:ext>
            </a:extLst>
          </p:cNvPr>
          <p:cNvSpPr>
            <a:spLocks noGrp="1"/>
          </p:cNvSpPr>
          <p:nvPr>
            <p:ph type="body" sz="quarter" idx="31" hasCustomPrompt="1"/>
          </p:nvPr>
        </p:nvSpPr>
        <p:spPr>
          <a:xfrm>
            <a:off x="2222960" y="3558777"/>
            <a:ext cx="2709191"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78" name="Text Placeholder 2">
            <a:extLst>
              <a:ext uri="{FF2B5EF4-FFF2-40B4-BE49-F238E27FC236}">
                <a16:creationId xmlns:a16="http://schemas.microsoft.com/office/drawing/2014/main" id="{DDDB7D7F-52D0-804C-87F6-7C3B9220FC2D}"/>
              </a:ext>
            </a:extLst>
          </p:cNvPr>
          <p:cNvSpPr>
            <a:spLocks noGrp="1"/>
          </p:cNvSpPr>
          <p:nvPr>
            <p:ph type="body" sz="quarter" idx="32" hasCustomPrompt="1"/>
          </p:nvPr>
        </p:nvSpPr>
        <p:spPr>
          <a:xfrm>
            <a:off x="2222960" y="3777081"/>
            <a:ext cx="2709190"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79" name="Text Placeholder 2">
            <a:extLst>
              <a:ext uri="{FF2B5EF4-FFF2-40B4-BE49-F238E27FC236}">
                <a16:creationId xmlns:a16="http://schemas.microsoft.com/office/drawing/2014/main" id="{F76FECEE-D4D9-384C-84AD-16339C4247AE}"/>
              </a:ext>
            </a:extLst>
          </p:cNvPr>
          <p:cNvSpPr>
            <a:spLocks noGrp="1"/>
          </p:cNvSpPr>
          <p:nvPr>
            <p:ph type="body" sz="quarter" idx="33" hasCustomPrompt="1"/>
          </p:nvPr>
        </p:nvSpPr>
        <p:spPr>
          <a:xfrm>
            <a:off x="2222960" y="3985425"/>
            <a:ext cx="2709190"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80" name="Text Placeholder 2">
            <a:extLst>
              <a:ext uri="{FF2B5EF4-FFF2-40B4-BE49-F238E27FC236}">
                <a16:creationId xmlns:a16="http://schemas.microsoft.com/office/drawing/2014/main" id="{8F44E2E9-09F0-0A4D-95EF-8BA7B595D614}"/>
              </a:ext>
            </a:extLst>
          </p:cNvPr>
          <p:cNvSpPr>
            <a:spLocks noGrp="1"/>
          </p:cNvSpPr>
          <p:nvPr>
            <p:ph type="body" sz="quarter" idx="34" hasCustomPrompt="1"/>
          </p:nvPr>
        </p:nvSpPr>
        <p:spPr>
          <a:xfrm>
            <a:off x="439328" y="4919064"/>
            <a:ext cx="5217341" cy="1048501"/>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p>
        </p:txBody>
      </p:sp>
      <p:sp>
        <p:nvSpPr>
          <p:cNvPr id="81" name="Oval 80">
            <a:extLst>
              <a:ext uri="{FF2B5EF4-FFF2-40B4-BE49-F238E27FC236}">
                <a16:creationId xmlns:a16="http://schemas.microsoft.com/office/drawing/2014/main" id="{3CB9C406-1611-E244-B78D-BEB6D5F7E70D}"/>
              </a:ext>
            </a:extLst>
          </p:cNvPr>
          <p:cNvSpPr/>
          <p:nvPr userDrawn="1"/>
        </p:nvSpPr>
        <p:spPr>
          <a:xfrm>
            <a:off x="438517" y="3778255"/>
            <a:ext cx="298777" cy="298777"/>
          </a:xfrm>
          <a:prstGeom prst="ellipse">
            <a:avLst/>
          </a:prstGeom>
          <a:solidFill>
            <a:srgbClr val="416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49813970-A31F-5447-9333-699A302824E0}"/>
              </a:ext>
            </a:extLst>
          </p:cNvPr>
          <p:cNvSpPr/>
          <p:nvPr userDrawn="1"/>
        </p:nvSpPr>
        <p:spPr>
          <a:xfrm>
            <a:off x="645466" y="3458584"/>
            <a:ext cx="199707" cy="199707"/>
          </a:xfrm>
          <a:prstGeom prst="ellipse">
            <a:avLst/>
          </a:prstGeom>
          <a:solidFill>
            <a:srgbClr val="B7B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7BAC9"/>
              </a:solidFill>
            </a:endParaRPr>
          </a:p>
        </p:txBody>
      </p:sp>
      <p:sp>
        <p:nvSpPr>
          <p:cNvPr id="83" name="Oval 82">
            <a:extLst>
              <a:ext uri="{FF2B5EF4-FFF2-40B4-BE49-F238E27FC236}">
                <a16:creationId xmlns:a16="http://schemas.microsoft.com/office/drawing/2014/main" id="{C0BD75FD-EA4A-1440-A49F-F174D4B54D9A}"/>
              </a:ext>
            </a:extLst>
          </p:cNvPr>
          <p:cNvSpPr/>
          <p:nvPr userDrawn="1"/>
        </p:nvSpPr>
        <p:spPr>
          <a:xfrm>
            <a:off x="6335042" y="3368329"/>
            <a:ext cx="1332000" cy="1332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Picture Placeholder 83">
            <a:extLst>
              <a:ext uri="{FF2B5EF4-FFF2-40B4-BE49-F238E27FC236}">
                <a16:creationId xmlns:a16="http://schemas.microsoft.com/office/drawing/2014/main" id="{87078901-D16E-B440-A034-9EFBB04098DB}"/>
              </a:ext>
            </a:extLst>
          </p:cNvPr>
          <p:cNvSpPr>
            <a:spLocks noGrp="1"/>
          </p:cNvSpPr>
          <p:nvPr>
            <p:ph type="pic" sz="quarter" idx="35" hasCustomPrompt="1"/>
          </p:nvPr>
        </p:nvSpPr>
        <p:spPr>
          <a:xfrm>
            <a:off x="6346398" y="3375529"/>
            <a:ext cx="1313444" cy="1317600"/>
          </a:xfrm>
          <a:custGeom>
            <a:avLst/>
            <a:gdLst>
              <a:gd name="connsiteX0" fmla="*/ 654644 w 1313444"/>
              <a:gd name="connsiteY0" fmla="*/ 0 h 1317600"/>
              <a:gd name="connsiteX1" fmla="*/ 1313444 w 1313444"/>
              <a:gd name="connsiteY1" fmla="*/ 658800 h 1317600"/>
              <a:gd name="connsiteX2" fmla="*/ 654644 w 1313444"/>
              <a:gd name="connsiteY2" fmla="*/ 1317600 h 1317600"/>
              <a:gd name="connsiteX3" fmla="*/ 9229 w 1313444"/>
              <a:gd name="connsiteY3" fmla="*/ 791571 h 1317600"/>
              <a:gd name="connsiteX4" fmla="*/ 0 w 1313444"/>
              <a:gd name="connsiteY4" fmla="*/ 700029 h 1317600"/>
              <a:gd name="connsiteX5" fmla="*/ 7308 w 1313444"/>
              <a:gd name="connsiteY5" fmla="*/ 701504 h 1317600"/>
              <a:gd name="connsiteX6" fmla="*/ 156697 w 1313444"/>
              <a:gd name="connsiteY6" fmla="*/ 552115 h 1317600"/>
              <a:gd name="connsiteX7" fmla="*/ 65457 w 1313444"/>
              <a:gd name="connsiteY7" fmla="*/ 414466 h 1317600"/>
              <a:gd name="connsiteX8" fmla="*/ 45133 w 1313444"/>
              <a:gd name="connsiteY8" fmla="*/ 410363 h 1317600"/>
              <a:gd name="connsiteX9" fmla="*/ 47616 w 1313444"/>
              <a:gd name="connsiteY9" fmla="*/ 402365 h 1317600"/>
              <a:gd name="connsiteX10" fmla="*/ 91221 w 1313444"/>
              <a:gd name="connsiteY10" fmla="*/ 317188 h 1317600"/>
              <a:gd name="connsiteX11" fmla="*/ 122759 w 1313444"/>
              <a:gd name="connsiteY11" fmla="*/ 272829 h 1317600"/>
              <a:gd name="connsiteX12" fmla="*/ 125854 w 1313444"/>
              <a:gd name="connsiteY12" fmla="*/ 274916 h 1317600"/>
              <a:gd name="connsiteX13" fmla="*/ 164722 w 1313444"/>
              <a:gd name="connsiteY13" fmla="*/ 282763 h 1317600"/>
              <a:gd name="connsiteX14" fmla="*/ 264576 w 1313444"/>
              <a:gd name="connsiteY14" fmla="*/ 182909 h 1317600"/>
              <a:gd name="connsiteX15" fmla="*/ 256729 w 1313444"/>
              <a:gd name="connsiteY15" fmla="*/ 144041 h 1317600"/>
              <a:gd name="connsiteX16" fmla="*/ 253075 w 1313444"/>
              <a:gd name="connsiteY16" fmla="*/ 138621 h 1317600"/>
              <a:gd name="connsiteX17" fmla="*/ 286303 w 1313444"/>
              <a:gd name="connsiteY17" fmla="*/ 112513 h 1317600"/>
              <a:gd name="connsiteX18" fmla="*/ 654644 w 1313444"/>
              <a:gd name="connsiteY18" fmla="*/ 0 h 13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444" h="1317600">
                <a:moveTo>
                  <a:pt x="654644" y="0"/>
                </a:moveTo>
                <a:cubicBezTo>
                  <a:pt x="1018489" y="0"/>
                  <a:pt x="1313444" y="294955"/>
                  <a:pt x="1313444" y="658800"/>
                </a:cubicBezTo>
                <a:cubicBezTo>
                  <a:pt x="1313444" y="1022645"/>
                  <a:pt x="1018489" y="1317600"/>
                  <a:pt x="654644" y="1317600"/>
                </a:cubicBezTo>
                <a:cubicBezTo>
                  <a:pt x="336280" y="1317600"/>
                  <a:pt x="70659" y="1091775"/>
                  <a:pt x="9229" y="791571"/>
                </a:cubicBezTo>
                <a:lnTo>
                  <a:pt x="0" y="700029"/>
                </a:lnTo>
                <a:lnTo>
                  <a:pt x="7308" y="701504"/>
                </a:lnTo>
                <a:cubicBezTo>
                  <a:pt x="89813" y="701504"/>
                  <a:pt x="156697" y="634620"/>
                  <a:pt x="156697" y="552115"/>
                </a:cubicBezTo>
                <a:cubicBezTo>
                  <a:pt x="156697" y="490236"/>
                  <a:pt x="119075" y="437144"/>
                  <a:pt x="65457" y="414466"/>
                </a:cubicBezTo>
                <a:lnTo>
                  <a:pt x="45133" y="410363"/>
                </a:lnTo>
                <a:lnTo>
                  <a:pt x="47616" y="402365"/>
                </a:lnTo>
                <a:cubicBezTo>
                  <a:pt x="60117" y="372808"/>
                  <a:pt x="74714" y="344354"/>
                  <a:pt x="91221" y="317188"/>
                </a:cubicBezTo>
                <a:lnTo>
                  <a:pt x="122759" y="272829"/>
                </a:lnTo>
                <a:lnTo>
                  <a:pt x="125854" y="274916"/>
                </a:lnTo>
                <a:cubicBezTo>
                  <a:pt x="137801" y="279969"/>
                  <a:pt x="150935" y="282763"/>
                  <a:pt x="164722" y="282763"/>
                </a:cubicBezTo>
                <a:cubicBezTo>
                  <a:pt x="219870" y="282763"/>
                  <a:pt x="264576" y="238057"/>
                  <a:pt x="264576" y="182909"/>
                </a:cubicBezTo>
                <a:cubicBezTo>
                  <a:pt x="264576" y="169122"/>
                  <a:pt x="261782" y="155988"/>
                  <a:pt x="256729" y="144041"/>
                </a:cubicBezTo>
                <a:lnTo>
                  <a:pt x="253075" y="138621"/>
                </a:lnTo>
                <a:lnTo>
                  <a:pt x="286303" y="112513"/>
                </a:lnTo>
                <a:cubicBezTo>
                  <a:pt x="391448" y="41478"/>
                  <a:pt x="518202" y="0"/>
                  <a:pt x="654644" y="0"/>
                </a:cubicBezTo>
                <a:close/>
              </a:path>
            </a:pathLst>
          </a:custGeom>
          <a:noFill/>
        </p:spPr>
        <p:txBody>
          <a:bodyPr wrap="square" anchor="ctr">
            <a:noAutofit/>
          </a:bodyPr>
          <a:lstStyle>
            <a:lvl1pPr marL="0" indent="0" algn="ctr">
              <a:buNone/>
              <a:defRPr sz="1200"/>
            </a:lvl1pPr>
          </a:lstStyle>
          <a:p>
            <a:r>
              <a:rPr lang="en-US" dirty="0"/>
              <a:t>Click to insert image</a:t>
            </a:r>
          </a:p>
        </p:txBody>
      </p:sp>
      <p:sp>
        <p:nvSpPr>
          <p:cNvPr id="85" name="Text Placeholder 2">
            <a:extLst>
              <a:ext uri="{FF2B5EF4-FFF2-40B4-BE49-F238E27FC236}">
                <a16:creationId xmlns:a16="http://schemas.microsoft.com/office/drawing/2014/main" id="{1E3F10E3-C136-2944-924A-C25C7D8195B1}"/>
              </a:ext>
            </a:extLst>
          </p:cNvPr>
          <p:cNvSpPr>
            <a:spLocks noGrp="1"/>
          </p:cNvSpPr>
          <p:nvPr>
            <p:ph type="body" sz="quarter" idx="36" hasCustomPrompt="1"/>
          </p:nvPr>
        </p:nvSpPr>
        <p:spPr>
          <a:xfrm>
            <a:off x="7988760" y="3558777"/>
            <a:ext cx="2709191" cy="229879"/>
          </a:xfrm>
        </p:spPr>
        <p:txBody>
          <a:bodyPr>
            <a:noAutofit/>
          </a:bodyPr>
          <a:lstStyle>
            <a:lvl1pPr marL="0" indent="0">
              <a:buNone/>
              <a:defRPr sz="1400" b="1" i="0">
                <a:solidFill>
                  <a:schemeClr val="accent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86" name="Text Placeholder 2">
            <a:extLst>
              <a:ext uri="{FF2B5EF4-FFF2-40B4-BE49-F238E27FC236}">
                <a16:creationId xmlns:a16="http://schemas.microsoft.com/office/drawing/2014/main" id="{17C15E7A-1F8A-5849-916A-E3DBF6E5AAEB}"/>
              </a:ext>
            </a:extLst>
          </p:cNvPr>
          <p:cNvSpPr>
            <a:spLocks noGrp="1"/>
          </p:cNvSpPr>
          <p:nvPr>
            <p:ph type="body" sz="quarter" idx="37" hasCustomPrompt="1"/>
          </p:nvPr>
        </p:nvSpPr>
        <p:spPr>
          <a:xfrm>
            <a:off x="7988760" y="3777081"/>
            <a:ext cx="2709190"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87" name="Text Placeholder 2">
            <a:extLst>
              <a:ext uri="{FF2B5EF4-FFF2-40B4-BE49-F238E27FC236}">
                <a16:creationId xmlns:a16="http://schemas.microsoft.com/office/drawing/2014/main" id="{FE91710D-47D2-C94B-A7C0-6F89B3AD5222}"/>
              </a:ext>
            </a:extLst>
          </p:cNvPr>
          <p:cNvSpPr>
            <a:spLocks noGrp="1"/>
          </p:cNvSpPr>
          <p:nvPr>
            <p:ph type="body" sz="quarter" idx="38" hasCustomPrompt="1"/>
          </p:nvPr>
        </p:nvSpPr>
        <p:spPr>
          <a:xfrm>
            <a:off x="7988760" y="3985425"/>
            <a:ext cx="2709190"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88" name="Text Placeholder 2">
            <a:extLst>
              <a:ext uri="{FF2B5EF4-FFF2-40B4-BE49-F238E27FC236}">
                <a16:creationId xmlns:a16="http://schemas.microsoft.com/office/drawing/2014/main" id="{6F26269C-1B8E-234A-A0AF-81F0EC1BAB8F}"/>
              </a:ext>
            </a:extLst>
          </p:cNvPr>
          <p:cNvSpPr>
            <a:spLocks noGrp="1"/>
          </p:cNvSpPr>
          <p:nvPr>
            <p:ph type="body" sz="quarter" idx="39" hasCustomPrompt="1"/>
          </p:nvPr>
        </p:nvSpPr>
        <p:spPr>
          <a:xfrm>
            <a:off x="6205128" y="4919064"/>
            <a:ext cx="5217341" cy="1048501"/>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i="0">
                <a:solidFill>
                  <a:schemeClr val="tx1"/>
                </a:solidFill>
                <a:latin typeface="+mn-lt"/>
              </a:defRPr>
            </a:lvl1pPr>
          </a:lstStyle>
          <a:p>
            <a:pPr lvl="0"/>
            <a:r>
              <a:rPr lang="en-GB" dirty="0"/>
              <a:t>This is placeholder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p>
        </p:txBody>
      </p:sp>
      <p:sp>
        <p:nvSpPr>
          <p:cNvPr id="89" name="Oval 88">
            <a:extLst>
              <a:ext uri="{FF2B5EF4-FFF2-40B4-BE49-F238E27FC236}">
                <a16:creationId xmlns:a16="http://schemas.microsoft.com/office/drawing/2014/main" id="{F0CAEEA4-A072-B345-A228-72C0984CC986}"/>
              </a:ext>
            </a:extLst>
          </p:cNvPr>
          <p:cNvSpPr/>
          <p:nvPr userDrawn="1"/>
        </p:nvSpPr>
        <p:spPr>
          <a:xfrm>
            <a:off x="6204317" y="3778255"/>
            <a:ext cx="298777" cy="298777"/>
          </a:xfrm>
          <a:prstGeom prst="ellipse">
            <a:avLst/>
          </a:prstGeom>
          <a:solidFill>
            <a:srgbClr val="416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B2416110-0B14-724D-9163-6E2799D66517}"/>
              </a:ext>
            </a:extLst>
          </p:cNvPr>
          <p:cNvSpPr/>
          <p:nvPr userDrawn="1"/>
        </p:nvSpPr>
        <p:spPr>
          <a:xfrm>
            <a:off x="6411266" y="3458584"/>
            <a:ext cx="199707" cy="199707"/>
          </a:xfrm>
          <a:prstGeom prst="ellipse">
            <a:avLst/>
          </a:prstGeom>
          <a:solidFill>
            <a:srgbClr val="B7B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7BAC9"/>
              </a:solidFill>
            </a:endParaRPr>
          </a:p>
        </p:txBody>
      </p:sp>
    </p:spTree>
    <p:extLst>
      <p:ext uri="{BB962C8B-B14F-4D97-AF65-F5344CB8AC3E}">
        <p14:creationId xmlns:p14="http://schemas.microsoft.com/office/powerpoint/2010/main" val="1300531718"/>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bg1"/>
        </a:solidFill>
        <a:effectLst/>
      </p:bgPr>
    </p:bg>
    <p:spTree>
      <p:nvGrpSpPr>
        <p:cNvPr id="1" name=""/>
        <p:cNvGrpSpPr/>
        <p:nvPr/>
      </p:nvGrpSpPr>
      <p:grpSpPr>
        <a:xfrm>
          <a:off x="0" y="0"/>
          <a:ext cx="0" cy="0"/>
          <a:chOff x="0" y="0"/>
          <a:chExt cx="0" cy="0"/>
        </a:xfrm>
      </p:grpSpPr>
      <p:sp>
        <p:nvSpPr>
          <p:cNvPr id="53" name="Picture Placeholder 52">
            <a:extLst>
              <a:ext uri="{FF2B5EF4-FFF2-40B4-BE49-F238E27FC236}">
                <a16:creationId xmlns:a16="http://schemas.microsoft.com/office/drawing/2014/main" id="{4EA5502C-4AE2-C249-AE5E-BB7C2BAED34F}"/>
              </a:ext>
            </a:extLst>
          </p:cNvPr>
          <p:cNvSpPr>
            <a:spLocks noGrp="1"/>
          </p:cNvSpPr>
          <p:nvPr>
            <p:ph type="pic" sz="quarter" idx="19" hasCustomPrompt="1"/>
          </p:nvPr>
        </p:nvSpPr>
        <p:spPr>
          <a:xfrm>
            <a:off x="577516" y="1507958"/>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7" name="TextBox 6">
            <a:extLst>
              <a:ext uri="{FF2B5EF4-FFF2-40B4-BE49-F238E27FC236}">
                <a16:creationId xmlns:a16="http://schemas.microsoft.com/office/drawing/2014/main" id="{33E32E0D-96DE-CF41-A3F2-229B924D8D69}"/>
              </a:ext>
            </a:extLst>
          </p:cNvPr>
          <p:cNvSpPr txBox="1"/>
          <p:nvPr userDrawn="1"/>
        </p:nvSpPr>
        <p:spPr>
          <a:xfrm rot="5400000">
            <a:off x="10708273" y="1405930"/>
            <a:ext cx="2066307" cy="261610"/>
          </a:xfrm>
          <a:prstGeom prst="rect">
            <a:avLst/>
          </a:prstGeom>
          <a:noFill/>
        </p:spPr>
        <p:txBody>
          <a:bodyPr wrap="square" rtlCol="0">
            <a:spAutoFit/>
          </a:bodyPr>
          <a:lstStyle/>
          <a:p>
            <a:r>
              <a:rPr lang="en-US" sz="1100" dirty="0">
                <a:solidFill>
                  <a:srgbClr val="102A42"/>
                </a:solidFill>
                <a:latin typeface="Century Gothic" panose="020B0502020202020204" pitchFamily="34" charset="0"/>
              </a:rPr>
              <a:t>www.steptoe.com</a:t>
            </a:r>
          </a:p>
        </p:txBody>
      </p:sp>
      <p:pic>
        <p:nvPicPr>
          <p:cNvPr id="8" name="Picture 7">
            <a:extLst>
              <a:ext uri="{FF2B5EF4-FFF2-40B4-BE49-F238E27FC236}">
                <a16:creationId xmlns:a16="http://schemas.microsoft.com/office/drawing/2014/main" id="{CF00190E-862D-E744-A577-B754929553A9}"/>
              </a:ext>
            </a:extLst>
          </p:cNvPr>
          <p:cNvPicPr>
            <a:picLocks noChangeAspect="1"/>
          </p:cNvPicPr>
          <p:nvPr userDrawn="1"/>
        </p:nvPicPr>
        <p:blipFill rotWithShape="1">
          <a:blip r:embed="rId2"/>
          <a:srcRect t="85797" r="87772"/>
          <a:stretch/>
        </p:blipFill>
        <p:spPr>
          <a:xfrm>
            <a:off x="69450" y="6173330"/>
            <a:ext cx="1490870" cy="974035"/>
          </a:xfrm>
          <a:prstGeom prst="rect">
            <a:avLst/>
          </a:prstGeom>
        </p:spPr>
      </p:pic>
      <p:sp>
        <p:nvSpPr>
          <p:cNvPr id="11" name="Title 8">
            <a:extLst>
              <a:ext uri="{FF2B5EF4-FFF2-40B4-BE49-F238E27FC236}">
                <a16:creationId xmlns:a16="http://schemas.microsoft.com/office/drawing/2014/main" id="{67A2ECE4-5CBE-5B4D-925A-076FDE339356}"/>
              </a:ext>
            </a:extLst>
          </p:cNvPr>
          <p:cNvSpPr>
            <a:spLocks noGrp="1"/>
          </p:cNvSpPr>
          <p:nvPr>
            <p:ph type="title" hasCustomPrompt="1"/>
          </p:nvPr>
        </p:nvSpPr>
        <p:spPr>
          <a:xfrm>
            <a:off x="450573" y="503580"/>
            <a:ext cx="10515600" cy="4616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US" sz="2400" b="1" dirty="0">
                <a:solidFill>
                  <a:srgbClr val="102A42"/>
                </a:solidFill>
                <a:latin typeface="Century Gothic" panose="020B0502020202020204" pitchFamily="34" charset="0"/>
              </a:rPr>
              <a:t>Contact Slide</a:t>
            </a:r>
          </a:p>
        </p:txBody>
      </p:sp>
      <p:sp>
        <p:nvSpPr>
          <p:cNvPr id="21" name="Slide Number Placeholder 17">
            <a:extLst>
              <a:ext uri="{FF2B5EF4-FFF2-40B4-BE49-F238E27FC236}">
                <a16:creationId xmlns:a16="http://schemas.microsoft.com/office/drawing/2014/main" id="{D6AB0136-408D-BC45-B3EB-DE33062F25D9}"/>
              </a:ext>
            </a:extLst>
          </p:cNvPr>
          <p:cNvSpPr>
            <a:spLocks noGrp="1"/>
          </p:cNvSpPr>
          <p:nvPr>
            <p:ph type="sldNum" sz="quarter" idx="13"/>
          </p:nvPr>
        </p:nvSpPr>
        <p:spPr>
          <a:xfrm>
            <a:off x="11093824" y="6356350"/>
            <a:ext cx="754317" cy="365125"/>
          </a:xfrm>
        </p:spPr>
        <p:txBody>
          <a:bodyPr/>
          <a:lstStyle>
            <a:lvl1pPr>
              <a:defRPr sz="1100">
                <a:solidFill>
                  <a:schemeClr val="tx2"/>
                </a:solidFill>
              </a:defRPr>
            </a:lvl1pPr>
          </a:lstStyle>
          <a:p>
            <a:fld id="{D84CBE33-AE55-0842-AB42-C7884F52FA9E}" type="slidenum">
              <a:rPr lang="en-US" smtClean="0"/>
              <a:pPr/>
              <a:t>‹#›</a:t>
            </a:fld>
            <a:endParaRPr lang="en-US"/>
          </a:p>
        </p:txBody>
      </p:sp>
      <p:sp>
        <p:nvSpPr>
          <p:cNvPr id="39" name="Text Placeholder 2">
            <a:extLst>
              <a:ext uri="{FF2B5EF4-FFF2-40B4-BE49-F238E27FC236}">
                <a16:creationId xmlns:a16="http://schemas.microsoft.com/office/drawing/2014/main" id="{F4598ED5-AAD0-BF41-B106-D692FDEFCB9F}"/>
              </a:ext>
            </a:extLst>
          </p:cNvPr>
          <p:cNvSpPr>
            <a:spLocks noGrp="1"/>
          </p:cNvSpPr>
          <p:nvPr>
            <p:ph type="body" sz="quarter" idx="16" hasCustomPrompt="1"/>
          </p:nvPr>
        </p:nvSpPr>
        <p:spPr>
          <a:xfrm>
            <a:off x="1776119" y="1559145"/>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40" name="Text Placeholder 2">
            <a:extLst>
              <a:ext uri="{FF2B5EF4-FFF2-40B4-BE49-F238E27FC236}">
                <a16:creationId xmlns:a16="http://schemas.microsoft.com/office/drawing/2014/main" id="{07FF32DF-2177-5442-B966-5D84B0D741C3}"/>
              </a:ext>
            </a:extLst>
          </p:cNvPr>
          <p:cNvSpPr>
            <a:spLocks noGrp="1"/>
          </p:cNvSpPr>
          <p:nvPr>
            <p:ph type="body" sz="quarter" idx="17" hasCustomPrompt="1"/>
          </p:nvPr>
        </p:nvSpPr>
        <p:spPr>
          <a:xfrm>
            <a:off x="1776119" y="1752049"/>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41" name="Text Placeholder 2">
            <a:extLst>
              <a:ext uri="{FF2B5EF4-FFF2-40B4-BE49-F238E27FC236}">
                <a16:creationId xmlns:a16="http://schemas.microsoft.com/office/drawing/2014/main" id="{1C34C5F9-3D0A-9C44-9317-4F17C4489321}"/>
              </a:ext>
            </a:extLst>
          </p:cNvPr>
          <p:cNvSpPr>
            <a:spLocks noGrp="1"/>
          </p:cNvSpPr>
          <p:nvPr>
            <p:ph type="body" sz="quarter" idx="18" hasCustomPrompt="1"/>
          </p:nvPr>
        </p:nvSpPr>
        <p:spPr>
          <a:xfrm>
            <a:off x="1776119" y="1960393"/>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61" name="Picture Placeholder 60">
            <a:extLst>
              <a:ext uri="{FF2B5EF4-FFF2-40B4-BE49-F238E27FC236}">
                <a16:creationId xmlns:a16="http://schemas.microsoft.com/office/drawing/2014/main" id="{C2008B74-FDFC-8942-A8C9-14C4C443EAE3}"/>
              </a:ext>
            </a:extLst>
          </p:cNvPr>
          <p:cNvSpPr>
            <a:spLocks noGrp="1"/>
          </p:cNvSpPr>
          <p:nvPr>
            <p:ph type="pic" sz="quarter" idx="20" hasCustomPrompt="1"/>
          </p:nvPr>
        </p:nvSpPr>
        <p:spPr>
          <a:xfrm>
            <a:off x="4270742" y="1507958"/>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62" name="Text Placeholder 2">
            <a:extLst>
              <a:ext uri="{FF2B5EF4-FFF2-40B4-BE49-F238E27FC236}">
                <a16:creationId xmlns:a16="http://schemas.microsoft.com/office/drawing/2014/main" id="{C60BC6BE-7E6A-CE48-84BE-91C7D49F45F6}"/>
              </a:ext>
            </a:extLst>
          </p:cNvPr>
          <p:cNvSpPr>
            <a:spLocks noGrp="1"/>
          </p:cNvSpPr>
          <p:nvPr>
            <p:ph type="body" sz="quarter" idx="21" hasCustomPrompt="1"/>
          </p:nvPr>
        </p:nvSpPr>
        <p:spPr>
          <a:xfrm>
            <a:off x="5469345" y="1559145"/>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64" name="Text Placeholder 2">
            <a:extLst>
              <a:ext uri="{FF2B5EF4-FFF2-40B4-BE49-F238E27FC236}">
                <a16:creationId xmlns:a16="http://schemas.microsoft.com/office/drawing/2014/main" id="{2DA93BB9-70B0-EC43-9949-9F3ED0A40550}"/>
              </a:ext>
            </a:extLst>
          </p:cNvPr>
          <p:cNvSpPr>
            <a:spLocks noGrp="1"/>
          </p:cNvSpPr>
          <p:nvPr>
            <p:ph type="body" sz="quarter" idx="22" hasCustomPrompt="1"/>
          </p:nvPr>
        </p:nvSpPr>
        <p:spPr>
          <a:xfrm>
            <a:off x="5469345" y="1752049"/>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65" name="Text Placeholder 2">
            <a:extLst>
              <a:ext uri="{FF2B5EF4-FFF2-40B4-BE49-F238E27FC236}">
                <a16:creationId xmlns:a16="http://schemas.microsoft.com/office/drawing/2014/main" id="{875C0119-2CFD-6D44-AB73-6B0D07B01A54}"/>
              </a:ext>
            </a:extLst>
          </p:cNvPr>
          <p:cNvSpPr>
            <a:spLocks noGrp="1"/>
          </p:cNvSpPr>
          <p:nvPr>
            <p:ph type="body" sz="quarter" idx="23" hasCustomPrompt="1"/>
          </p:nvPr>
        </p:nvSpPr>
        <p:spPr>
          <a:xfrm>
            <a:off x="5469345" y="1960393"/>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94" name="Picture Placeholder 93">
            <a:extLst>
              <a:ext uri="{FF2B5EF4-FFF2-40B4-BE49-F238E27FC236}">
                <a16:creationId xmlns:a16="http://schemas.microsoft.com/office/drawing/2014/main" id="{3C122381-B648-3240-B058-536855C1CF99}"/>
              </a:ext>
            </a:extLst>
          </p:cNvPr>
          <p:cNvSpPr>
            <a:spLocks noGrp="1"/>
          </p:cNvSpPr>
          <p:nvPr>
            <p:ph type="pic" sz="quarter" idx="24" hasCustomPrompt="1"/>
          </p:nvPr>
        </p:nvSpPr>
        <p:spPr>
          <a:xfrm>
            <a:off x="7904591" y="1507958"/>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95" name="Text Placeholder 2">
            <a:extLst>
              <a:ext uri="{FF2B5EF4-FFF2-40B4-BE49-F238E27FC236}">
                <a16:creationId xmlns:a16="http://schemas.microsoft.com/office/drawing/2014/main" id="{155C0B7D-2D81-E24A-BE6F-005376327AF3}"/>
              </a:ext>
            </a:extLst>
          </p:cNvPr>
          <p:cNvSpPr>
            <a:spLocks noGrp="1"/>
          </p:cNvSpPr>
          <p:nvPr>
            <p:ph type="body" sz="quarter" idx="25" hasCustomPrompt="1"/>
          </p:nvPr>
        </p:nvSpPr>
        <p:spPr>
          <a:xfrm>
            <a:off x="9103194" y="1559145"/>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96" name="Text Placeholder 2">
            <a:extLst>
              <a:ext uri="{FF2B5EF4-FFF2-40B4-BE49-F238E27FC236}">
                <a16:creationId xmlns:a16="http://schemas.microsoft.com/office/drawing/2014/main" id="{27D177FA-C605-B644-948B-7B086E569E33}"/>
              </a:ext>
            </a:extLst>
          </p:cNvPr>
          <p:cNvSpPr>
            <a:spLocks noGrp="1"/>
          </p:cNvSpPr>
          <p:nvPr>
            <p:ph type="body" sz="quarter" idx="26" hasCustomPrompt="1"/>
          </p:nvPr>
        </p:nvSpPr>
        <p:spPr>
          <a:xfrm>
            <a:off x="9103194" y="1752049"/>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97" name="Text Placeholder 2">
            <a:extLst>
              <a:ext uri="{FF2B5EF4-FFF2-40B4-BE49-F238E27FC236}">
                <a16:creationId xmlns:a16="http://schemas.microsoft.com/office/drawing/2014/main" id="{8C61AFCE-E867-AC44-A0F9-2CEFB16545AF}"/>
              </a:ext>
            </a:extLst>
          </p:cNvPr>
          <p:cNvSpPr>
            <a:spLocks noGrp="1"/>
          </p:cNvSpPr>
          <p:nvPr>
            <p:ph type="body" sz="quarter" idx="27" hasCustomPrompt="1"/>
          </p:nvPr>
        </p:nvSpPr>
        <p:spPr>
          <a:xfrm>
            <a:off x="9103194" y="1960393"/>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12" name="Picture Placeholder 111">
            <a:extLst>
              <a:ext uri="{FF2B5EF4-FFF2-40B4-BE49-F238E27FC236}">
                <a16:creationId xmlns:a16="http://schemas.microsoft.com/office/drawing/2014/main" id="{699F71C7-3177-1042-8866-D67D0E1DF9F4}"/>
              </a:ext>
            </a:extLst>
          </p:cNvPr>
          <p:cNvSpPr>
            <a:spLocks noGrp="1"/>
          </p:cNvSpPr>
          <p:nvPr>
            <p:ph type="pic" sz="quarter" idx="28" hasCustomPrompt="1"/>
          </p:nvPr>
        </p:nvSpPr>
        <p:spPr>
          <a:xfrm>
            <a:off x="577516" y="2944872"/>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113" name="Text Placeholder 2">
            <a:extLst>
              <a:ext uri="{FF2B5EF4-FFF2-40B4-BE49-F238E27FC236}">
                <a16:creationId xmlns:a16="http://schemas.microsoft.com/office/drawing/2014/main" id="{6E4E31CF-F0C7-E444-9A86-654E22A0D751}"/>
              </a:ext>
            </a:extLst>
          </p:cNvPr>
          <p:cNvSpPr>
            <a:spLocks noGrp="1"/>
          </p:cNvSpPr>
          <p:nvPr>
            <p:ph type="body" sz="quarter" idx="29" hasCustomPrompt="1"/>
          </p:nvPr>
        </p:nvSpPr>
        <p:spPr>
          <a:xfrm>
            <a:off x="1776119" y="2996059"/>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14" name="Text Placeholder 2">
            <a:extLst>
              <a:ext uri="{FF2B5EF4-FFF2-40B4-BE49-F238E27FC236}">
                <a16:creationId xmlns:a16="http://schemas.microsoft.com/office/drawing/2014/main" id="{522D700A-CAA7-6E46-BF29-7911F652AC87}"/>
              </a:ext>
            </a:extLst>
          </p:cNvPr>
          <p:cNvSpPr>
            <a:spLocks noGrp="1"/>
          </p:cNvSpPr>
          <p:nvPr>
            <p:ph type="body" sz="quarter" idx="30" hasCustomPrompt="1"/>
          </p:nvPr>
        </p:nvSpPr>
        <p:spPr>
          <a:xfrm>
            <a:off x="1776119" y="3188963"/>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15" name="Text Placeholder 2">
            <a:extLst>
              <a:ext uri="{FF2B5EF4-FFF2-40B4-BE49-F238E27FC236}">
                <a16:creationId xmlns:a16="http://schemas.microsoft.com/office/drawing/2014/main" id="{09B06C42-4702-A548-A42C-C977245F87DB}"/>
              </a:ext>
            </a:extLst>
          </p:cNvPr>
          <p:cNvSpPr>
            <a:spLocks noGrp="1"/>
          </p:cNvSpPr>
          <p:nvPr>
            <p:ph type="body" sz="quarter" idx="31" hasCustomPrompt="1"/>
          </p:nvPr>
        </p:nvSpPr>
        <p:spPr>
          <a:xfrm>
            <a:off x="1776119" y="3397307"/>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16" name="Picture Placeholder 115">
            <a:extLst>
              <a:ext uri="{FF2B5EF4-FFF2-40B4-BE49-F238E27FC236}">
                <a16:creationId xmlns:a16="http://schemas.microsoft.com/office/drawing/2014/main" id="{5108DE73-6D93-9443-9675-C784AA0B387D}"/>
              </a:ext>
            </a:extLst>
          </p:cNvPr>
          <p:cNvSpPr>
            <a:spLocks noGrp="1"/>
          </p:cNvSpPr>
          <p:nvPr>
            <p:ph type="pic" sz="quarter" idx="32" hasCustomPrompt="1"/>
          </p:nvPr>
        </p:nvSpPr>
        <p:spPr>
          <a:xfrm>
            <a:off x="4270742" y="2944872"/>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117" name="Text Placeholder 2">
            <a:extLst>
              <a:ext uri="{FF2B5EF4-FFF2-40B4-BE49-F238E27FC236}">
                <a16:creationId xmlns:a16="http://schemas.microsoft.com/office/drawing/2014/main" id="{4E8BBA01-4DF2-1B43-8085-4AA426117681}"/>
              </a:ext>
            </a:extLst>
          </p:cNvPr>
          <p:cNvSpPr>
            <a:spLocks noGrp="1"/>
          </p:cNvSpPr>
          <p:nvPr>
            <p:ph type="body" sz="quarter" idx="33" hasCustomPrompt="1"/>
          </p:nvPr>
        </p:nvSpPr>
        <p:spPr>
          <a:xfrm>
            <a:off x="5469345" y="2996059"/>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18" name="Text Placeholder 2">
            <a:extLst>
              <a:ext uri="{FF2B5EF4-FFF2-40B4-BE49-F238E27FC236}">
                <a16:creationId xmlns:a16="http://schemas.microsoft.com/office/drawing/2014/main" id="{85C0968E-ABFE-6C49-92F9-CC9475EBEB90}"/>
              </a:ext>
            </a:extLst>
          </p:cNvPr>
          <p:cNvSpPr>
            <a:spLocks noGrp="1"/>
          </p:cNvSpPr>
          <p:nvPr>
            <p:ph type="body" sz="quarter" idx="34" hasCustomPrompt="1"/>
          </p:nvPr>
        </p:nvSpPr>
        <p:spPr>
          <a:xfrm>
            <a:off x="5469345" y="3188963"/>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19" name="Text Placeholder 2">
            <a:extLst>
              <a:ext uri="{FF2B5EF4-FFF2-40B4-BE49-F238E27FC236}">
                <a16:creationId xmlns:a16="http://schemas.microsoft.com/office/drawing/2014/main" id="{F650A20A-0A57-DA41-9D41-299AA802FB43}"/>
              </a:ext>
            </a:extLst>
          </p:cNvPr>
          <p:cNvSpPr>
            <a:spLocks noGrp="1"/>
          </p:cNvSpPr>
          <p:nvPr>
            <p:ph type="body" sz="quarter" idx="35" hasCustomPrompt="1"/>
          </p:nvPr>
        </p:nvSpPr>
        <p:spPr>
          <a:xfrm>
            <a:off x="5469345" y="3397307"/>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20" name="Picture Placeholder 119">
            <a:extLst>
              <a:ext uri="{FF2B5EF4-FFF2-40B4-BE49-F238E27FC236}">
                <a16:creationId xmlns:a16="http://schemas.microsoft.com/office/drawing/2014/main" id="{9F48F470-9A24-474A-8B65-B09257932C7F}"/>
              </a:ext>
            </a:extLst>
          </p:cNvPr>
          <p:cNvSpPr>
            <a:spLocks noGrp="1"/>
          </p:cNvSpPr>
          <p:nvPr>
            <p:ph type="pic" sz="quarter" idx="36" hasCustomPrompt="1"/>
          </p:nvPr>
        </p:nvSpPr>
        <p:spPr>
          <a:xfrm>
            <a:off x="7904591" y="2944872"/>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121" name="Text Placeholder 2">
            <a:extLst>
              <a:ext uri="{FF2B5EF4-FFF2-40B4-BE49-F238E27FC236}">
                <a16:creationId xmlns:a16="http://schemas.microsoft.com/office/drawing/2014/main" id="{12BB8A20-E071-2847-8CFD-042186A19E07}"/>
              </a:ext>
            </a:extLst>
          </p:cNvPr>
          <p:cNvSpPr>
            <a:spLocks noGrp="1"/>
          </p:cNvSpPr>
          <p:nvPr>
            <p:ph type="body" sz="quarter" idx="37" hasCustomPrompt="1"/>
          </p:nvPr>
        </p:nvSpPr>
        <p:spPr>
          <a:xfrm>
            <a:off x="9103194" y="2996059"/>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22" name="Text Placeholder 2">
            <a:extLst>
              <a:ext uri="{FF2B5EF4-FFF2-40B4-BE49-F238E27FC236}">
                <a16:creationId xmlns:a16="http://schemas.microsoft.com/office/drawing/2014/main" id="{BC0D9F49-4773-9341-9115-826A10C6D162}"/>
              </a:ext>
            </a:extLst>
          </p:cNvPr>
          <p:cNvSpPr>
            <a:spLocks noGrp="1"/>
          </p:cNvSpPr>
          <p:nvPr>
            <p:ph type="body" sz="quarter" idx="38" hasCustomPrompt="1"/>
          </p:nvPr>
        </p:nvSpPr>
        <p:spPr>
          <a:xfrm>
            <a:off x="9103194" y="3188963"/>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23" name="Text Placeholder 2">
            <a:extLst>
              <a:ext uri="{FF2B5EF4-FFF2-40B4-BE49-F238E27FC236}">
                <a16:creationId xmlns:a16="http://schemas.microsoft.com/office/drawing/2014/main" id="{892DB13C-B766-5F43-839B-6BA04E162062}"/>
              </a:ext>
            </a:extLst>
          </p:cNvPr>
          <p:cNvSpPr>
            <a:spLocks noGrp="1"/>
          </p:cNvSpPr>
          <p:nvPr>
            <p:ph type="body" sz="quarter" idx="39" hasCustomPrompt="1"/>
          </p:nvPr>
        </p:nvSpPr>
        <p:spPr>
          <a:xfrm>
            <a:off x="9103194" y="3397307"/>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36" name="Picture Placeholder 135">
            <a:extLst>
              <a:ext uri="{FF2B5EF4-FFF2-40B4-BE49-F238E27FC236}">
                <a16:creationId xmlns:a16="http://schemas.microsoft.com/office/drawing/2014/main" id="{900F877D-E622-D341-9128-DC989ECD4DA6}"/>
              </a:ext>
            </a:extLst>
          </p:cNvPr>
          <p:cNvSpPr>
            <a:spLocks noGrp="1"/>
          </p:cNvSpPr>
          <p:nvPr>
            <p:ph type="pic" sz="quarter" idx="40" hasCustomPrompt="1"/>
          </p:nvPr>
        </p:nvSpPr>
        <p:spPr>
          <a:xfrm>
            <a:off x="577516" y="4476789"/>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137" name="Text Placeholder 2">
            <a:extLst>
              <a:ext uri="{FF2B5EF4-FFF2-40B4-BE49-F238E27FC236}">
                <a16:creationId xmlns:a16="http://schemas.microsoft.com/office/drawing/2014/main" id="{FACEBBC2-3E51-124B-99AC-E63B9FF22FC1}"/>
              </a:ext>
            </a:extLst>
          </p:cNvPr>
          <p:cNvSpPr>
            <a:spLocks noGrp="1"/>
          </p:cNvSpPr>
          <p:nvPr>
            <p:ph type="body" sz="quarter" idx="41" hasCustomPrompt="1"/>
          </p:nvPr>
        </p:nvSpPr>
        <p:spPr>
          <a:xfrm>
            <a:off x="1776119" y="4527976"/>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38" name="Text Placeholder 2">
            <a:extLst>
              <a:ext uri="{FF2B5EF4-FFF2-40B4-BE49-F238E27FC236}">
                <a16:creationId xmlns:a16="http://schemas.microsoft.com/office/drawing/2014/main" id="{F406F974-F860-8E40-B133-41DFEC7055FF}"/>
              </a:ext>
            </a:extLst>
          </p:cNvPr>
          <p:cNvSpPr>
            <a:spLocks noGrp="1"/>
          </p:cNvSpPr>
          <p:nvPr>
            <p:ph type="body" sz="quarter" idx="42" hasCustomPrompt="1"/>
          </p:nvPr>
        </p:nvSpPr>
        <p:spPr>
          <a:xfrm>
            <a:off x="1776119" y="4720880"/>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39" name="Text Placeholder 2">
            <a:extLst>
              <a:ext uri="{FF2B5EF4-FFF2-40B4-BE49-F238E27FC236}">
                <a16:creationId xmlns:a16="http://schemas.microsoft.com/office/drawing/2014/main" id="{73C50D73-0DBC-7244-8F7C-7B5B060C7D15}"/>
              </a:ext>
            </a:extLst>
          </p:cNvPr>
          <p:cNvSpPr>
            <a:spLocks noGrp="1"/>
          </p:cNvSpPr>
          <p:nvPr>
            <p:ph type="body" sz="quarter" idx="43" hasCustomPrompt="1"/>
          </p:nvPr>
        </p:nvSpPr>
        <p:spPr>
          <a:xfrm>
            <a:off x="1776119" y="4929224"/>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40" name="Picture Placeholder 139">
            <a:extLst>
              <a:ext uri="{FF2B5EF4-FFF2-40B4-BE49-F238E27FC236}">
                <a16:creationId xmlns:a16="http://schemas.microsoft.com/office/drawing/2014/main" id="{011EC3A1-0697-6E4F-A8DD-4B3F9BE765A4}"/>
              </a:ext>
            </a:extLst>
          </p:cNvPr>
          <p:cNvSpPr>
            <a:spLocks noGrp="1"/>
          </p:cNvSpPr>
          <p:nvPr>
            <p:ph type="pic" sz="quarter" idx="44" hasCustomPrompt="1"/>
          </p:nvPr>
        </p:nvSpPr>
        <p:spPr>
          <a:xfrm>
            <a:off x="4270742" y="4476789"/>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141" name="Text Placeholder 2">
            <a:extLst>
              <a:ext uri="{FF2B5EF4-FFF2-40B4-BE49-F238E27FC236}">
                <a16:creationId xmlns:a16="http://schemas.microsoft.com/office/drawing/2014/main" id="{B12C0E8C-4C6A-A74E-A5D7-9337FF5AC864}"/>
              </a:ext>
            </a:extLst>
          </p:cNvPr>
          <p:cNvSpPr>
            <a:spLocks noGrp="1"/>
          </p:cNvSpPr>
          <p:nvPr>
            <p:ph type="body" sz="quarter" idx="45" hasCustomPrompt="1"/>
          </p:nvPr>
        </p:nvSpPr>
        <p:spPr>
          <a:xfrm>
            <a:off x="5469345" y="4527976"/>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42" name="Text Placeholder 2">
            <a:extLst>
              <a:ext uri="{FF2B5EF4-FFF2-40B4-BE49-F238E27FC236}">
                <a16:creationId xmlns:a16="http://schemas.microsoft.com/office/drawing/2014/main" id="{9328B891-A4B6-F143-86E0-96AEC0946DF8}"/>
              </a:ext>
            </a:extLst>
          </p:cNvPr>
          <p:cNvSpPr>
            <a:spLocks noGrp="1"/>
          </p:cNvSpPr>
          <p:nvPr>
            <p:ph type="body" sz="quarter" idx="46" hasCustomPrompt="1"/>
          </p:nvPr>
        </p:nvSpPr>
        <p:spPr>
          <a:xfrm>
            <a:off x="5469345" y="4720880"/>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43" name="Text Placeholder 2">
            <a:extLst>
              <a:ext uri="{FF2B5EF4-FFF2-40B4-BE49-F238E27FC236}">
                <a16:creationId xmlns:a16="http://schemas.microsoft.com/office/drawing/2014/main" id="{A1FBC58E-FA1D-FB44-B73A-8490FDEA2606}"/>
              </a:ext>
            </a:extLst>
          </p:cNvPr>
          <p:cNvSpPr>
            <a:spLocks noGrp="1"/>
          </p:cNvSpPr>
          <p:nvPr>
            <p:ph type="body" sz="quarter" idx="47" hasCustomPrompt="1"/>
          </p:nvPr>
        </p:nvSpPr>
        <p:spPr>
          <a:xfrm>
            <a:off x="5469345" y="4929224"/>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
        <p:nvSpPr>
          <p:cNvPr id="144" name="Picture Placeholder 143">
            <a:extLst>
              <a:ext uri="{FF2B5EF4-FFF2-40B4-BE49-F238E27FC236}">
                <a16:creationId xmlns:a16="http://schemas.microsoft.com/office/drawing/2014/main" id="{E8698BCC-FD24-454B-A810-812154605E0C}"/>
              </a:ext>
            </a:extLst>
          </p:cNvPr>
          <p:cNvSpPr>
            <a:spLocks noGrp="1"/>
          </p:cNvSpPr>
          <p:nvPr>
            <p:ph type="pic" sz="quarter" idx="48" hasCustomPrompt="1"/>
          </p:nvPr>
        </p:nvSpPr>
        <p:spPr>
          <a:xfrm>
            <a:off x="7904591" y="4476789"/>
            <a:ext cx="1061932" cy="1061932"/>
          </a:xfrm>
          <a:custGeom>
            <a:avLst/>
            <a:gdLst>
              <a:gd name="connsiteX0" fmla="*/ 530966 w 1061932"/>
              <a:gd name="connsiteY0" fmla="*/ 0 h 1061932"/>
              <a:gd name="connsiteX1" fmla="*/ 1061932 w 1061932"/>
              <a:gd name="connsiteY1" fmla="*/ 530966 h 1061932"/>
              <a:gd name="connsiteX2" fmla="*/ 530966 w 1061932"/>
              <a:gd name="connsiteY2" fmla="*/ 1061932 h 1061932"/>
              <a:gd name="connsiteX3" fmla="*/ 0 w 1061932"/>
              <a:gd name="connsiteY3" fmla="*/ 530966 h 1061932"/>
              <a:gd name="connsiteX4" fmla="*/ 530966 w 1061932"/>
              <a:gd name="connsiteY4" fmla="*/ 0 h 10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932" h="1061932">
                <a:moveTo>
                  <a:pt x="530966" y="0"/>
                </a:moveTo>
                <a:cubicBezTo>
                  <a:pt x="824210" y="0"/>
                  <a:pt x="1061932" y="237722"/>
                  <a:pt x="1061932" y="530966"/>
                </a:cubicBezTo>
                <a:cubicBezTo>
                  <a:pt x="1061932" y="824210"/>
                  <a:pt x="824210" y="1061932"/>
                  <a:pt x="530966" y="1061932"/>
                </a:cubicBezTo>
                <a:cubicBezTo>
                  <a:pt x="237722" y="1061932"/>
                  <a:pt x="0" y="824210"/>
                  <a:pt x="0" y="530966"/>
                </a:cubicBezTo>
                <a:cubicBezTo>
                  <a:pt x="0" y="237722"/>
                  <a:pt x="237722" y="0"/>
                  <a:pt x="530966" y="0"/>
                </a:cubicBezTo>
                <a:close/>
              </a:path>
            </a:pathLst>
          </a:custGeom>
          <a:noFill/>
          <a:ln w="3175">
            <a:solidFill>
              <a:schemeClr val="accent1"/>
            </a:solidFill>
          </a:ln>
        </p:spPr>
        <p:txBody>
          <a:bodyPr wrap="square" anchor="ctr">
            <a:noAutofit/>
          </a:bodyPr>
          <a:lstStyle>
            <a:lvl1pPr marL="0" indent="0" algn="ctr">
              <a:buNone/>
              <a:defRPr sz="1000"/>
            </a:lvl1pPr>
          </a:lstStyle>
          <a:p>
            <a:r>
              <a:rPr lang="en-US" dirty="0"/>
              <a:t>Click to </a:t>
            </a:r>
            <a:br>
              <a:rPr lang="en-US" dirty="0"/>
            </a:br>
            <a:r>
              <a:rPr lang="en-US" dirty="0"/>
              <a:t>insert image</a:t>
            </a:r>
          </a:p>
        </p:txBody>
      </p:sp>
      <p:sp>
        <p:nvSpPr>
          <p:cNvPr id="145" name="Text Placeholder 2">
            <a:extLst>
              <a:ext uri="{FF2B5EF4-FFF2-40B4-BE49-F238E27FC236}">
                <a16:creationId xmlns:a16="http://schemas.microsoft.com/office/drawing/2014/main" id="{EBD4DE70-5AD9-B240-A1F4-80AE749CD504}"/>
              </a:ext>
            </a:extLst>
          </p:cNvPr>
          <p:cNvSpPr>
            <a:spLocks noGrp="1"/>
          </p:cNvSpPr>
          <p:nvPr>
            <p:ph type="body" sz="quarter" idx="49" hasCustomPrompt="1"/>
          </p:nvPr>
        </p:nvSpPr>
        <p:spPr>
          <a:xfrm>
            <a:off x="9103194" y="4527976"/>
            <a:ext cx="2168859" cy="229879"/>
          </a:xfrm>
        </p:spPr>
        <p:txBody>
          <a:bodyPr>
            <a:noAutofit/>
          </a:bodyPr>
          <a:lstStyle>
            <a:lvl1pPr marL="0" indent="0">
              <a:buNone/>
              <a:defRPr sz="1200" b="1" i="0">
                <a:solidFill>
                  <a:schemeClr val="tx2"/>
                </a:solidFill>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Name</a:t>
            </a:r>
            <a:endParaRPr lang="en-US" dirty="0"/>
          </a:p>
        </p:txBody>
      </p:sp>
      <p:sp>
        <p:nvSpPr>
          <p:cNvPr id="146" name="Text Placeholder 2">
            <a:extLst>
              <a:ext uri="{FF2B5EF4-FFF2-40B4-BE49-F238E27FC236}">
                <a16:creationId xmlns:a16="http://schemas.microsoft.com/office/drawing/2014/main" id="{5E472088-31C6-7546-921D-F57AFC129D30}"/>
              </a:ext>
            </a:extLst>
          </p:cNvPr>
          <p:cNvSpPr>
            <a:spLocks noGrp="1"/>
          </p:cNvSpPr>
          <p:nvPr>
            <p:ph type="body" sz="quarter" idx="50" hasCustomPrompt="1"/>
          </p:nvPr>
        </p:nvSpPr>
        <p:spPr>
          <a:xfrm>
            <a:off x="9103194" y="4720880"/>
            <a:ext cx="2168858" cy="229879"/>
          </a:xfrm>
        </p:spPr>
        <p:txBody>
          <a:bodyPr>
            <a:noAutofit/>
          </a:bodyPr>
          <a:lstStyle>
            <a:lvl1pPr marL="0" indent="0">
              <a:lnSpc>
                <a:spcPct val="100000"/>
              </a:lnSpc>
              <a:buNone/>
              <a:defRPr sz="1200" b="1"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Position</a:t>
            </a:r>
          </a:p>
        </p:txBody>
      </p:sp>
      <p:sp>
        <p:nvSpPr>
          <p:cNvPr id="147" name="Text Placeholder 2">
            <a:extLst>
              <a:ext uri="{FF2B5EF4-FFF2-40B4-BE49-F238E27FC236}">
                <a16:creationId xmlns:a16="http://schemas.microsoft.com/office/drawing/2014/main" id="{D93189C0-7849-C848-A2DE-2BE162F02611}"/>
              </a:ext>
            </a:extLst>
          </p:cNvPr>
          <p:cNvSpPr>
            <a:spLocks noGrp="1"/>
          </p:cNvSpPr>
          <p:nvPr>
            <p:ph type="body" sz="quarter" idx="51" hasCustomPrompt="1"/>
          </p:nvPr>
        </p:nvSpPr>
        <p:spPr>
          <a:xfrm>
            <a:off x="9103194" y="4929224"/>
            <a:ext cx="2168858" cy="609496"/>
          </a:xfrm>
        </p:spPr>
        <p:txBody>
          <a:bodyPr>
            <a:noAutofit/>
          </a:bodyPr>
          <a:lstStyle>
            <a:lvl1pPr marL="0" indent="0">
              <a:lnSpc>
                <a:spcPct val="100000"/>
              </a:lnSpc>
              <a:spcBef>
                <a:spcPts val="0"/>
              </a:spcBef>
              <a:buNone/>
              <a:defRPr sz="1200" b="0" i="0">
                <a:latin typeface="Century Gothic" panose="020B0502020202020204" pitchFamily="34" charset="0"/>
              </a:defRPr>
            </a:lvl1pPr>
            <a:lvl2pPr marL="457200" indent="0">
              <a:buNone/>
              <a:defRPr sz="1400" b="1" i="0">
                <a:latin typeface="Century Gothic" panose="020B0502020202020204" pitchFamily="34" charset="0"/>
              </a:defRPr>
            </a:lvl2pPr>
            <a:lvl3pPr marL="914400" indent="0">
              <a:buNone/>
              <a:defRPr sz="1400" b="1" i="0">
                <a:latin typeface="Century Gothic" panose="020B0502020202020204" pitchFamily="34" charset="0"/>
              </a:defRPr>
            </a:lvl3pPr>
            <a:lvl4pPr marL="1371600" indent="0">
              <a:buNone/>
              <a:defRPr sz="1400" b="1" i="0">
                <a:latin typeface="Century Gothic" panose="020B0502020202020204" pitchFamily="34" charset="0"/>
              </a:defRPr>
            </a:lvl4pPr>
            <a:lvl5pPr marL="1828800" indent="0">
              <a:buNone/>
              <a:defRPr sz="1400" b="1" i="0">
                <a:latin typeface="Century Gothic" panose="020B0502020202020204" pitchFamily="34" charset="0"/>
              </a:defRPr>
            </a:lvl5pPr>
          </a:lstStyle>
          <a:p>
            <a:pPr lvl="0"/>
            <a:r>
              <a:rPr lang="en-GB" dirty="0"/>
              <a:t>Location</a:t>
            </a:r>
            <a:br>
              <a:rPr lang="en-GB" dirty="0"/>
            </a:br>
            <a:r>
              <a:rPr lang="en-GB" dirty="0"/>
              <a:t>Phone Number</a:t>
            </a:r>
            <a:br>
              <a:rPr lang="en-GB" dirty="0"/>
            </a:br>
            <a:r>
              <a:rPr lang="en-GB" dirty="0"/>
              <a:t>Email Address</a:t>
            </a:r>
          </a:p>
        </p:txBody>
      </p:sp>
    </p:spTree>
    <p:extLst>
      <p:ext uri="{BB962C8B-B14F-4D97-AF65-F5344CB8AC3E}">
        <p14:creationId xmlns:p14="http://schemas.microsoft.com/office/powerpoint/2010/main" val="228599708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theme" Target="../theme/theme2.xml"/><Relationship Id="rId8"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34" Type="http://schemas.openxmlformats.org/officeDocument/2006/relationships/slideLayout" Target="../slideLayouts/slideLayout102.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slideLayout" Target="../slideLayouts/slideLayout9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35" Type="http://schemas.openxmlformats.org/officeDocument/2006/relationships/theme" Target="../theme/theme3.xml"/><Relationship Id="rId8"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9" Type="http://schemas.openxmlformats.org/officeDocument/2006/relationships/slideLayout" Target="../slideLayouts/slideLayout141.xml"/><Relationship Id="rId21" Type="http://schemas.openxmlformats.org/officeDocument/2006/relationships/slideLayout" Target="../slideLayouts/slideLayout123.xml"/><Relationship Id="rId34" Type="http://schemas.openxmlformats.org/officeDocument/2006/relationships/slideLayout" Target="../slideLayouts/slideLayout136.xml"/><Relationship Id="rId42" Type="http://schemas.openxmlformats.org/officeDocument/2006/relationships/slideLayout" Target="../slideLayouts/slideLayout144.xml"/><Relationship Id="rId47" Type="http://schemas.openxmlformats.org/officeDocument/2006/relationships/slideLayout" Target="../slideLayouts/slideLayout149.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9" Type="http://schemas.openxmlformats.org/officeDocument/2006/relationships/slideLayout" Target="../slideLayouts/slideLayout131.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slideLayout" Target="../slideLayouts/slideLayout134.xml"/><Relationship Id="rId37" Type="http://schemas.openxmlformats.org/officeDocument/2006/relationships/slideLayout" Target="../slideLayouts/slideLayout139.xml"/><Relationship Id="rId40" Type="http://schemas.openxmlformats.org/officeDocument/2006/relationships/slideLayout" Target="../slideLayouts/slideLayout142.xml"/><Relationship Id="rId45" Type="http://schemas.openxmlformats.org/officeDocument/2006/relationships/slideLayout" Target="../slideLayouts/slideLayout147.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36" Type="http://schemas.openxmlformats.org/officeDocument/2006/relationships/slideLayout" Target="../slideLayouts/slideLayout138.xml"/><Relationship Id="rId49" Type="http://schemas.openxmlformats.org/officeDocument/2006/relationships/theme" Target="../theme/theme4.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slideLayout" Target="../slideLayouts/slideLayout133.xml"/><Relationship Id="rId44" Type="http://schemas.openxmlformats.org/officeDocument/2006/relationships/slideLayout" Target="../slideLayouts/slideLayout146.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 Id="rId35" Type="http://schemas.openxmlformats.org/officeDocument/2006/relationships/slideLayout" Target="../slideLayouts/slideLayout137.xml"/><Relationship Id="rId43" Type="http://schemas.openxmlformats.org/officeDocument/2006/relationships/slideLayout" Target="../slideLayouts/slideLayout145.xml"/><Relationship Id="rId48" Type="http://schemas.openxmlformats.org/officeDocument/2006/relationships/slideLayout" Target="../slideLayouts/slideLayout150.xml"/><Relationship Id="rId8" Type="http://schemas.openxmlformats.org/officeDocument/2006/relationships/slideLayout" Target="../slideLayouts/slideLayout110.xml"/><Relationship Id="rId3" Type="http://schemas.openxmlformats.org/officeDocument/2006/relationships/slideLayout" Target="../slideLayouts/slideLayout105.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33" Type="http://schemas.openxmlformats.org/officeDocument/2006/relationships/slideLayout" Target="../slideLayouts/slideLayout135.xml"/><Relationship Id="rId38" Type="http://schemas.openxmlformats.org/officeDocument/2006/relationships/slideLayout" Target="../slideLayouts/slideLayout140.xml"/><Relationship Id="rId46" Type="http://schemas.openxmlformats.org/officeDocument/2006/relationships/slideLayout" Target="../slideLayouts/slideLayout148.xml"/><Relationship Id="rId20" Type="http://schemas.openxmlformats.org/officeDocument/2006/relationships/slideLayout" Target="../slideLayouts/slideLayout122.xml"/><Relationship Id="rId41" Type="http://schemas.openxmlformats.org/officeDocument/2006/relationships/slideLayout" Target="../slideLayouts/slideLayout143.xml"/><Relationship Id="rId1" Type="http://schemas.openxmlformats.org/officeDocument/2006/relationships/slideLayout" Target="../slideLayouts/slideLayout103.xml"/><Relationship Id="rId6" Type="http://schemas.openxmlformats.org/officeDocument/2006/relationships/slideLayout" Target="../slideLayouts/slideLayout10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26" Type="http://schemas.openxmlformats.org/officeDocument/2006/relationships/slideLayout" Target="../slideLayouts/slideLayout176.xml"/><Relationship Id="rId39" Type="http://schemas.openxmlformats.org/officeDocument/2006/relationships/slideLayout" Target="../slideLayouts/slideLayout189.xml"/><Relationship Id="rId21" Type="http://schemas.openxmlformats.org/officeDocument/2006/relationships/slideLayout" Target="../slideLayouts/slideLayout171.xml"/><Relationship Id="rId34" Type="http://schemas.openxmlformats.org/officeDocument/2006/relationships/slideLayout" Target="../slideLayouts/slideLayout184.xml"/><Relationship Id="rId42" Type="http://schemas.openxmlformats.org/officeDocument/2006/relationships/slideLayout" Target="../slideLayouts/slideLayout192.xml"/><Relationship Id="rId7" Type="http://schemas.openxmlformats.org/officeDocument/2006/relationships/slideLayout" Target="../slideLayouts/slideLayout157.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29" Type="http://schemas.openxmlformats.org/officeDocument/2006/relationships/slideLayout" Target="../slideLayouts/slideLayout179.xml"/><Relationship Id="rId41" Type="http://schemas.openxmlformats.org/officeDocument/2006/relationships/slideLayout" Target="../slideLayouts/slideLayout191.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24" Type="http://schemas.openxmlformats.org/officeDocument/2006/relationships/slideLayout" Target="../slideLayouts/slideLayout174.xml"/><Relationship Id="rId32" Type="http://schemas.openxmlformats.org/officeDocument/2006/relationships/slideLayout" Target="../slideLayouts/slideLayout182.xml"/><Relationship Id="rId37" Type="http://schemas.openxmlformats.org/officeDocument/2006/relationships/slideLayout" Target="../slideLayouts/slideLayout187.xml"/><Relationship Id="rId40" Type="http://schemas.openxmlformats.org/officeDocument/2006/relationships/slideLayout" Target="../slideLayouts/slideLayout190.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slideLayout" Target="../slideLayouts/slideLayout173.xml"/><Relationship Id="rId28" Type="http://schemas.openxmlformats.org/officeDocument/2006/relationships/slideLayout" Target="../slideLayouts/slideLayout178.xml"/><Relationship Id="rId36" Type="http://schemas.openxmlformats.org/officeDocument/2006/relationships/slideLayout" Target="../slideLayouts/slideLayout186.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31" Type="http://schemas.openxmlformats.org/officeDocument/2006/relationships/slideLayout" Target="../slideLayouts/slideLayout181.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slideLayout" Target="../slideLayouts/slideLayout172.xml"/><Relationship Id="rId27" Type="http://schemas.openxmlformats.org/officeDocument/2006/relationships/slideLayout" Target="../slideLayouts/slideLayout177.xml"/><Relationship Id="rId30" Type="http://schemas.openxmlformats.org/officeDocument/2006/relationships/slideLayout" Target="../slideLayouts/slideLayout180.xml"/><Relationship Id="rId35" Type="http://schemas.openxmlformats.org/officeDocument/2006/relationships/slideLayout" Target="../slideLayouts/slideLayout185.xml"/><Relationship Id="rId43" Type="http://schemas.openxmlformats.org/officeDocument/2006/relationships/theme" Target="../theme/theme5.xml"/><Relationship Id="rId8" Type="http://schemas.openxmlformats.org/officeDocument/2006/relationships/slideLayout" Target="../slideLayouts/slideLayout158.xml"/><Relationship Id="rId3" Type="http://schemas.openxmlformats.org/officeDocument/2006/relationships/slideLayout" Target="../slideLayouts/slideLayout153.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5" Type="http://schemas.openxmlformats.org/officeDocument/2006/relationships/slideLayout" Target="../slideLayouts/slideLayout175.xml"/><Relationship Id="rId33" Type="http://schemas.openxmlformats.org/officeDocument/2006/relationships/slideLayout" Target="../slideLayouts/slideLayout183.xml"/><Relationship Id="rId38" Type="http://schemas.openxmlformats.org/officeDocument/2006/relationships/slideLayout" Target="../slideLayouts/slideLayout18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26" Type="http://schemas.openxmlformats.org/officeDocument/2006/relationships/slideLayout" Target="../slideLayouts/slideLayout218.xml"/><Relationship Id="rId3" Type="http://schemas.openxmlformats.org/officeDocument/2006/relationships/slideLayout" Target="../slideLayouts/slideLayout195.xml"/><Relationship Id="rId21" Type="http://schemas.openxmlformats.org/officeDocument/2006/relationships/slideLayout" Target="../slideLayouts/slideLayout213.xml"/><Relationship Id="rId34" Type="http://schemas.openxmlformats.org/officeDocument/2006/relationships/slideLayout" Target="../slideLayouts/slideLayout226.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5" Type="http://schemas.openxmlformats.org/officeDocument/2006/relationships/slideLayout" Target="../slideLayouts/slideLayout217.xml"/><Relationship Id="rId33" Type="http://schemas.openxmlformats.org/officeDocument/2006/relationships/slideLayout" Target="../slideLayouts/slideLayout225.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0" Type="http://schemas.openxmlformats.org/officeDocument/2006/relationships/slideLayout" Target="../slideLayouts/slideLayout212.xml"/><Relationship Id="rId29" Type="http://schemas.openxmlformats.org/officeDocument/2006/relationships/slideLayout" Target="../slideLayouts/slideLayout221.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24" Type="http://schemas.openxmlformats.org/officeDocument/2006/relationships/slideLayout" Target="../slideLayouts/slideLayout216.xml"/><Relationship Id="rId32" Type="http://schemas.openxmlformats.org/officeDocument/2006/relationships/slideLayout" Target="../slideLayouts/slideLayout224.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23" Type="http://schemas.openxmlformats.org/officeDocument/2006/relationships/slideLayout" Target="../slideLayouts/slideLayout215.xml"/><Relationship Id="rId28" Type="http://schemas.openxmlformats.org/officeDocument/2006/relationships/slideLayout" Target="../slideLayouts/slideLayout220.xml"/><Relationship Id="rId36" Type="http://schemas.openxmlformats.org/officeDocument/2006/relationships/theme" Target="../theme/theme6.xml"/><Relationship Id="rId10" Type="http://schemas.openxmlformats.org/officeDocument/2006/relationships/slideLayout" Target="../slideLayouts/slideLayout202.xml"/><Relationship Id="rId19" Type="http://schemas.openxmlformats.org/officeDocument/2006/relationships/slideLayout" Target="../slideLayouts/slideLayout211.xml"/><Relationship Id="rId31" Type="http://schemas.openxmlformats.org/officeDocument/2006/relationships/slideLayout" Target="../slideLayouts/slideLayout223.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 Id="rId22" Type="http://schemas.openxmlformats.org/officeDocument/2006/relationships/slideLayout" Target="../slideLayouts/slideLayout214.xml"/><Relationship Id="rId27" Type="http://schemas.openxmlformats.org/officeDocument/2006/relationships/slideLayout" Target="../slideLayouts/slideLayout219.xml"/><Relationship Id="rId30" Type="http://schemas.openxmlformats.org/officeDocument/2006/relationships/slideLayout" Target="../slideLayouts/slideLayout222.xml"/><Relationship Id="rId35" Type="http://schemas.openxmlformats.org/officeDocument/2006/relationships/slideLayout" Target="../slideLayouts/slideLayout227.xml"/><Relationship Id="rId8" Type="http://schemas.openxmlformats.org/officeDocument/2006/relationships/slideLayout" Target="../slideLayouts/slideLayout2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67D56-0419-80EA-5567-D6A761BF9D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53D5A89-B304-11E4-26B0-8BC2E162E1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FA48555-EC8E-40F8-ED9C-0492D69722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CEC1EEC1-69A3-094E-87D6-8F21544A67F0}" type="datetime1">
              <a:rPr lang="en-GB" smtClean="0"/>
              <a:pPr/>
              <a:t>13/03/2025</a:t>
            </a:fld>
            <a:endParaRPr lang="en-US" dirty="0"/>
          </a:p>
        </p:txBody>
      </p:sp>
      <p:sp>
        <p:nvSpPr>
          <p:cNvPr id="5" name="Footer Placeholder 4">
            <a:extLst>
              <a:ext uri="{FF2B5EF4-FFF2-40B4-BE49-F238E27FC236}">
                <a16:creationId xmlns:a16="http://schemas.microsoft.com/office/drawing/2014/main" id="{FE563AB7-E1A6-C83C-5C13-971D2FCA8F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75000"/>
                  </a:schemeClr>
                </a:solidFill>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AEC22A4D-0962-7DCA-81CE-5ABE6C55D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1">
                    <a:tint val="75000"/>
                  </a:schemeClr>
                </a:solidFill>
                <a:latin typeface="Century Gothic" panose="020B0502020202020204" pitchFamily="34" charset="0"/>
              </a:defRPr>
            </a:lvl1pPr>
          </a:lstStyle>
          <a:p>
            <a:fld id="{D84CBE33-AE55-0842-AB42-C7884F52FA9E}" type="slidenum">
              <a:rPr lang="en-US" smtClean="0"/>
              <a:pPr/>
              <a:t>‹#›</a:t>
            </a:fld>
            <a:endParaRPr lang="en-US"/>
          </a:p>
        </p:txBody>
      </p:sp>
    </p:spTree>
    <p:extLst>
      <p:ext uri="{BB962C8B-B14F-4D97-AF65-F5344CB8AC3E}">
        <p14:creationId xmlns:p14="http://schemas.microsoft.com/office/powerpoint/2010/main" val="354272287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50"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9" r:id="rId18"/>
    <p:sldLayoutId id="2147483681" r:id="rId19"/>
    <p:sldLayoutId id="2147483677" r:id="rId20"/>
    <p:sldLayoutId id="2147483680" r:id="rId21"/>
    <p:sldLayoutId id="2147483675" r:id="rId22"/>
    <p:sldLayoutId id="2147483676" r:id="rId23"/>
    <p:sldLayoutId id="2147483682" r:id="rId24"/>
    <p:sldLayoutId id="2147483683" r:id="rId25"/>
    <p:sldLayoutId id="2147483691" r:id="rId26"/>
    <p:sldLayoutId id="2147483684" r:id="rId27"/>
    <p:sldLayoutId id="2147483685" r:id="rId28"/>
    <p:sldLayoutId id="2147483686" r:id="rId29"/>
    <p:sldLayoutId id="2147483687" r:id="rId30"/>
    <p:sldLayoutId id="2147483688" r:id="rId31"/>
    <p:sldLayoutId id="2147483689" r:id="rId32"/>
    <p:sldLayoutId id="2147483690" r:id="rId33"/>
    <p:sldLayoutId id="2147483692" r:id="rId34"/>
  </p:sldLayoutIdLst>
  <p:hf hdr="0" ftr="0" dt="0"/>
  <p:txStyles>
    <p:titleStyle>
      <a:lvl1pPr algn="l" defTabSz="914400" rtl="0" eaLnBrk="1" latinLnBrk="0" hangingPunct="1">
        <a:lnSpc>
          <a:spcPct val="90000"/>
        </a:lnSpc>
        <a:spcBef>
          <a:spcPct val="0"/>
        </a:spcBef>
        <a:buNone/>
        <a:defRPr sz="2400" b="1" i="0" kern="1200">
          <a:solidFill>
            <a:schemeClr val="tx2"/>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b="0" i="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i="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b="0" i="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000" b="0" i="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67D56-0419-80EA-5567-D6A761BF9D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53D5A89-B304-11E4-26B0-8BC2E162E1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FA48555-EC8E-40F8-ED9C-0492D69722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endParaRPr lang="en-US" dirty="0"/>
          </a:p>
        </p:txBody>
      </p:sp>
      <p:sp>
        <p:nvSpPr>
          <p:cNvPr id="5" name="Footer Placeholder 4">
            <a:extLst>
              <a:ext uri="{FF2B5EF4-FFF2-40B4-BE49-F238E27FC236}">
                <a16:creationId xmlns:a16="http://schemas.microsoft.com/office/drawing/2014/main" id="{FE563AB7-E1A6-C83C-5C13-971D2FCA8F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75000"/>
                  </a:schemeClr>
                </a:solidFill>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AEC22A4D-0962-7DCA-81CE-5ABE6C55D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1">
                    <a:tint val="75000"/>
                  </a:schemeClr>
                </a:solidFill>
                <a:latin typeface="Century Gothic" panose="020B0502020202020204" pitchFamily="34" charset="0"/>
              </a:defRPr>
            </a:lvl1pPr>
          </a:lstStyle>
          <a:p>
            <a:fld id="{D84CBE33-AE55-0842-AB42-C7884F52FA9E}" type="slidenum">
              <a:rPr lang="en-US" smtClean="0"/>
              <a:pPr/>
              <a:t>‹#›</a:t>
            </a:fld>
            <a:endParaRPr lang="en-US"/>
          </a:p>
        </p:txBody>
      </p:sp>
    </p:spTree>
    <p:extLst>
      <p:ext uri="{BB962C8B-B14F-4D97-AF65-F5344CB8AC3E}">
        <p14:creationId xmlns:p14="http://schemas.microsoft.com/office/powerpoint/2010/main" val="136468800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Lst>
  <p:hf hdr="0" dt="0"/>
  <p:txStyles>
    <p:titleStyle>
      <a:lvl1pPr algn="l" defTabSz="914400" rtl="0" eaLnBrk="1" latinLnBrk="0" hangingPunct="1">
        <a:lnSpc>
          <a:spcPct val="90000"/>
        </a:lnSpc>
        <a:spcBef>
          <a:spcPct val="0"/>
        </a:spcBef>
        <a:buNone/>
        <a:defRPr sz="2400" b="1" i="0" kern="1200">
          <a:solidFill>
            <a:schemeClr val="tx2"/>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b="0" i="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i="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b="0" i="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000" b="0" i="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67D56-0419-80EA-5567-D6A761BF9D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53D5A89-B304-11E4-26B0-8BC2E162E1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FA48555-EC8E-40F8-ED9C-0492D69722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CEC1EEC1-69A3-094E-87D6-8F21544A67F0}" type="datetime1">
              <a:rPr lang="en-GB" smtClean="0"/>
              <a:pPr/>
              <a:t>13/03/2025</a:t>
            </a:fld>
            <a:endParaRPr lang="en-US" dirty="0"/>
          </a:p>
        </p:txBody>
      </p:sp>
      <p:sp>
        <p:nvSpPr>
          <p:cNvPr id="5" name="Footer Placeholder 4">
            <a:extLst>
              <a:ext uri="{FF2B5EF4-FFF2-40B4-BE49-F238E27FC236}">
                <a16:creationId xmlns:a16="http://schemas.microsoft.com/office/drawing/2014/main" id="{FE563AB7-E1A6-C83C-5C13-971D2FCA8F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75000"/>
                  </a:schemeClr>
                </a:solidFill>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AEC22A4D-0962-7DCA-81CE-5ABE6C55D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1">
                    <a:tint val="75000"/>
                  </a:schemeClr>
                </a:solidFill>
                <a:latin typeface="Century Gothic" panose="020B0502020202020204" pitchFamily="34" charset="0"/>
              </a:defRPr>
            </a:lvl1pPr>
          </a:lstStyle>
          <a:p>
            <a:fld id="{D84CBE33-AE55-0842-AB42-C7884F52FA9E}" type="slidenum">
              <a:rPr lang="en-US" smtClean="0"/>
              <a:pPr/>
              <a:t>‹#›</a:t>
            </a:fld>
            <a:endParaRPr lang="en-US"/>
          </a:p>
        </p:txBody>
      </p:sp>
    </p:spTree>
    <p:extLst>
      <p:ext uri="{BB962C8B-B14F-4D97-AF65-F5344CB8AC3E}">
        <p14:creationId xmlns:p14="http://schemas.microsoft.com/office/powerpoint/2010/main" val="66565283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 id="2147483794" r:id="rId30"/>
    <p:sldLayoutId id="2147483795" r:id="rId31"/>
    <p:sldLayoutId id="2147483796" r:id="rId32"/>
    <p:sldLayoutId id="2147483797" r:id="rId33"/>
    <p:sldLayoutId id="2147483798" r:id="rId34"/>
  </p:sldLayoutIdLst>
  <p:hf hdr="0" ftr="0" dt="0"/>
  <p:txStyles>
    <p:titleStyle>
      <a:lvl1pPr algn="l" defTabSz="914400" rtl="0" eaLnBrk="1" latinLnBrk="0" hangingPunct="1">
        <a:lnSpc>
          <a:spcPct val="90000"/>
        </a:lnSpc>
        <a:spcBef>
          <a:spcPct val="0"/>
        </a:spcBef>
        <a:buNone/>
        <a:defRPr sz="2400" b="1" i="0" kern="1200">
          <a:solidFill>
            <a:schemeClr val="tx2"/>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b="0" i="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i="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b="0" i="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000" b="0" i="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67D56-0419-80EA-5567-D6A761BF9D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53D5A89-B304-11E4-26B0-8BC2E162E1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FA48555-EC8E-40F8-ED9C-0492D69722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CEC1EEC1-69A3-094E-87D6-8F21544A67F0}" type="datetime1">
              <a:rPr lang="en-GB" smtClean="0"/>
              <a:pPr/>
              <a:t>13/03/2025</a:t>
            </a:fld>
            <a:endParaRPr lang="en-US" dirty="0"/>
          </a:p>
        </p:txBody>
      </p:sp>
      <p:sp>
        <p:nvSpPr>
          <p:cNvPr id="5" name="Footer Placeholder 4">
            <a:extLst>
              <a:ext uri="{FF2B5EF4-FFF2-40B4-BE49-F238E27FC236}">
                <a16:creationId xmlns:a16="http://schemas.microsoft.com/office/drawing/2014/main" id="{FE563AB7-E1A6-C83C-5C13-971D2FCA8F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75000"/>
                  </a:schemeClr>
                </a:solidFill>
                <a:latin typeface="Century Gothic" panose="020B0502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AEC22A4D-0962-7DCA-81CE-5ABE6C55D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1">
                    <a:tint val="75000"/>
                  </a:schemeClr>
                </a:solidFill>
                <a:latin typeface="Century Gothic" panose="020B0502020202020204" pitchFamily="34" charset="0"/>
              </a:defRPr>
            </a:lvl1pPr>
          </a:lstStyle>
          <a:p>
            <a:fld id="{D84CBE33-AE55-0842-AB42-C7884F52FA9E}" type="slidenum">
              <a:rPr lang="en-US" smtClean="0"/>
              <a:pPr/>
              <a:t>‹#›</a:t>
            </a:fld>
            <a:endParaRPr lang="en-US" dirty="0"/>
          </a:p>
        </p:txBody>
      </p:sp>
    </p:spTree>
    <p:extLst>
      <p:ext uri="{BB962C8B-B14F-4D97-AF65-F5344CB8AC3E}">
        <p14:creationId xmlns:p14="http://schemas.microsoft.com/office/powerpoint/2010/main" val="174276869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7" r:id="rId27"/>
    <p:sldLayoutId id="2147483828" r:id="rId28"/>
    <p:sldLayoutId id="2147483829" r:id="rId29"/>
    <p:sldLayoutId id="2147483830" r:id="rId30"/>
    <p:sldLayoutId id="2147483831" r:id="rId31"/>
    <p:sldLayoutId id="2147483832" r:id="rId32"/>
    <p:sldLayoutId id="2147483833" r:id="rId33"/>
    <p:sldLayoutId id="2147483834" r:id="rId34"/>
    <p:sldLayoutId id="2147483835" r:id="rId35"/>
    <p:sldLayoutId id="2147483836" r:id="rId36"/>
    <p:sldLayoutId id="2147483837" r:id="rId37"/>
    <p:sldLayoutId id="2147483838" r:id="rId38"/>
    <p:sldLayoutId id="2147483839" r:id="rId39"/>
    <p:sldLayoutId id="2147483840" r:id="rId40"/>
    <p:sldLayoutId id="2147483841" r:id="rId41"/>
    <p:sldLayoutId id="2147483842" r:id="rId42"/>
    <p:sldLayoutId id="2147483843" r:id="rId43"/>
    <p:sldLayoutId id="2147483844" r:id="rId44"/>
    <p:sldLayoutId id="2147483845" r:id="rId45"/>
    <p:sldLayoutId id="2147483889" r:id="rId46"/>
    <p:sldLayoutId id="2147483936" r:id="rId47"/>
    <p:sldLayoutId id="2147483937" r:id="rId48"/>
  </p:sldLayoutIdLst>
  <p:hf hdr="0" ftr="0" dt="0"/>
  <p:txStyles>
    <p:titleStyle>
      <a:lvl1pPr algn="l" defTabSz="914400" rtl="0" eaLnBrk="1" latinLnBrk="0" hangingPunct="1">
        <a:lnSpc>
          <a:spcPct val="90000"/>
        </a:lnSpc>
        <a:spcBef>
          <a:spcPct val="0"/>
        </a:spcBef>
        <a:buNone/>
        <a:defRPr sz="2400" b="1" i="0" kern="1200">
          <a:solidFill>
            <a:schemeClr val="tx2"/>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b="0" i="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i="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b="0" i="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000" b="0" i="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67D56-0419-80EA-5567-D6A761BF9D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53D5A89-B304-11E4-26B0-8BC2E162E1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FA48555-EC8E-40F8-ED9C-0492D69722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CEC1EEC1-69A3-094E-87D6-8F21544A67F0}" type="datetime1">
              <a:rPr lang="en-GB" smtClean="0"/>
              <a:pPr/>
              <a:t>13/03/2025</a:t>
            </a:fld>
            <a:endParaRPr lang="en-US" dirty="0"/>
          </a:p>
        </p:txBody>
      </p:sp>
      <p:sp>
        <p:nvSpPr>
          <p:cNvPr id="5" name="Footer Placeholder 4">
            <a:extLst>
              <a:ext uri="{FF2B5EF4-FFF2-40B4-BE49-F238E27FC236}">
                <a16:creationId xmlns:a16="http://schemas.microsoft.com/office/drawing/2014/main" id="{FE563AB7-E1A6-C83C-5C13-971D2FCA8F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75000"/>
                  </a:schemeClr>
                </a:solidFill>
                <a:latin typeface="Century Gothic" panose="020B0502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AEC22A4D-0962-7DCA-81CE-5ABE6C55D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1">
                    <a:tint val="75000"/>
                  </a:schemeClr>
                </a:solidFill>
                <a:latin typeface="Century Gothic" panose="020B0502020202020204" pitchFamily="34" charset="0"/>
              </a:defRPr>
            </a:lvl1pPr>
          </a:lstStyle>
          <a:p>
            <a:fld id="{D84CBE33-AE55-0842-AB42-C7884F52FA9E}" type="slidenum">
              <a:rPr lang="en-US" smtClean="0"/>
              <a:pPr/>
              <a:t>‹#›</a:t>
            </a:fld>
            <a:endParaRPr lang="en-US" dirty="0"/>
          </a:p>
        </p:txBody>
      </p:sp>
    </p:spTree>
    <p:extLst>
      <p:ext uri="{BB962C8B-B14F-4D97-AF65-F5344CB8AC3E}">
        <p14:creationId xmlns:p14="http://schemas.microsoft.com/office/powerpoint/2010/main" val="3555111670"/>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 id="2147483867" r:id="rId21"/>
    <p:sldLayoutId id="2147483868" r:id="rId22"/>
    <p:sldLayoutId id="2147483869" r:id="rId23"/>
    <p:sldLayoutId id="2147483870" r:id="rId24"/>
    <p:sldLayoutId id="2147483871" r:id="rId25"/>
    <p:sldLayoutId id="2147483872" r:id="rId26"/>
    <p:sldLayoutId id="2147483873" r:id="rId27"/>
    <p:sldLayoutId id="2147483874" r:id="rId28"/>
    <p:sldLayoutId id="2147483875" r:id="rId29"/>
    <p:sldLayoutId id="2147483876" r:id="rId30"/>
    <p:sldLayoutId id="2147483877" r:id="rId31"/>
    <p:sldLayoutId id="2147483878" r:id="rId32"/>
    <p:sldLayoutId id="2147483879" r:id="rId33"/>
    <p:sldLayoutId id="2147483880" r:id="rId34"/>
    <p:sldLayoutId id="2147483881" r:id="rId35"/>
    <p:sldLayoutId id="2147483882" r:id="rId36"/>
    <p:sldLayoutId id="2147483883" r:id="rId37"/>
    <p:sldLayoutId id="2147483884" r:id="rId38"/>
    <p:sldLayoutId id="2147483885" r:id="rId39"/>
    <p:sldLayoutId id="2147483886" r:id="rId40"/>
    <p:sldLayoutId id="2147483887" r:id="rId41"/>
    <p:sldLayoutId id="2147483888" r:id="rId42"/>
  </p:sldLayoutIdLst>
  <p:hf hdr="0" ftr="0" dt="0"/>
  <p:txStyles>
    <p:titleStyle>
      <a:lvl1pPr algn="l" defTabSz="914400" rtl="0" eaLnBrk="1" latinLnBrk="0" hangingPunct="1">
        <a:lnSpc>
          <a:spcPct val="90000"/>
        </a:lnSpc>
        <a:spcBef>
          <a:spcPct val="0"/>
        </a:spcBef>
        <a:buNone/>
        <a:defRPr sz="2400" b="1" i="0" kern="1200">
          <a:solidFill>
            <a:schemeClr val="tx2"/>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b="0" i="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i="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b="0" i="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000" b="0" i="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67D56-0419-80EA-5567-D6A761BF9D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53D5A89-B304-11E4-26B0-8BC2E162E1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FA48555-EC8E-40F8-ED9C-0492D69722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CEC1EEC1-69A3-094E-87D6-8F21544A67F0}" type="datetime1">
              <a:rPr lang="en-GB" smtClean="0"/>
              <a:pPr/>
              <a:t>13/03/2025</a:t>
            </a:fld>
            <a:endParaRPr lang="en-US" dirty="0"/>
          </a:p>
        </p:txBody>
      </p:sp>
      <p:sp>
        <p:nvSpPr>
          <p:cNvPr id="5" name="Footer Placeholder 4">
            <a:extLst>
              <a:ext uri="{FF2B5EF4-FFF2-40B4-BE49-F238E27FC236}">
                <a16:creationId xmlns:a16="http://schemas.microsoft.com/office/drawing/2014/main" id="{FE563AB7-E1A6-C83C-5C13-971D2FCA8F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75000"/>
                  </a:schemeClr>
                </a:solidFill>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AEC22A4D-0962-7DCA-81CE-5ABE6C55D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1">
                    <a:tint val="75000"/>
                  </a:schemeClr>
                </a:solidFill>
                <a:latin typeface="Century Gothic" panose="020B0502020202020204" pitchFamily="34" charset="0"/>
              </a:defRPr>
            </a:lvl1pPr>
          </a:lstStyle>
          <a:p>
            <a:fld id="{D84CBE33-AE55-0842-AB42-C7884F52FA9E}" type="slidenum">
              <a:rPr lang="en-US" smtClean="0"/>
              <a:pPr/>
              <a:t>‹#›</a:t>
            </a:fld>
            <a:endParaRPr lang="en-US"/>
          </a:p>
        </p:txBody>
      </p:sp>
    </p:spTree>
    <p:extLst>
      <p:ext uri="{BB962C8B-B14F-4D97-AF65-F5344CB8AC3E}">
        <p14:creationId xmlns:p14="http://schemas.microsoft.com/office/powerpoint/2010/main" val="2930533558"/>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 id="2147483908" r:id="rId18"/>
    <p:sldLayoutId id="2147483909" r:id="rId19"/>
    <p:sldLayoutId id="2147483910" r:id="rId20"/>
    <p:sldLayoutId id="2147483911" r:id="rId21"/>
    <p:sldLayoutId id="2147483912" r:id="rId22"/>
    <p:sldLayoutId id="2147483913" r:id="rId23"/>
    <p:sldLayoutId id="2147483914" r:id="rId24"/>
    <p:sldLayoutId id="2147483915" r:id="rId25"/>
    <p:sldLayoutId id="2147483916" r:id="rId26"/>
    <p:sldLayoutId id="2147483917" r:id="rId27"/>
    <p:sldLayoutId id="2147483918" r:id="rId28"/>
    <p:sldLayoutId id="2147483919" r:id="rId29"/>
    <p:sldLayoutId id="2147483920" r:id="rId30"/>
    <p:sldLayoutId id="2147483921" r:id="rId31"/>
    <p:sldLayoutId id="2147483922" r:id="rId32"/>
    <p:sldLayoutId id="2147483923" r:id="rId33"/>
    <p:sldLayoutId id="2147483924" r:id="rId34"/>
    <p:sldLayoutId id="2147483934" r:id="rId35"/>
  </p:sldLayoutIdLst>
  <p:hf hdr="0" ftr="0" dt="0"/>
  <p:txStyles>
    <p:titleStyle>
      <a:lvl1pPr algn="l" defTabSz="914400" rtl="0" eaLnBrk="1" latinLnBrk="0" hangingPunct="1">
        <a:lnSpc>
          <a:spcPct val="90000"/>
        </a:lnSpc>
        <a:spcBef>
          <a:spcPct val="0"/>
        </a:spcBef>
        <a:buNone/>
        <a:defRPr sz="2400" b="1" i="0" kern="1200">
          <a:solidFill>
            <a:schemeClr val="tx2"/>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b="0" i="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i="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b="0" i="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000" b="0" i="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diagramLayout" Target="../diagrams/layout1.xml"/><Relationship Id="rId7" Type="http://schemas.openxmlformats.org/officeDocument/2006/relationships/image" Target="../media/image47.png"/><Relationship Id="rId2" Type="http://schemas.openxmlformats.org/officeDocument/2006/relationships/diagramData" Target="../diagrams/data1.xml"/><Relationship Id="rId1" Type="http://schemas.openxmlformats.org/officeDocument/2006/relationships/slideLayout" Target="../slideLayouts/slideLayout13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4.xml"/><Relationship Id="rId1" Type="http://schemas.openxmlformats.org/officeDocument/2006/relationships/slideLayout" Target="../slideLayouts/slideLayout102.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xml"/><Relationship Id="rId1" Type="http://schemas.openxmlformats.org/officeDocument/2006/relationships/slideLayout" Target="../slideLayouts/slideLayout1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AA918-16C3-4122-9696-9D951BB75107}"/>
              </a:ext>
            </a:extLst>
          </p:cNvPr>
          <p:cNvSpPr>
            <a:spLocks noGrp="1"/>
          </p:cNvSpPr>
          <p:nvPr>
            <p:ph type="title"/>
          </p:nvPr>
        </p:nvSpPr>
        <p:spPr>
          <a:xfrm>
            <a:off x="510685" y="2459853"/>
            <a:ext cx="7843603" cy="533400"/>
          </a:xfrm>
        </p:spPr>
        <p:txBody>
          <a:bodyPr>
            <a:normAutofit fontScale="90000"/>
          </a:bodyPr>
          <a:lstStyle/>
          <a:p>
            <a:pPr fontAlgn="base"/>
            <a:br>
              <a:rPr lang="en-US" sz="1800" b="0" dirty="0"/>
            </a:br>
            <a:br>
              <a:rPr lang="en-US" sz="1800" b="0" dirty="0"/>
            </a:br>
            <a:br>
              <a:rPr lang="en-US" sz="1400" dirty="0"/>
            </a:br>
            <a:br>
              <a:rPr lang="en-US" sz="1400" dirty="0"/>
            </a:br>
            <a:br>
              <a:rPr lang="en-US" sz="1400" dirty="0"/>
            </a:br>
            <a:r>
              <a:rPr lang="en-US" sz="4000" dirty="0"/>
              <a:t>Unpacking the new EU rules on packaging and packaging waste</a:t>
            </a:r>
            <a:br>
              <a:rPr lang="en-US" sz="4000" dirty="0"/>
            </a:br>
            <a:br>
              <a:rPr lang="en-US" b="0" dirty="0"/>
            </a:br>
            <a:r>
              <a:rPr lang="en-US" sz="2200" b="0" dirty="0"/>
              <a:t>JCII webinar, January 2025</a:t>
            </a:r>
            <a:br>
              <a:rPr lang="en-US" sz="2000" b="0" dirty="0"/>
            </a:br>
            <a:br>
              <a:rPr lang="en-US" sz="2000" b="0" dirty="0"/>
            </a:br>
            <a:br>
              <a:rPr lang="en-US" sz="1800" b="0" dirty="0"/>
            </a:br>
            <a:br>
              <a:rPr lang="en-US" sz="1800" b="0" dirty="0"/>
            </a:br>
            <a:r>
              <a:rPr lang="en-US" sz="1800" b="0" dirty="0"/>
              <a:t>Joan Baughan, Ruxandra Cana </a:t>
            </a:r>
            <a:r>
              <a:rPr lang="en-US" sz="2000" b="0" dirty="0"/>
              <a:t>&amp; </a:t>
            </a:r>
            <a:r>
              <a:rPr lang="en-US" sz="1800" b="0" dirty="0"/>
              <a:t>Eléonore Mullier</a:t>
            </a:r>
            <a:r>
              <a:rPr lang="en-US" sz="2000" b="0" dirty="0"/>
              <a:t>, Steptoe</a:t>
            </a:r>
            <a:br>
              <a:rPr lang="en-US" sz="1800" b="0" dirty="0"/>
            </a:br>
            <a:r>
              <a:rPr lang="en-US" sz="1800" b="0" dirty="0"/>
              <a:t> </a:t>
            </a:r>
          </a:p>
        </p:txBody>
      </p:sp>
    </p:spTree>
    <p:extLst>
      <p:ext uri="{BB962C8B-B14F-4D97-AF65-F5344CB8AC3E}">
        <p14:creationId xmlns:p14="http://schemas.microsoft.com/office/powerpoint/2010/main" val="2015511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5E3C6E27-CCE2-4251-B603-132C53323455}"/>
              </a:ext>
            </a:extLst>
          </p:cNvPr>
          <p:cNvGraphicFramePr/>
          <p:nvPr>
            <p:extLst>
              <p:ext uri="{D42A27DB-BD31-4B8C-83A1-F6EECF244321}">
                <p14:modId xmlns:p14="http://schemas.microsoft.com/office/powerpoint/2010/main" val="1123405847"/>
              </p:ext>
            </p:extLst>
          </p:nvPr>
        </p:nvGraphicFramePr>
        <p:xfrm>
          <a:off x="1259592" y="1571954"/>
          <a:ext cx="8646459" cy="48250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D477EEE4-C132-4D89-B9E4-FC78ADFC7AB1}"/>
              </a:ext>
            </a:extLst>
          </p:cNvPr>
          <p:cNvSpPr>
            <a:spLocks noGrp="1"/>
          </p:cNvSpPr>
          <p:nvPr>
            <p:ph type="title"/>
          </p:nvPr>
        </p:nvSpPr>
        <p:spPr/>
        <p:txBody>
          <a:bodyPr>
            <a:normAutofit/>
          </a:bodyPr>
          <a:lstStyle/>
          <a:p>
            <a:r>
              <a:rPr lang="en-US" dirty="0"/>
              <a:t>European Chemicals, Environment &amp; Life Science Practice  </a:t>
            </a:r>
          </a:p>
        </p:txBody>
      </p:sp>
      <p:sp>
        <p:nvSpPr>
          <p:cNvPr id="4" name="Slide Number Placeholder 3">
            <a:extLst>
              <a:ext uri="{FF2B5EF4-FFF2-40B4-BE49-F238E27FC236}">
                <a16:creationId xmlns:a16="http://schemas.microsoft.com/office/drawing/2014/main" id="{AF80AC67-6055-4539-AE57-D92DD741B83B}"/>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CBE33-AE55-0842-AB42-C7884F52FA9E}" type="slidenum">
              <a:rPr kumimoji="0" lang="en-US" sz="1100" b="0" i="0" u="none" strike="noStrike" kern="1200" cap="none" spc="0" normalizeH="0" baseline="0" noProof="0" smtClean="0">
                <a:ln>
                  <a:noFill/>
                </a:ln>
                <a:solidFill>
                  <a:srgbClr val="0B2B43"/>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dirty="0">
              <a:ln>
                <a:noFill/>
              </a:ln>
              <a:solidFill>
                <a:srgbClr val="0B2B43"/>
              </a:solidFill>
              <a:effectLst/>
              <a:uLnTx/>
              <a:uFillTx/>
              <a:latin typeface="Century Gothic" panose="020B0502020202020204" pitchFamily="34" charset="0"/>
              <a:ea typeface="+mn-ea"/>
              <a:cs typeface="+mn-cs"/>
            </a:endParaRPr>
          </a:p>
        </p:txBody>
      </p:sp>
      <p:pic>
        <p:nvPicPr>
          <p:cNvPr id="10" name="Graphic 9">
            <a:extLst>
              <a:ext uri="{FF2B5EF4-FFF2-40B4-BE49-F238E27FC236}">
                <a16:creationId xmlns:a16="http://schemas.microsoft.com/office/drawing/2014/main" id="{31CCF31D-6807-4AAC-8D54-71DC01E50D60}"/>
              </a:ext>
            </a:extLst>
          </p:cNvPr>
          <p:cNvPicPr>
            <a:picLocks noChangeAspect="1"/>
          </p:cNvPicPr>
          <p:nvPr/>
        </p:nvPicPr>
        <p:blipFill>
          <a:blip r:embed="rId7" cstate="screen">
            <a:lum bright="30000"/>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697583" y="507459"/>
            <a:ext cx="353245" cy="353245"/>
          </a:xfrm>
          <a:prstGeom prst="rect">
            <a:avLst/>
          </a:prstGeom>
        </p:spPr>
      </p:pic>
      <p:sp>
        <p:nvSpPr>
          <p:cNvPr id="11" name="TextBox 10">
            <a:extLst>
              <a:ext uri="{FF2B5EF4-FFF2-40B4-BE49-F238E27FC236}">
                <a16:creationId xmlns:a16="http://schemas.microsoft.com/office/drawing/2014/main" id="{2698A5D1-0F36-4AD2-81BF-FB967A4EE52F}"/>
              </a:ext>
            </a:extLst>
          </p:cNvPr>
          <p:cNvSpPr txBox="1"/>
          <p:nvPr/>
        </p:nvSpPr>
        <p:spPr>
          <a:xfrm>
            <a:off x="450573" y="958302"/>
            <a:ext cx="42805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990033"/>
                </a:solidFill>
                <a:latin typeface="Century Gothic"/>
              </a:rPr>
              <a:t>What do we do?</a:t>
            </a:r>
            <a:endParaRPr kumimoji="0" lang="en-US" sz="2000" b="1" i="0" u="none" strike="noStrike" kern="1200" cap="none" spc="0" normalizeH="0" baseline="0" noProof="0" dirty="0">
              <a:ln>
                <a:noFill/>
              </a:ln>
              <a:solidFill>
                <a:srgbClr val="990033"/>
              </a:solidFill>
              <a:effectLst/>
              <a:uLnTx/>
              <a:uFillTx/>
              <a:latin typeface="Century Gothic"/>
              <a:ea typeface="+mn-ea"/>
              <a:cs typeface="+mn-cs"/>
            </a:endParaRPr>
          </a:p>
        </p:txBody>
      </p:sp>
    </p:spTree>
    <p:extLst>
      <p:ext uri="{BB962C8B-B14F-4D97-AF65-F5344CB8AC3E}">
        <p14:creationId xmlns:p14="http://schemas.microsoft.com/office/powerpoint/2010/main" val="324053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DCD639-0075-4ECA-8C1B-FE7C57362A90}"/>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CBE33-AE55-0842-AB42-C7884F52FA9E}" type="slidenum">
              <a:rPr kumimoji="0" lang="en-US" sz="1100" b="0" i="0" u="none" strike="noStrike" kern="1200" cap="none" spc="0" normalizeH="0" baseline="0" noProof="0" smtClean="0">
                <a:ln>
                  <a:noFill/>
                </a:ln>
                <a:solidFill>
                  <a:srgbClr val="FFFFFF"/>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FDD71201-6E35-4662-9756-E3AAA59DF017}"/>
              </a:ext>
            </a:extLst>
          </p:cNvPr>
          <p:cNvSpPr>
            <a:spLocks noGrp="1"/>
          </p:cNvSpPr>
          <p:nvPr>
            <p:ph type="title"/>
          </p:nvPr>
        </p:nvSpPr>
        <p:spPr>
          <a:xfrm>
            <a:off x="1200274" y="1881645"/>
            <a:ext cx="7969605" cy="1163479"/>
          </a:xfrm>
        </p:spPr>
        <p:txBody>
          <a:bodyPr>
            <a:normAutofit/>
          </a:bodyPr>
          <a:lstStyle/>
          <a:p>
            <a:r>
              <a:rPr lang="en-US" dirty="0"/>
              <a:t>The new EU Regulation on Packaging and Packaging Waste</a:t>
            </a:r>
          </a:p>
        </p:txBody>
      </p:sp>
      <p:sp>
        <p:nvSpPr>
          <p:cNvPr id="6" name="Text Placeholder 5">
            <a:extLst>
              <a:ext uri="{FF2B5EF4-FFF2-40B4-BE49-F238E27FC236}">
                <a16:creationId xmlns:a16="http://schemas.microsoft.com/office/drawing/2014/main" id="{ECA5EA00-2993-48F0-9CE5-C9D955094B05}"/>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73570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E8B9AD-1A24-49B0-82BA-38FDA2B02394}"/>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CBE33-AE55-0842-AB42-C7884F52FA9E}" type="slidenum">
              <a:rPr kumimoji="0" lang="en-US" sz="1100" b="0" i="0" u="none" strike="noStrike" kern="1200" cap="none" spc="0" normalizeH="0" baseline="0" noProof="0" smtClean="0">
                <a:ln>
                  <a:noFill/>
                </a:ln>
                <a:solidFill>
                  <a:srgbClr val="FFFFFF"/>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B2E5E46-9B31-42B9-AB61-829AF98BE39F}"/>
              </a:ext>
            </a:extLst>
          </p:cNvPr>
          <p:cNvSpPr>
            <a:spLocks noGrp="1"/>
          </p:cNvSpPr>
          <p:nvPr>
            <p:ph type="title" idx="4294967295"/>
          </p:nvPr>
        </p:nvSpPr>
        <p:spPr>
          <a:xfrm>
            <a:off x="0" y="0"/>
            <a:ext cx="12192000" cy="869459"/>
          </a:xfrm>
        </p:spPr>
        <p:txBody>
          <a:bodyPr>
            <a:noAutofit/>
          </a:bodyPr>
          <a:lstStyle/>
          <a:p>
            <a:r>
              <a:rPr lang="fr-BE" dirty="0"/>
              <a:t>	Webinar </a:t>
            </a:r>
            <a:r>
              <a:rPr lang="fr-BE" dirty="0" err="1"/>
              <a:t>Overview</a:t>
            </a:r>
            <a:endParaRPr lang="en-US" dirty="0"/>
          </a:p>
        </p:txBody>
      </p:sp>
      <p:sp>
        <p:nvSpPr>
          <p:cNvPr id="3" name="TextBox 2">
            <a:extLst>
              <a:ext uri="{FF2B5EF4-FFF2-40B4-BE49-F238E27FC236}">
                <a16:creationId xmlns:a16="http://schemas.microsoft.com/office/drawing/2014/main" id="{D46BDAA0-7A79-4568-8E68-FD6183D1B1D4}"/>
              </a:ext>
            </a:extLst>
          </p:cNvPr>
          <p:cNvSpPr txBox="1"/>
          <p:nvPr/>
        </p:nvSpPr>
        <p:spPr>
          <a:xfrm>
            <a:off x="2172885" y="1041189"/>
            <a:ext cx="6283738" cy="5217326"/>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fr-BE" sz="1600" dirty="0">
                <a:solidFill>
                  <a:schemeClr val="tx2"/>
                </a:solidFill>
              </a:rPr>
              <a:t>Legal basis and </a:t>
            </a:r>
            <a:r>
              <a:rPr lang="fr-BE" sz="1600" dirty="0" err="1">
                <a:solidFill>
                  <a:schemeClr val="tx2"/>
                </a:solidFill>
              </a:rPr>
              <a:t>form</a:t>
            </a:r>
            <a:endParaRPr lang="fr-BE" sz="1600" dirty="0">
              <a:solidFill>
                <a:schemeClr val="tx2"/>
              </a:solidFill>
            </a:endParaRPr>
          </a:p>
          <a:p>
            <a:pPr marL="285750" indent="-285750">
              <a:lnSpc>
                <a:spcPct val="150000"/>
              </a:lnSpc>
              <a:buFont typeface="Wingdings" panose="05000000000000000000" pitchFamily="2" charset="2"/>
              <a:buChar char="§"/>
            </a:pPr>
            <a:r>
              <a:rPr lang="fr-BE" sz="1600" dirty="0">
                <a:solidFill>
                  <a:schemeClr val="tx2"/>
                </a:solidFill>
              </a:rPr>
              <a:t>Scope and </a:t>
            </a:r>
            <a:r>
              <a:rPr lang="fr-BE" sz="1600" dirty="0" err="1">
                <a:solidFill>
                  <a:schemeClr val="tx2"/>
                </a:solidFill>
              </a:rPr>
              <a:t>definitions</a:t>
            </a:r>
            <a:endParaRPr lang="fr-BE" sz="1600" dirty="0">
              <a:solidFill>
                <a:schemeClr val="tx2"/>
              </a:solidFill>
            </a:endParaRPr>
          </a:p>
          <a:p>
            <a:pPr marL="285750" indent="-285750">
              <a:lnSpc>
                <a:spcPct val="150000"/>
              </a:lnSpc>
              <a:buFont typeface="Wingdings" panose="05000000000000000000" pitchFamily="2" charset="2"/>
              <a:buChar char="§"/>
            </a:pPr>
            <a:r>
              <a:rPr lang="fr-BE" sz="1600" dirty="0" err="1">
                <a:solidFill>
                  <a:schemeClr val="tx2"/>
                </a:solidFill>
              </a:rPr>
              <a:t>Sustainability</a:t>
            </a:r>
            <a:r>
              <a:rPr lang="fr-BE" sz="1600" dirty="0">
                <a:solidFill>
                  <a:schemeClr val="tx2"/>
                </a:solidFill>
              </a:rPr>
              <a:t> </a:t>
            </a:r>
            <a:r>
              <a:rPr lang="fr-BE" sz="1600" dirty="0" err="1">
                <a:solidFill>
                  <a:schemeClr val="tx2"/>
                </a:solidFill>
              </a:rPr>
              <a:t>requirements</a:t>
            </a:r>
            <a:endParaRPr lang="fr-BE" sz="1600" dirty="0">
              <a:solidFill>
                <a:schemeClr val="tx2"/>
              </a:solidFill>
            </a:endParaRPr>
          </a:p>
          <a:p>
            <a:pPr marL="742950" lvl="1" indent="-285750">
              <a:lnSpc>
                <a:spcPct val="150000"/>
              </a:lnSpc>
              <a:buFont typeface="Wingdings" panose="05000000000000000000" pitchFamily="2" charset="2"/>
              <a:buChar char="§"/>
            </a:pPr>
            <a:r>
              <a:rPr lang="fr-BE" sz="1600" dirty="0">
                <a:solidFill>
                  <a:schemeClr val="tx2"/>
                </a:solidFill>
              </a:rPr>
              <a:t>Substances in packaging</a:t>
            </a:r>
          </a:p>
          <a:p>
            <a:pPr marL="742950" lvl="1" indent="-285750">
              <a:lnSpc>
                <a:spcPct val="150000"/>
              </a:lnSpc>
              <a:buFont typeface="Wingdings" panose="05000000000000000000" pitchFamily="2" charset="2"/>
              <a:buChar char="§"/>
            </a:pPr>
            <a:r>
              <a:rPr lang="fr-BE" sz="1600" dirty="0" err="1">
                <a:solidFill>
                  <a:schemeClr val="tx2"/>
                </a:solidFill>
              </a:rPr>
              <a:t>Recyclability</a:t>
            </a:r>
            <a:endParaRPr lang="fr-BE" sz="1600" dirty="0">
              <a:solidFill>
                <a:schemeClr val="tx2"/>
              </a:solidFill>
            </a:endParaRPr>
          </a:p>
          <a:p>
            <a:pPr marL="742950" lvl="1" indent="-285750">
              <a:lnSpc>
                <a:spcPct val="150000"/>
              </a:lnSpc>
              <a:buFont typeface="Wingdings" panose="05000000000000000000" pitchFamily="2" charset="2"/>
              <a:buChar char="§"/>
            </a:pPr>
            <a:r>
              <a:rPr lang="fr-BE" sz="1600" dirty="0" err="1">
                <a:solidFill>
                  <a:schemeClr val="tx2"/>
                </a:solidFill>
              </a:rPr>
              <a:t>Recycled</a:t>
            </a:r>
            <a:r>
              <a:rPr lang="fr-BE" sz="1600" dirty="0">
                <a:solidFill>
                  <a:schemeClr val="tx2"/>
                </a:solidFill>
              </a:rPr>
              <a:t> content</a:t>
            </a:r>
          </a:p>
          <a:p>
            <a:pPr marL="742950" lvl="1" indent="-285750">
              <a:lnSpc>
                <a:spcPct val="150000"/>
              </a:lnSpc>
              <a:buFont typeface="Wingdings" panose="05000000000000000000" pitchFamily="2" charset="2"/>
              <a:buChar char="§"/>
            </a:pPr>
            <a:r>
              <a:rPr lang="fr-BE" sz="1600" dirty="0">
                <a:solidFill>
                  <a:schemeClr val="tx2"/>
                </a:solidFill>
              </a:rPr>
              <a:t>Compostable packaging</a:t>
            </a:r>
          </a:p>
          <a:p>
            <a:pPr marL="742950" lvl="1" indent="-285750">
              <a:lnSpc>
                <a:spcPct val="150000"/>
              </a:lnSpc>
              <a:buFont typeface="Wingdings" panose="05000000000000000000" pitchFamily="2" charset="2"/>
              <a:buChar char="§"/>
            </a:pPr>
            <a:r>
              <a:rPr lang="fr-BE" sz="1600" dirty="0" err="1">
                <a:solidFill>
                  <a:schemeClr val="tx2"/>
                </a:solidFill>
              </a:rPr>
              <a:t>Reuse</a:t>
            </a:r>
            <a:endParaRPr lang="fr-BE" sz="1600" dirty="0">
              <a:solidFill>
                <a:schemeClr val="tx2"/>
              </a:solidFill>
            </a:endParaRPr>
          </a:p>
          <a:p>
            <a:pPr marL="285750" indent="-285750">
              <a:lnSpc>
                <a:spcPct val="150000"/>
              </a:lnSpc>
              <a:buFont typeface="Wingdings" panose="05000000000000000000" pitchFamily="2" charset="2"/>
              <a:buChar char="§"/>
            </a:pPr>
            <a:r>
              <a:rPr lang="fr-BE" sz="1600" dirty="0" err="1">
                <a:solidFill>
                  <a:schemeClr val="tx2"/>
                </a:solidFill>
              </a:rPr>
              <a:t>Sector-specific</a:t>
            </a:r>
            <a:r>
              <a:rPr lang="fr-BE" sz="1600" dirty="0">
                <a:solidFill>
                  <a:schemeClr val="tx2"/>
                </a:solidFill>
              </a:rPr>
              <a:t> </a:t>
            </a:r>
            <a:r>
              <a:rPr lang="fr-BE" sz="1600" dirty="0" err="1">
                <a:solidFill>
                  <a:schemeClr val="tx2"/>
                </a:solidFill>
              </a:rPr>
              <a:t>targets</a:t>
            </a:r>
            <a:endParaRPr lang="fr-BE" sz="1600" dirty="0">
              <a:solidFill>
                <a:schemeClr val="tx2"/>
              </a:solidFill>
            </a:endParaRPr>
          </a:p>
          <a:p>
            <a:pPr marL="285750" indent="-285750">
              <a:lnSpc>
                <a:spcPct val="150000"/>
              </a:lnSpc>
              <a:buFont typeface="Wingdings" panose="05000000000000000000" pitchFamily="2" charset="2"/>
              <a:buChar char="§"/>
            </a:pPr>
            <a:r>
              <a:rPr lang="fr-BE" sz="1600" dirty="0">
                <a:solidFill>
                  <a:schemeClr val="tx2"/>
                </a:solidFill>
              </a:rPr>
              <a:t>Labelling </a:t>
            </a:r>
            <a:r>
              <a:rPr lang="fr-BE" sz="1600" dirty="0" err="1">
                <a:solidFill>
                  <a:schemeClr val="tx2"/>
                </a:solidFill>
              </a:rPr>
              <a:t>requirements</a:t>
            </a:r>
            <a:endParaRPr lang="fr-BE" sz="1600" dirty="0">
              <a:solidFill>
                <a:schemeClr val="tx2"/>
              </a:solidFill>
            </a:endParaRPr>
          </a:p>
          <a:p>
            <a:pPr marL="285750" indent="-285750">
              <a:lnSpc>
                <a:spcPct val="150000"/>
              </a:lnSpc>
              <a:buFont typeface="Wingdings" panose="05000000000000000000" pitchFamily="2" charset="2"/>
              <a:buChar char="§"/>
            </a:pPr>
            <a:r>
              <a:rPr lang="fr-BE" sz="1600" dirty="0">
                <a:solidFill>
                  <a:schemeClr val="tx2"/>
                </a:solidFill>
              </a:rPr>
              <a:t>Obligations for </a:t>
            </a:r>
            <a:r>
              <a:rPr lang="fr-BE" sz="1600" dirty="0" err="1">
                <a:solidFill>
                  <a:schemeClr val="tx2"/>
                </a:solidFill>
              </a:rPr>
              <a:t>operators</a:t>
            </a:r>
            <a:endParaRPr lang="fr-BE" sz="1600" dirty="0">
              <a:solidFill>
                <a:schemeClr val="tx2"/>
              </a:solidFill>
            </a:endParaRPr>
          </a:p>
          <a:p>
            <a:pPr marL="285750" indent="-285750">
              <a:lnSpc>
                <a:spcPct val="150000"/>
              </a:lnSpc>
              <a:buFont typeface="Wingdings" panose="05000000000000000000" pitchFamily="2" charset="2"/>
              <a:buChar char="§"/>
            </a:pPr>
            <a:r>
              <a:rPr lang="fr-BE" sz="1600" dirty="0" err="1">
                <a:solidFill>
                  <a:schemeClr val="tx2"/>
                </a:solidFill>
              </a:rPr>
              <a:t>Specific</a:t>
            </a:r>
            <a:r>
              <a:rPr lang="fr-BE" sz="1600" dirty="0">
                <a:solidFill>
                  <a:schemeClr val="tx2"/>
                </a:solidFill>
              </a:rPr>
              <a:t> provisions on </a:t>
            </a:r>
            <a:r>
              <a:rPr lang="fr-BE" sz="1600" dirty="0" err="1">
                <a:solidFill>
                  <a:schemeClr val="tx2"/>
                </a:solidFill>
              </a:rPr>
              <a:t>food</a:t>
            </a:r>
            <a:r>
              <a:rPr lang="fr-BE" sz="1600" dirty="0">
                <a:solidFill>
                  <a:schemeClr val="tx2"/>
                </a:solidFill>
              </a:rPr>
              <a:t> packaging</a:t>
            </a:r>
          </a:p>
          <a:p>
            <a:pPr marL="285750" indent="-285750">
              <a:lnSpc>
                <a:spcPct val="150000"/>
              </a:lnSpc>
              <a:buFont typeface="Wingdings" panose="05000000000000000000" pitchFamily="2" charset="2"/>
              <a:buChar char="§"/>
            </a:pPr>
            <a:r>
              <a:rPr lang="fr-BE" sz="1600" dirty="0" err="1">
                <a:solidFill>
                  <a:schemeClr val="tx2"/>
                </a:solidFill>
              </a:rPr>
              <a:t>Takeaways</a:t>
            </a:r>
            <a:endParaRPr lang="fr-BE" sz="1600" dirty="0">
              <a:solidFill>
                <a:schemeClr val="tx2"/>
              </a:solidFill>
            </a:endParaRPr>
          </a:p>
          <a:p>
            <a:pPr marL="285750" indent="-285750">
              <a:lnSpc>
                <a:spcPct val="150000"/>
              </a:lnSpc>
              <a:buFont typeface="Wingdings" panose="05000000000000000000" pitchFamily="2" charset="2"/>
              <a:buChar char="§"/>
            </a:pPr>
            <a:endParaRPr lang="fr-BE" sz="1600" b="1" dirty="0">
              <a:solidFill>
                <a:schemeClr val="tx2"/>
              </a:solidFill>
              <a:highlight>
                <a:srgbClr val="FFFF00"/>
              </a:highlight>
            </a:endParaRPr>
          </a:p>
        </p:txBody>
      </p:sp>
    </p:spTree>
    <p:extLst>
      <p:ext uri="{BB962C8B-B14F-4D97-AF65-F5344CB8AC3E}">
        <p14:creationId xmlns:p14="http://schemas.microsoft.com/office/powerpoint/2010/main" val="2578038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D6A16B-491F-440A-9812-C7D1E60FD7A3}"/>
              </a:ext>
            </a:extLst>
          </p:cNvPr>
          <p:cNvSpPr>
            <a:spLocks noGrp="1"/>
          </p:cNvSpPr>
          <p:nvPr>
            <p:ph idx="1"/>
          </p:nvPr>
        </p:nvSpPr>
        <p:spPr/>
        <p:txBody>
          <a:bodyPr>
            <a:normAutofit/>
          </a:bodyPr>
          <a:lstStyle/>
          <a:p>
            <a:pPr algn="just">
              <a:spcAft>
                <a:spcPts val="500"/>
              </a:spcAft>
            </a:pPr>
            <a:r>
              <a:rPr lang="en-US" sz="2000" b="1" dirty="0">
                <a:solidFill>
                  <a:schemeClr val="accent2"/>
                </a:solidFill>
              </a:rPr>
              <a:t>REGULATION (EU) 2025/40 </a:t>
            </a:r>
            <a:r>
              <a:rPr lang="en-US" sz="2000" dirty="0"/>
              <a:t>of the European Parliament and the Council of 19 December 2024 on </a:t>
            </a:r>
            <a:r>
              <a:rPr lang="en-US" sz="2000" dirty="0">
                <a:solidFill>
                  <a:schemeClr val="accent2"/>
                </a:solidFill>
              </a:rPr>
              <a:t>packaging and packaging waste</a:t>
            </a:r>
            <a:r>
              <a:rPr lang="en-US" sz="2000" dirty="0"/>
              <a:t>, amending Regulation (EU) 2019/1020 (</a:t>
            </a:r>
            <a:r>
              <a:rPr lang="en-US" sz="2000" dirty="0" err="1"/>
              <a:t>Ecodesign</a:t>
            </a:r>
            <a:r>
              <a:rPr lang="en-US" sz="2000" dirty="0"/>
              <a:t> for light sources) and Directive (EU) 2019/904 (Single use plastics), and repealing Directive 94/62/EC (PPWD)</a:t>
            </a:r>
            <a:endParaRPr lang="en-US" sz="1800" dirty="0">
              <a:solidFill>
                <a:schemeClr val="accent2"/>
              </a:solidFill>
            </a:endParaRPr>
          </a:p>
          <a:p>
            <a:pPr marL="685783" lvl="1" indent="0" algn="just">
              <a:spcAft>
                <a:spcPts val="500"/>
              </a:spcAft>
              <a:buNone/>
            </a:pPr>
            <a:endParaRPr lang="en-US" sz="1800" dirty="0"/>
          </a:p>
          <a:p>
            <a:pPr algn="just">
              <a:spcAft>
                <a:spcPts val="500"/>
              </a:spcAft>
            </a:pPr>
            <a:r>
              <a:rPr lang="en-US" sz="2000" dirty="0"/>
              <a:t>Final political agreement reached in December 2024, published in the </a:t>
            </a:r>
            <a:r>
              <a:rPr lang="en-US" sz="2000" i="1" dirty="0"/>
              <a:t>Official Journal </a:t>
            </a:r>
            <a:r>
              <a:rPr lang="en-US" sz="2000" dirty="0"/>
              <a:t>on 22 January 2025</a:t>
            </a:r>
          </a:p>
          <a:p>
            <a:pPr algn="just">
              <a:spcAft>
                <a:spcPts val="500"/>
              </a:spcAft>
            </a:pPr>
            <a:endParaRPr lang="en-US" sz="2000" dirty="0"/>
          </a:p>
          <a:p>
            <a:pPr algn="just">
              <a:spcAft>
                <a:spcPts val="500"/>
              </a:spcAft>
            </a:pPr>
            <a:r>
              <a:rPr lang="en-US" sz="2000" dirty="0"/>
              <a:t>Entry into force on </a:t>
            </a:r>
            <a:r>
              <a:rPr lang="en-US" sz="2000" dirty="0">
                <a:solidFill>
                  <a:schemeClr val="accent2"/>
                </a:solidFill>
              </a:rPr>
              <a:t>12 August 2026</a:t>
            </a:r>
            <a:r>
              <a:rPr lang="en-US" sz="2000" dirty="0"/>
              <a:t>, with some exceptions</a:t>
            </a:r>
          </a:p>
        </p:txBody>
      </p:sp>
      <p:sp>
        <p:nvSpPr>
          <p:cNvPr id="3" name="Slide Number Placeholder 2">
            <a:extLst>
              <a:ext uri="{FF2B5EF4-FFF2-40B4-BE49-F238E27FC236}">
                <a16:creationId xmlns:a16="http://schemas.microsoft.com/office/drawing/2014/main" id="{C6F8C757-A470-4554-833D-7DCD30413BD3}"/>
              </a:ext>
            </a:extLst>
          </p:cNvPr>
          <p:cNvSpPr>
            <a:spLocks noGrp="1"/>
          </p:cNvSpPr>
          <p:nvPr>
            <p:ph type="sldNum" sz="quarter" idx="4"/>
          </p:nvPr>
        </p:nvSpPr>
        <p:spPr/>
        <p:txBody>
          <a:bodyPr/>
          <a:lstStyle/>
          <a:p>
            <a:fld id="{0C7B3C8D-2770-41D6-8B41-1E36909EC4B9}" type="slidenum">
              <a:rPr lang="en-US" smtClean="0"/>
              <a:pPr/>
              <a:t>13</a:t>
            </a:fld>
            <a:endParaRPr lang="en-US" dirty="0"/>
          </a:p>
        </p:txBody>
      </p:sp>
      <p:sp>
        <p:nvSpPr>
          <p:cNvPr id="4" name="Title 3">
            <a:extLst>
              <a:ext uri="{FF2B5EF4-FFF2-40B4-BE49-F238E27FC236}">
                <a16:creationId xmlns:a16="http://schemas.microsoft.com/office/drawing/2014/main" id="{654D7CCB-12D3-4EA3-9383-7AD2919D835A}"/>
              </a:ext>
            </a:extLst>
          </p:cNvPr>
          <p:cNvSpPr>
            <a:spLocks noGrp="1"/>
          </p:cNvSpPr>
          <p:nvPr>
            <p:ph type="title"/>
          </p:nvPr>
        </p:nvSpPr>
        <p:spPr/>
        <p:txBody>
          <a:bodyPr/>
          <a:lstStyle/>
          <a:p>
            <a:r>
              <a:rPr lang="fr-BE" dirty="0"/>
              <a:t>Introduction</a:t>
            </a:r>
            <a:endParaRPr lang="en-US" dirty="0"/>
          </a:p>
        </p:txBody>
      </p:sp>
    </p:spTree>
    <p:extLst>
      <p:ext uri="{BB962C8B-B14F-4D97-AF65-F5344CB8AC3E}">
        <p14:creationId xmlns:p14="http://schemas.microsoft.com/office/powerpoint/2010/main" val="339994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842166-7572-4711-BBC0-72A58293D94D}"/>
              </a:ext>
            </a:extLst>
          </p:cNvPr>
          <p:cNvSpPr>
            <a:spLocks noGrp="1"/>
          </p:cNvSpPr>
          <p:nvPr>
            <p:ph idx="1"/>
          </p:nvPr>
        </p:nvSpPr>
        <p:spPr/>
        <p:txBody>
          <a:bodyPr/>
          <a:lstStyle/>
          <a:p>
            <a:pPr algn="just">
              <a:spcAft>
                <a:spcPts val="500"/>
              </a:spcAft>
            </a:pPr>
            <a:r>
              <a:rPr lang="fr-BE" sz="2000" dirty="0">
                <a:solidFill>
                  <a:schemeClr val="accent2"/>
                </a:solidFill>
              </a:rPr>
              <a:t>Legal basis: Article 114 </a:t>
            </a:r>
            <a:r>
              <a:rPr lang="fr-BE" sz="2000" dirty="0"/>
              <a:t>TFEU (</a:t>
            </a:r>
            <a:r>
              <a:rPr lang="fr-BE" sz="2000" dirty="0" err="1"/>
              <a:t>harmonization</a:t>
            </a:r>
            <a:r>
              <a:rPr lang="fr-BE" sz="2000" dirty="0"/>
              <a:t> of national </a:t>
            </a:r>
            <a:r>
              <a:rPr lang="fr-BE" sz="2000" dirty="0" err="1"/>
              <a:t>rules</a:t>
            </a:r>
            <a:r>
              <a:rPr lang="fr-BE" sz="2000" dirty="0"/>
              <a:t>):</a:t>
            </a:r>
          </a:p>
          <a:p>
            <a:pPr marL="857250" lvl="1" indent="-400050" algn="just">
              <a:spcAft>
                <a:spcPts val="500"/>
              </a:spcAft>
              <a:buFont typeface="+mj-lt"/>
              <a:buAutoNum type="romanLcPeriod"/>
            </a:pPr>
            <a:r>
              <a:rPr lang="en-US" sz="1800" dirty="0"/>
              <a:t>Sustainability requirements; </a:t>
            </a:r>
          </a:p>
          <a:p>
            <a:pPr marL="857250" lvl="1" indent="-400050" algn="just">
              <a:spcAft>
                <a:spcPts val="500"/>
              </a:spcAft>
              <a:buFont typeface="+mj-lt"/>
              <a:buAutoNum type="romanLcPeriod"/>
            </a:pPr>
            <a:r>
              <a:rPr lang="en-US" sz="1800" dirty="0" err="1"/>
              <a:t>Harmonised</a:t>
            </a:r>
            <a:r>
              <a:rPr lang="en-US" sz="1800" dirty="0"/>
              <a:t> criteria for the eco-modulation of fees under the extended producer responsibility schemes;</a:t>
            </a:r>
          </a:p>
          <a:p>
            <a:pPr marL="857250" lvl="1" indent="-400050" algn="just">
              <a:spcAft>
                <a:spcPts val="500"/>
              </a:spcAft>
              <a:buFont typeface="+mj-lt"/>
              <a:buAutoNum type="romanLcPeriod"/>
            </a:pPr>
            <a:r>
              <a:rPr lang="en-US" sz="1800" dirty="0"/>
              <a:t>Establishing a common framework for packaging collection, deposit and return schemes, and for re-use systems;</a:t>
            </a:r>
          </a:p>
          <a:p>
            <a:pPr marL="857250" lvl="1" indent="-400050" algn="just">
              <a:spcAft>
                <a:spcPts val="500"/>
              </a:spcAft>
              <a:buFont typeface="+mj-lt"/>
              <a:buAutoNum type="romanLcPeriod"/>
            </a:pPr>
            <a:r>
              <a:rPr lang="en-US" sz="1800" dirty="0" err="1"/>
              <a:t>Harmonised</a:t>
            </a:r>
            <a:r>
              <a:rPr lang="en-US" sz="1800" dirty="0"/>
              <a:t> labelling requirements; and</a:t>
            </a:r>
          </a:p>
          <a:p>
            <a:pPr marL="857250" lvl="1" indent="-400050" algn="just">
              <a:spcAft>
                <a:spcPts val="500"/>
              </a:spcAft>
              <a:buFont typeface="+mj-lt"/>
              <a:buAutoNum type="romanLcPeriod"/>
            </a:pPr>
            <a:r>
              <a:rPr lang="en-US" sz="1800" dirty="0"/>
              <a:t>End-of-life requirements to complete this life-cycle approach.</a:t>
            </a:r>
          </a:p>
          <a:p>
            <a:pPr lvl="1" algn="just">
              <a:spcAft>
                <a:spcPts val="500"/>
              </a:spcAft>
            </a:pPr>
            <a:endParaRPr lang="fr-BE" sz="1800" dirty="0"/>
          </a:p>
          <a:p>
            <a:pPr lvl="0" algn="just">
              <a:spcAft>
                <a:spcPts val="500"/>
              </a:spcAft>
            </a:pPr>
            <a:r>
              <a:rPr lang="fr-BE" sz="2000" dirty="0"/>
              <a:t>Change </a:t>
            </a:r>
            <a:r>
              <a:rPr lang="fr-BE" sz="2000" dirty="0" err="1"/>
              <a:t>from</a:t>
            </a:r>
            <a:r>
              <a:rPr lang="fr-BE" sz="2000" dirty="0"/>
              <a:t> Directive to </a:t>
            </a:r>
            <a:r>
              <a:rPr lang="fr-BE" sz="2000" dirty="0" err="1"/>
              <a:t>Regulation</a:t>
            </a:r>
            <a:endParaRPr lang="fr-BE" sz="2000" dirty="0"/>
          </a:p>
          <a:p>
            <a:pPr lvl="0" algn="just">
              <a:spcAft>
                <a:spcPts val="500"/>
              </a:spcAft>
            </a:pPr>
            <a:endParaRPr lang="fr-BE" sz="2000" dirty="0">
              <a:solidFill>
                <a:prstClr val="black"/>
              </a:solidFill>
            </a:endParaRPr>
          </a:p>
          <a:p>
            <a:pPr lvl="0" algn="just">
              <a:spcAft>
                <a:spcPts val="500"/>
              </a:spcAft>
            </a:pPr>
            <a:r>
              <a:rPr lang="fr-BE" sz="2000" dirty="0"/>
              <a:t>C</a:t>
            </a:r>
            <a:r>
              <a:rPr lang="en-US" sz="2000" dirty="0" err="1"/>
              <a:t>ontinues</a:t>
            </a:r>
            <a:r>
              <a:rPr lang="en-US" sz="2000" dirty="0"/>
              <a:t> to be a “new approach” regulation - requiring declarations of conformity and presumption of compliance based on compliance with the relevant standards</a:t>
            </a:r>
          </a:p>
          <a:p>
            <a:endParaRPr lang="en-US" dirty="0"/>
          </a:p>
        </p:txBody>
      </p:sp>
      <p:sp>
        <p:nvSpPr>
          <p:cNvPr id="3" name="Slide Number Placeholder 2">
            <a:extLst>
              <a:ext uri="{FF2B5EF4-FFF2-40B4-BE49-F238E27FC236}">
                <a16:creationId xmlns:a16="http://schemas.microsoft.com/office/drawing/2014/main" id="{5E1DF18A-EC0B-48E6-A947-470847311B4D}"/>
              </a:ext>
            </a:extLst>
          </p:cNvPr>
          <p:cNvSpPr>
            <a:spLocks noGrp="1"/>
          </p:cNvSpPr>
          <p:nvPr>
            <p:ph type="sldNum" sz="quarter" idx="4"/>
          </p:nvPr>
        </p:nvSpPr>
        <p:spPr/>
        <p:txBody>
          <a:bodyPr/>
          <a:lstStyle/>
          <a:p>
            <a:fld id="{0C7B3C8D-2770-41D6-8B41-1E36909EC4B9}" type="slidenum">
              <a:rPr lang="en-US" smtClean="0"/>
              <a:pPr/>
              <a:t>14</a:t>
            </a:fld>
            <a:endParaRPr lang="en-US" dirty="0"/>
          </a:p>
        </p:txBody>
      </p:sp>
      <p:sp>
        <p:nvSpPr>
          <p:cNvPr id="4" name="Title 3">
            <a:extLst>
              <a:ext uri="{FF2B5EF4-FFF2-40B4-BE49-F238E27FC236}">
                <a16:creationId xmlns:a16="http://schemas.microsoft.com/office/drawing/2014/main" id="{C8A220F1-45B2-4738-92BF-C9E59EEF0E1C}"/>
              </a:ext>
            </a:extLst>
          </p:cNvPr>
          <p:cNvSpPr>
            <a:spLocks noGrp="1"/>
          </p:cNvSpPr>
          <p:nvPr>
            <p:ph type="title"/>
          </p:nvPr>
        </p:nvSpPr>
        <p:spPr/>
        <p:txBody>
          <a:bodyPr/>
          <a:lstStyle/>
          <a:p>
            <a:r>
              <a:rPr lang="fr-BE" dirty="0"/>
              <a:t>Legal basis and </a:t>
            </a:r>
            <a:r>
              <a:rPr lang="fr-BE" dirty="0" err="1"/>
              <a:t>form</a:t>
            </a:r>
            <a:endParaRPr lang="en-US" dirty="0"/>
          </a:p>
        </p:txBody>
      </p:sp>
    </p:spTree>
    <p:extLst>
      <p:ext uri="{BB962C8B-B14F-4D97-AF65-F5344CB8AC3E}">
        <p14:creationId xmlns:p14="http://schemas.microsoft.com/office/powerpoint/2010/main" val="261949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EDF9FE-D2A5-464D-A3E6-3662DC6F9587}"/>
              </a:ext>
            </a:extLst>
          </p:cNvPr>
          <p:cNvSpPr>
            <a:spLocks noGrp="1"/>
          </p:cNvSpPr>
          <p:nvPr>
            <p:ph idx="1"/>
          </p:nvPr>
        </p:nvSpPr>
        <p:spPr>
          <a:xfrm>
            <a:off x="609600" y="954780"/>
            <a:ext cx="10793506" cy="2668314"/>
          </a:xfrm>
        </p:spPr>
        <p:txBody>
          <a:bodyPr>
            <a:normAutofit/>
          </a:bodyPr>
          <a:lstStyle/>
          <a:p>
            <a:pPr algn="just">
              <a:spcAft>
                <a:spcPts val="500"/>
              </a:spcAft>
            </a:pPr>
            <a:endParaRPr lang="fr-BE" sz="2000" dirty="0"/>
          </a:p>
          <a:p>
            <a:pPr algn="just">
              <a:spcAft>
                <a:spcPts val="500"/>
              </a:spcAft>
            </a:pPr>
            <a:r>
              <a:rPr lang="en-US" sz="2000" dirty="0"/>
              <a:t>Requirements over the </a:t>
            </a:r>
            <a:r>
              <a:rPr lang="en-US" sz="2000" b="1" dirty="0"/>
              <a:t>entire life-cycle of packaging </a:t>
            </a:r>
            <a:r>
              <a:rPr lang="en-US" sz="2000" dirty="0"/>
              <a:t>as regards its environmental sustainability and labelling to allow placing packaging on the market </a:t>
            </a:r>
          </a:p>
          <a:p>
            <a:pPr algn="just">
              <a:spcAft>
                <a:spcPts val="500"/>
              </a:spcAft>
            </a:pPr>
            <a:r>
              <a:rPr lang="en-US" sz="2000" dirty="0"/>
              <a:t>Requirements for the </a:t>
            </a:r>
            <a:r>
              <a:rPr lang="en-US" sz="2000" b="1" dirty="0"/>
              <a:t>extended producer responsibility</a:t>
            </a:r>
            <a:r>
              <a:rPr lang="en-US" sz="2000" dirty="0"/>
              <a:t>, </a:t>
            </a:r>
            <a:r>
              <a:rPr lang="en-US" sz="2000" b="1" dirty="0"/>
              <a:t>packaging waste </a:t>
            </a:r>
            <a:r>
              <a:rPr lang="en-US" sz="2000" dirty="0"/>
              <a:t>prevention, collection, treatment, </a:t>
            </a:r>
            <a:r>
              <a:rPr lang="en-US" sz="2000" b="1" dirty="0"/>
              <a:t>recycling</a:t>
            </a:r>
            <a:r>
              <a:rPr lang="en-US" sz="2000" dirty="0"/>
              <a:t> of packaging waste</a:t>
            </a:r>
          </a:p>
          <a:p>
            <a:pPr lvl="1" algn="just">
              <a:spcAft>
                <a:spcPts val="500"/>
              </a:spcAft>
            </a:pPr>
            <a:endParaRPr lang="en-US" sz="1800" dirty="0"/>
          </a:p>
          <a:p>
            <a:pPr lvl="1" algn="just">
              <a:spcAft>
                <a:spcPts val="500"/>
              </a:spcAft>
            </a:pPr>
            <a:endParaRPr lang="fr-BE" sz="1800" b="1" dirty="0"/>
          </a:p>
          <a:p>
            <a:pPr lvl="1" algn="just">
              <a:spcAft>
                <a:spcPts val="500"/>
              </a:spcAft>
            </a:pPr>
            <a:endParaRPr lang="fr-BE" sz="1800" b="1" dirty="0"/>
          </a:p>
          <a:p>
            <a:pPr lvl="1" algn="just">
              <a:spcAft>
                <a:spcPts val="500"/>
              </a:spcAft>
            </a:pPr>
            <a:endParaRPr lang="fr-BE" sz="1800" b="1" dirty="0"/>
          </a:p>
          <a:p>
            <a:endParaRPr lang="fr-BE" dirty="0"/>
          </a:p>
        </p:txBody>
      </p:sp>
      <p:sp>
        <p:nvSpPr>
          <p:cNvPr id="3" name="Slide Number Placeholder 2">
            <a:extLst>
              <a:ext uri="{FF2B5EF4-FFF2-40B4-BE49-F238E27FC236}">
                <a16:creationId xmlns:a16="http://schemas.microsoft.com/office/drawing/2014/main" id="{3CA49D1D-9FCF-4498-ACD8-3954CC4C8B9E}"/>
              </a:ext>
            </a:extLst>
          </p:cNvPr>
          <p:cNvSpPr>
            <a:spLocks noGrp="1"/>
          </p:cNvSpPr>
          <p:nvPr>
            <p:ph type="sldNum" sz="quarter" idx="4"/>
          </p:nvPr>
        </p:nvSpPr>
        <p:spPr/>
        <p:txBody>
          <a:bodyPr/>
          <a:lstStyle/>
          <a:p>
            <a:fld id="{0C7B3C8D-2770-41D6-8B41-1E36909EC4B9}" type="slidenum">
              <a:rPr lang="en-US" smtClean="0"/>
              <a:pPr/>
              <a:t>15</a:t>
            </a:fld>
            <a:endParaRPr lang="en-US" dirty="0"/>
          </a:p>
        </p:txBody>
      </p:sp>
      <p:sp>
        <p:nvSpPr>
          <p:cNvPr id="4" name="Title 3">
            <a:extLst>
              <a:ext uri="{FF2B5EF4-FFF2-40B4-BE49-F238E27FC236}">
                <a16:creationId xmlns:a16="http://schemas.microsoft.com/office/drawing/2014/main" id="{4D2736CF-63DF-478A-ADBE-2C22C9B8F646}"/>
              </a:ext>
            </a:extLst>
          </p:cNvPr>
          <p:cNvSpPr>
            <a:spLocks noGrp="1"/>
          </p:cNvSpPr>
          <p:nvPr>
            <p:ph type="title"/>
          </p:nvPr>
        </p:nvSpPr>
        <p:spPr/>
        <p:txBody>
          <a:bodyPr/>
          <a:lstStyle/>
          <a:p>
            <a:r>
              <a:rPr lang="fr-BE" dirty="0"/>
              <a:t>Scope</a:t>
            </a:r>
            <a:endParaRPr lang="en-US" dirty="0"/>
          </a:p>
        </p:txBody>
      </p:sp>
      <p:sp>
        <p:nvSpPr>
          <p:cNvPr id="6" name="Content Placeholder 1">
            <a:extLst>
              <a:ext uri="{FF2B5EF4-FFF2-40B4-BE49-F238E27FC236}">
                <a16:creationId xmlns:a16="http://schemas.microsoft.com/office/drawing/2014/main" id="{CAEAF082-DC84-4435-A422-21F1EF3D534C}"/>
              </a:ext>
            </a:extLst>
          </p:cNvPr>
          <p:cNvSpPr txBox="1">
            <a:spLocks/>
          </p:cNvSpPr>
          <p:nvPr/>
        </p:nvSpPr>
        <p:spPr>
          <a:xfrm>
            <a:off x="609600" y="3347137"/>
            <a:ext cx="10793506" cy="16880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b="0" i="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i="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b="0" i="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000" b="0" i="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500"/>
              </a:spcAft>
            </a:pPr>
            <a:r>
              <a:rPr lang="fr-BE" sz="2000" dirty="0"/>
              <a:t>Rules </a:t>
            </a:r>
            <a:r>
              <a:rPr lang="fr-BE" sz="2000" dirty="0" err="1"/>
              <a:t>apply</a:t>
            </a:r>
            <a:r>
              <a:rPr lang="fr-BE" sz="2000" dirty="0"/>
              <a:t> to:</a:t>
            </a:r>
          </a:p>
          <a:p>
            <a:pPr lvl="1" algn="just">
              <a:spcAft>
                <a:spcPts val="500"/>
              </a:spcAft>
            </a:pPr>
            <a:r>
              <a:rPr lang="fr-BE" sz="1800" b="1" dirty="0"/>
              <a:t>All packaging</a:t>
            </a:r>
            <a:r>
              <a:rPr lang="fr-BE" sz="1800" dirty="0"/>
              <a:t>, </a:t>
            </a:r>
            <a:r>
              <a:rPr lang="en-US" sz="1800" dirty="0"/>
              <a:t>regardless of the material used </a:t>
            </a:r>
          </a:p>
          <a:p>
            <a:pPr lvl="1" algn="just">
              <a:spcAft>
                <a:spcPts val="500"/>
              </a:spcAft>
            </a:pPr>
            <a:r>
              <a:rPr lang="en-US" sz="1800" b="1" dirty="0"/>
              <a:t>All packaging waste</a:t>
            </a:r>
            <a:r>
              <a:rPr lang="en-US" sz="1800" dirty="0"/>
              <a:t>, whether such waste is used in or originates from industry, other manufacturing, retail or distribution, offices, services or households</a:t>
            </a:r>
            <a:endParaRPr lang="fr-BE" sz="1800" dirty="0"/>
          </a:p>
          <a:p>
            <a:pPr lvl="1" algn="just">
              <a:spcAft>
                <a:spcPts val="500"/>
              </a:spcAft>
            </a:pPr>
            <a:endParaRPr lang="en-US" sz="1800" dirty="0"/>
          </a:p>
          <a:p>
            <a:pPr lvl="1"/>
            <a:endParaRPr lang="fr-BE" sz="1800" b="1" dirty="0"/>
          </a:p>
          <a:p>
            <a:pPr lvl="1"/>
            <a:endParaRPr lang="fr-BE" sz="1800" b="1" dirty="0"/>
          </a:p>
          <a:p>
            <a:pPr lvl="1"/>
            <a:endParaRPr lang="fr-BE" sz="1800" b="1" dirty="0"/>
          </a:p>
          <a:p>
            <a:endParaRPr lang="fr-BE" dirty="0"/>
          </a:p>
        </p:txBody>
      </p:sp>
    </p:spTree>
    <p:extLst>
      <p:ext uri="{BB962C8B-B14F-4D97-AF65-F5344CB8AC3E}">
        <p14:creationId xmlns:p14="http://schemas.microsoft.com/office/powerpoint/2010/main" val="165744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215AE3-5EC0-48FF-86EA-573EB8764D8A}"/>
              </a:ext>
            </a:extLst>
          </p:cNvPr>
          <p:cNvSpPr>
            <a:spLocks noGrp="1"/>
          </p:cNvSpPr>
          <p:nvPr>
            <p:ph idx="1"/>
          </p:nvPr>
        </p:nvSpPr>
        <p:spPr>
          <a:xfrm>
            <a:off x="609600" y="783771"/>
            <a:ext cx="10793506" cy="5738949"/>
          </a:xfrm>
        </p:spPr>
        <p:txBody>
          <a:bodyPr>
            <a:normAutofit/>
          </a:bodyPr>
          <a:lstStyle/>
          <a:p>
            <a:pPr algn="just">
              <a:spcAft>
                <a:spcPts val="500"/>
              </a:spcAft>
            </a:pPr>
            <a:r>
              <a:rPr lang="fr-BE" sz="2000" dirty="0" err="1"/>
              <a:t>Include</a:t>
            </a:r>
            <a:r>
              <a:rPr lang="fr-BE" sz="2000" dirty="0"/>
              <a:t>:</a:t>
            </a:r>
          </a:p>
          <a:p>
            <a:pPr lvl="1" algn="just">
              <a:spcAft>
                <a:spcPts val="500"/>
              </a:spcAft>
            </a:pPr>
            <a:r>
              <a:rPr lang="en-US" sz="1800" dirty="0"/>
              <a:t>‘</a:t>
            </a:r>
            <a:r>
              <a:rPr lang="en-US" sz="1800" b="1" dirty="0"/>
              <a:t>packaging</a:t>
            </a:r>
            <a:r>
              <a:rPr lang="en-US" sz="1800" dirty="0"/>
              <a:t>’ means an item, irrespective of the materials from which it is made, that is intended to be used by an economic operator for the containment, protection, handling, delivery or presentation of products to another economic operator or to an end-user and that can be differentiated into packaging formats based on its function, material and design </a:t>
            </a:r>
          </a:p>
          <a:p>
            <a:pPr lvl="1" algn="just">
              <a:spcAft>
                <a:spcPts val="500"/>
              </a:spcAft>
            </a:pPr>
            <a:r>
              <a:rPr lang="en-US" sz="1800" dirty="0"/>
              <a:t>‘</a:t>
            </a:r>
            <a:r>
              <a:rPr lang="en-US" sz="1800" b="1" dirty="0"/>
              <a:t>re-use</a:t>
            </a:r>
            <a:r>
              <a:rPr lang="en-US" sz="1800" dirty="0"/>
              <a:t>’ means any operation by which reusable packaging is used again multiple times for the same purpose for which it was conceived</a:t>
            </a:r>
          </a:p>
          <a:p>
            <a:pPr lvl="1" algn="just">
              <a:spcAft>
                <a:spcPts val="500"/>
              </a:spcAft>
            </a:pPr>
            <a:r>
              <a:rPr lang="en-US" sz="1800" dirty="0"/>
              <a:t>‘</a:t>
            </a:r>
            <a:r>
              <a:rPr lang="en-US" sz="1800" b="1" dirty="0"/>
              <a:t>refill</a:t>
            </a:r>
            <a:r>
              <a:rPr lang="en-US" sz="1800" dirty="0"/>
              <a:t>’ means an operation by which a container that is owned by the end user fulfils the packaging function or a container that is purchased by the end user at the point of sale of the final distributor is filled by the end user or by the final distributor with one or several products purchased by the end user from the final distributor</a:t>
            </a:r>
          </a:p>
          <a:p>
            <a:pPr lvl="1" algn="just">
              <a:spcAft>
                <a:spcPts val="500"/>
              </a:spcAft>
            </a:pPr>
            <a:r>
              <a:rPr lang="en-US" sz="1800" dirty="0"/>
              <a:t>‘</a:t>
            </a:r>
            <a:r>
              <a:rPr lang="en-US" sz="1800" b="1" dirty="0"/>
              <a:t>single-use</a:t>
            </a:r>
            <a:r>
              <a:rPr lang="en-US" sz="1800" dirty="0"/>
              <a:t> </a:t>
            </a:r>
            <a:r>
              <a:rPr lang="en-US" sz="1800" b="1" dirty="0"/>
              <a:t>packaging</a:t>
            </a:r>
            <a:r>
              <a:rPr lang="en-US" sz="1800" dirty="0"/>
              <a:t>’ means packaging which is not reusable packaging</a:t>
            </a:r>
          </a:p>
          <a:p>
            <a:pPr lvl="1" algn="just">
              <a:spcAft>
                <a:spcPts val="500"/>
              </a:spcAft>
            </a:pPr>
            <a:r>
              <a:rPr lang="en-US" sz="1800" dirty="0"/>
              <a:t>‘</a:t>
            </a:r>
            <a:r>
              <a:rPr lang="en-US" sz="1800" b="1" dirty="0"/>
              <a:t>design for recycling</a:t>
            </a:r>
            <a:r>
              <a:rPr lang="en-US" sz="1800" dirty="0"/>
              <a:t>’ means design of packaging, including individual components of packaging, that ensures the recyclability of the packaging with established collection, sorting and recycling processes proven in an operational environment</a:t>
            </a:r>
          </a:p>
          <a:p>
            <a:pPr lvl="1" algn="just">
              <a:spcAft>
                <a:spcPts val="500"/>
              </a:spcAft>
            </a:pPr>
            <a:r>
              <a:rPr lang="en-US" sz="1800" dirty="0"/>
              <a:t>‘</a:t>
            </a:r>
            <a:r>
              <a:rPr lang="en-US" sz="1800" b="1" dirty="0"/>
              <a:t>recyclability</a:t>
            </a:r>
            <a:r>
              <a:rPr lang="en-US" sz="1800" dirty="0"/>
              <a:t>’ means the compatibility of packaging with the management and processing of waste by design, based on separate collection, sorting in separate streams, recycling at scale and use of recycled materials to replace primary raw materials</a:t>
            </a:r>
          </a:p>
        </p:txBody>
      </p:sp>
      <p:sp>
        <p:nvSpPr>
          <p:cNvPr id="3" name="Slide Number Placeholder 2">
            <a:extLst>
              <a:ext uri="{FF2B5EF4-FFF2-40B4-BE49-F238E27FC236}">
                <a16:creationId xmlns:a16="http://schemas.microsoft.com/office/drawing/2014/main" id="{D32F0BE5-393D-4B88-B738-32D59A365FC1}"/>
              </a:ext>
            </a:extLst>
          </p:cNvPr>
          <p:cNvSpPr>
            <a:spLocks noGrp="1"/>
          </p:cNvSpPr>
          <p:nvPr>
            <p:ph type="sldNum" sz="quarter" idx="4"/>
          </p:nvPr>
        </p:nvSpPr>
        <p:spPr/>
        <p:txBody>
          <a:bodyPr/>
          <a:lstStyle/>
          <a:p>
            <a:fld id="{0C7B3C8D-2770-41D6-8B41-1E36909EC4B9}" type="slidenum">
              <a:rPr lang="en-US" smtClean="0"/>
              <a:pPr/>
              <a:t>16</a:t>
            </a:fld>
            <a:endParaRPr lang="en-US" dirty="0"/>
          </a:p>
        </p:txBody>
      </p:sp>
      <p:sp>
        <p:nvSpPr>
          <p:cNvPr id="4" name="Title 3">
            <a:extLst>
              <a:ext uri="{FF2B5EF4-FFF2-40B4-BE49-F238E27FC236}">
                <a16:creationId xmlns:a16="http://schemas.microsoft.com/office/drawing/2014/main" id="{0CBDEC1F-6989-4A02-85DC-4F88FD4D541F}"/>
              </a:ext>
            </a:extLst>
          </p:cNvPr>
          <p:cNvSpPr>
            <a:spLocks noGrp="1"/>
          </p:cNvSpPr>
          <p:nvPr>
            <p:ph type="title"/>
          </p:nvPr>
        </p:nvSpPr>
        <p:spPr/>
        <p:txBody>
          <a:bodyPr/>
          <a:lstStyle/>
          <a:p>
            <a:r>
              <a:rPr lang="fr-BE" dirty="0" err="1"/>
              <a:t>Definitions</a:t>
            </a:r>
            <a:endParaRPr lang="en-US" dirty="0"/>
          </a:p>
        </p:txBody>
      </p:sp>
    </p:spTree>
    <p:extLst>
      <p:ext uri="{BB962C8B-B14F-4D97-AF65-F5344CB8AC3E}">
        <p14:creationId xmlns:p14="http://schemas.microsoft.com/office/powerpoint/2010/main" val="4094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B0CDB5-F4FE-4C4F-9DBA-4D1B25BB9FF3}"/>
              </a:ext>
            </a:extLst>
          </p:cNvPr>
          <p:cNvSpPr>
            <a:spLocks noGrp="1"/>
          </p:cNvSpPr>
          <p:nvPr>
            <p:ph idx="1"/>
          </p:nvPr>
        </p:nvSpPr>
        <p:spPr>
          <a:xfrm>
            <a:off x="609600" y="868887"/>
            <a:ext cx="10793506" cy="5514496"/>
          </a:xfrm>
        </p:spPr>
        <p:txBody>
          <a:bodyPr>
            <a:normAutofit fontScale="92500" lnSpcReduction="10000"/>
          </a:bodyPr>
          <a:lstStyle/>
          <a:p>
            <a:pPr algn="just">
              <a:spcAft>
                <a:spcPts val="500"/>
              </a:spcAft>
            </a:pPr>
            <a:r>
              <a:rPr lang="en-US" sz="2000" dirty="0"/>
              <a:t>‘</a:t>
            </a:r>
            <a:r>
              <a:rPr lang="en-US" sz="2000" b="1" dirty="0"/>
              <a:t>waste receptacles</a:t>
            </a:r>
            <a:r>
              <a:rPr lang="en-US" sz="2000" dirty="0"/>
              <a:t>’ means receptacles used to store and collect waste, for example containers, bins and bags</a:t>
            </a:r>
          </a:p>
          <a:p>
            <a:pPr algn="just">
              <a:spcAft>
                <a:spcPts val="500"/>
              </a:spcAft>
            </a:pPr>
            <a:r>
              <a:rPr lang="en-US" sz="2000" dirty="0"/>
              <a:t>‘</a:t>
            </a:r>
            <a:r>
              <a:rPr lang="en-US" sz="2000" b="1" dirty="0"/>
              <a:t>contact sensitive packaging</a:t>
            </a:r>
            <a:r>
              <a:rPr lang="en-US" sz="2000" dirty="0"/>
              <a:t>’ means packaging that is intended to be applied to products in the scope of Regulations: (EC) No 1831/2003, (EC) No 1935/2004, (EC) No 767/2009, (EC) No 2009/1223, (EU) 2017/745, (EU) 2017/746, (EU) 2019/4, (EU) 2019/6, Directive 2001/83/EC, Directive 2008/68/EC or for products as defined in Article 1 and 2 of Commission Decision (EU)2023/1809, Directive 2002/46/EC of the European Parliament and of the Council, or Directive 2008/68/EC</a:t>
            </a:r>
          </a:p>
          <a:p>
            <a:pPr algn="just">
              <a:spcAft>
                <a:spcPts val="500"/>
              </a:spcAft>
            </a:pPr>
            <a:r>
              <a:rPr lang="en-US" sz="2000" dirty="0"/>
              <a:t>‘</a:t>
            </a:r>
            <a:r>
              <a:rPr lang="en-US" sz="2000" b="1" dirty="0"/>
              <a:t>compostable packaging</a:t>
            </a:r>
            <a:r>
              <a:rPr lang="en-US" sz="2000" dirty="0"/>
              <a:t>’ packaging that biodegrades only in industrially controlled conditions or that is capable of undergoing biological decomposition in such conditions, including, if necessary, with physical treatment, anaerobic digestion, resulting ultimately in conversion of the packaging into carbon dioxide or, in the absence of oxygen, methane, and mineral salts, biomass and water, and does not hinder or </a:t>
            </a:r>
            <a:r>
              <a:rPr lang="en-US" sz="2000" dirty="0" err="1"/>
              <a:t>jeopardise</a:t>
            </a:r>
            <a:r>
              <a:rPr lang="en-US" sz="2000" dirty="0"/>
              <a:t> the separate collection and the composting and anaerobic digestion process</a:t>
            </a:r>
          </a:p>
          <a:p>
            <a:pPr algn="just">
              <a:spcAft>
                <a:spcPts val="500"/>
              </a:spcAft>
            </a:pPr>
            <a:r>
              <a:rPr lang="en-US" sz="2000" dirty="0"/>
              <a:t>The definitions of ‘</a:t>
            </a:r>
            <a:r>
              <a:rPr lang="en-US" sz="2000" b="1" dirty="0"/>
              <a:t>substance of concern</a:t>
            </a:r>
            <a:r>
              <a:rPr lang="en-US" sz="2000" dirty="0"/>
              <a:t>’ and ‘</a:t>
            </a:r>
            <a:r>
              <a:rPr lang="en-US" sz="2000" b="1" dirty="0"/>
              <a:t>data carrier</a:t>
            </a:r>
            <a:r>
              <a:rPr lang="en-US" sz="2000" dirty="0"/>
              <a:t>’ laid down in Article 2, points (28) and (30), of [the </a:t>
            </a:r>
            <a:r>
              <a:rPr lang="en-US" sz="2000" dirty="0" err="1"/>
              <a:t>Ecodesign</a:t>
            </a:r>
            <a:r>
              <a:rPr lang="en-US" sz="2000" dirty="0"/>
              <a:t> for sustainable products Regulation] apply</a:t>
            </a:r>
          </a:p>
          <a:p>
            <a:pPr algn="just">
              <a:spcAft>
                <a:spcPts val="500"/>
              </a:spcAft>
            </a:pPr>
            <a:r>
              <a:rPr lang="en-US" sz="2000" dirty="0"/>
              <a:t>The definitions of ‘</a:t>
            </a:r>
            <a:r>
              <a:rPr lang="en-US" sz="2000" b="1" dirty="0"/>
              <a:t>waste management</a:t>
            </a:r>
            <a:r>
              <a:rPr lang="en-US" sz="2000" dirty="0"/>
              <a:t>’, ‘</a:t>
            </a:r>
            <a:r>
              <a:rPr lang="en-US" sz="2000" b="1" dirty="0"/>
              <a:t>collection</a:t>
            </a:r>
            <a:r>
              <a:rPr lang="en-US" sz="2000" dirty="0"/>
              <a:t>, ‘</a:t>
            </a:r>
            <a:r>
              <a:rPr lang="en-US" sz="2000" b="1" dirty="0"/>
              <a:t>separate collection</a:t>
            </a:r>
            <a:r>
              <a:rPr lang="en-US" sz="2000" dirty="0"/>
              <a:t>’, ‘</a:t>
            </a:r>
            <a:r>
              <a:rPr lang="en-US" sz="2000" b="1" dirty="0"/>
              <a:t>treatment</a:t>
            </a:r>
            <a:r>
              <a:rPr lang="en-US" sz="2000" dirty="0"/>
              <a:t>’, ‘</a:t>
            </a:r>
            <a:r>
              <a:rPr lang="en-US" sz="2000" b="1" dirty="0"/>
              <a:t>preparing for re-use</a:t>
            </a:r>
            <a:r>
              <a:rPr lang="en-US" sz="2000" dirty="0"/>
              <a:t>’, ‘</a:t>
            </a:r>
            <a:r>
              <a:rPr lang="en-US" sz="2000" b="1" dirty="0"/>
              <a:t>recycling</a:t>
            </a:r>
            <a:r>
              <a:rPr lang="en-US" sz="2000" dirty="0"/>
              <a:t>’ and ‘</a:t>
            </a:r>
            <a:r>
              <a:rPr lang="en-US" sz="2000" b="1" dirty="0"/>
              <a:t>extended producer responsibility scheme</a:t>
            </a:r>
            <a:r>
              <a:rPr lang="en-US" sz="2000" dirty="0"/>
              <a:t>’, laid down in Article 3, points (9), (10), (11), (14), (16), (17) and (21) of [the Waste Framework Directive] apply</a:t>
            </a:r>
          </a:p>
        </p:txBody>
      </p:sp>
      <p:sp>
        <p:nvSpPr>
          <p:cNvPr id="3" name="Slide Number Placeholder 2">
            <a:extLst>
              <a:ext uri="{FF2B5EF4-FFF2-40B4-BE49-F238E27FC236}">
                <a16:creationId xmlns:a16="http://schemas.microsoft.com/office/drawing/2014/main" id="{63223DD0-6DB2-4EB0-9FBD-7D84E6EC352C}"/>
              </a:ext>
            </a:extLst>
          </p:cNvPr>
          <p:cNvSpPr>
            <a:spLocks noGrp="1"/>
          </p:cNvSpPr>
          <p:nvPr>
            <p:ph type="sldNum" sz="quarter" idx="4"/>
          </p:nvPr>
        </p:nvSpPr>
        <p:spPr/>
        <p:txBody>
          <a:bodyPr/>
          <a:lstStyle/>
          <a:p>
            <a:fld id="{0C7B3C8D-2770-41D6-8B41-1E36909EC4B9}" type="slidenum">
              <a:rPr lang="en-US" smtClean="0"/>
              <a:pPr/>
              <a:t>17</a:t>
            </a:fld>
            <a:endParaRPr lang="en-US" dirty="0"/>
          </a:p>
        </p:txBody>
      </p:sp>
      <p:sp>
        <p:nvSpPr>
          <p:cNvPr id="4" name="Title 3">
            <a:extLst>
              <a:ext uri="{FF2B5EF4-FFF2-40B4-BE49-F238E27FC236}">
                <a16:creationId xmlns:a16="http://schemas.microsoft.com/office/drawing/2014/main" id="{59D6C884-2A69-45E4-97AC-B45EEEE306DD}"/>
              </a:ext>
            </a:extLst>
          </p:cNvPr>
          <p:cNvSpPr>
            <a:spLocks noGrp="1"/>
          </p:cNvSpPr>
          <p:nvPr>
            <p:ph type="title"/>
          </p:nvPr>
        </p:nvSpPr>
        <p:spPr/>
        <p:txBody>
          <a:bodyPr/>
          <a:lstStyle/>
          <a:p>
            <a:r>
              <a:rPr lang="fr-BE" dirty="0" err="1"/>
              <a:t>Definitions</a:t>
            </a:r>
            <a:r>
              <a:rPr lang="fr-BE" dirty="0"/>
              <a:t> (</a:t>
            </a:r>
            <a:r>
              <a:rPr lang="fr-BE" dirty="0" err="1"/>
              <a:t>cont’d</a:t>
            </a:r>
            <a:r>
              <a:rPr lang="fr-BE" dirty="0"/>
              <a:t>)</a:t>
            </a:r>
            <a:endParaRPr lang="en-US" dirty="0"/>
          </a:p>
        </p:txBody>
      </p:sp>
    </p:spTree>
    <p:extLst>
      <p:ext uri="{BB962C8B-B14F-4D97-AF65-F5344CB8AC3E}">
        <p14:creationId xmlns:p14="http://schemas.microsoft.com/office/powerpoint/2010/main" val="160411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131482-461D-4889-AD3F-F30EF301A9F1}"/>
              </a:ext>
            </a:extLst>
          </p:cNvPr>
          <p:cNvSpPr>
            <a:spLocks noGrp="1"/>
          </p:cNvSpPr>
          <p:nvPr>
            <p:ph idx="1"/>
          </p:nvPr>
        </p:nvSpPr>
        <p:spPr>
          <a:xfrm>
            <a:off x="609600" y="1027611"/>
            <a:ext cx="10793506" cy="5098553"/>
          </a:xfrm>
        </p:spPr>
        <p:txBody>
          <a:bodyPr>
            <a:normAutofit/>
          </a:bodyPr>
          <a:lstStyle/>
          <a:p>
            <a:pPr algn="just">
              <a:spcAft>
                <a:spcPts val="500"/>
              </a:spcAft>
            </a:pPr>
            <a:r>
              <a:rPr lang="fr-BE" sz="2000" dirty="0" err="1"/>
              <a:t>Requirement</a:t>
            </a:r>
            <a:r>
              <a:rPr lang="fr-BE" sz="2000" dirty="0"/>
              <a:t> to </a:t>
            </a:r>
            <a:r>
              <a:rPr lang="fr-BE" sz="2000" b="1" dirty="0"/>
              <a:t>minimise </a:t>
            </a:r>
            <a:r>
              <a:rPr lang="en-US" sz="2000" b="1" dirty="0"/>
              <a:t>the presence and concentration of substances of concern </a:t>
            </a:r>
            <a:r>
              <a:rPr lang="en-US" sz="2000" dirty="0"/>
              <a:t>as constituents of the packaging material or of any of the packaging components during manufacture, including with regard to their presence </a:t>
            </a:r>
            <a:r>
              <a:rPr lang="en-US" sz="2000" b="1" dirty="0"/>
              <a:t>in emissions and any outcomes of waste management</a:t>
            </a:r>
            <a:r>
              <a:rPr lang="en-US" sz="2000" dirty="0"/>
              <a:t>, such as secondary raw materials, ashes or other material for final disposal, and the adverse impact on the environment due to </a:t>
            </a:r>
            <a:r>
              <a:rPr lang="en-US" sz="2000" b="1" dirty="0"/>
              <a:t>micro-plastics</a:t>
            </a:r>
          </a:p>
          <a:p>
            <a:pPr algn="just">
              <a:spcAft>
                <a:spcPts val="500"/>
              </a:spcAft>
            </a:pPr>
            <a:r>
              <a:rPr lang="en-US" sz="2000" dirty="0"/>
              <a:t>Measures and reports to address, as appropriate</a:t>
            </a:r>
            <a:r>
              <a:rPr lang="en-US" sz="2000" b="1" dirty="0"/>
              <a:t>, substances of concern that negatively affect the re-use and recycling of materials </a:t>
            </a:r>
            <a:r>
              <a:rPr lang="en-US" sz="2000" dirty="0"/>
              <a:t>in the packaging in which they are present</a:t>
            </a:r>
          </a:p>
          <a:p>
            <a:pPr lvl="1" algn="just">
              <a:spcAft>
                <a:spcPts val="500"/>
              </a:spcAft>
            </a:pPr>
            <a:r>
              <a:rPr lang="en-US" sz="1800" dirty="0"/>
              <a:t>Commission/ECHA report by 31 December 2026, may lead to </a:t>
            </a:r>
          </a:p>
          <a:p>
            <a:pPr lvl="2" algn="just">
              <a:spcAft>
                <a:spcPts val="500"/>
              </a:spcAft>
            </a:pPr>
            <a:r>
              <a:rPr lang="fr-BE" sz="1800" dirty="0"/>
              <a:t>R</a:t>
            </a:r>
            <a:r>
              <a:rPr lang="en-US" sz="1800" dirty="0"/>
              <a:t>EACH restrictions, where the substances “</a:t>
            </a:r>
            <a:r>
              <a:rPr lang="en-US" b="1" i="1" dirty="0"/>
              <a:t>primarily affect human health or the environment</a:t>
            </a:r>
            <a:r>
              <a:rPr lang="en-US" i="1" dirty="0"/>
              <a:t>”</a:t>
            </a:r>
          </a:p>
          <a:p>
            <a:pPr lvl="2" algn="just">
              <a:spcAft>
                <a:spcPts val="500"/>
              </a:spcAft>
            </a:pPr>
            <a:r>
              <a:rPr lang="fr-BE" sz="1800" dirty="0"/>
              <a:t>Design for </a:t>
            </a:r>
            <a:r>
              <a:rPr lang="fr-BE" sz="1800" dirty="0" err="1"/>
              <a:t>recycling</a:t>
            </a:r>
            <a:r>
              <a:rPr lang="fr-BE" sz="1800" dirty="0"/>
              <a:t> restriction</a:t>
            </a:r>
          </a:p>
          <a:p>
            <a:pPr lvl="1" algn="just">
              <a:spcAft>
                <a:spcPts val="500"/>
              </a:spcAft>
            </a:pPr>
            <a:r>
              <a:rPr lang="fr-BE" sz="2000" dirty="0" err="1"/>
              <a:t>Member</a:t>
            </a:r>
            <a:r>
              <a:rPr lang="fr-BE" sz="2000" dirty="0"/>
              <a:t> States </a:t>
            </a:r>
            <a:r>
              <a:rPr lang="fr-BE" sz="2000" dirty="0" err="1"/>
              <a:t>may</a:t>
            </a:r>
            <a:r>
              <a:rPr lang="fr-BE" sz="2000" dirty="0"/>
              <a:t> propose </a:t>
            </a:r>
            <a:r>
              <a:rPr lang="fr-BE" sz="2000" dirty="0" err="1"/>
              <a:t>additional</a:t>
            </a:r>
            <a:r>
              <a:rPr lang="fr-BE" sz="2000" dirty="0"/>
              <a:t> substance restrictions</a:t>
            </a:r>
            <a:endParaRPr lang="en-US" sz="2000" dirty="0"/>
          </a:p>
          <a:p>
            <a:pPr algn="just">
              <a:spcAft>
                <a:spcPts val="500"/>
              </a:spcAft>
            </a:pPr>
            <a:r>
              <a:rPr lang="en-US" sz="2000" dirty="0"/>
              <a:t>100 mg/kg concentration limit for </a:t>
            </a:r>
            <a:r>
              <a:rPr lang="en-US" sz="2000" b="1" dirty="0"/>
              <a:t>lead</a:t>
            </a:r>
            <a:r>
              <a:rPr lang="en-US" sz="2000" dirty="0"/>
              <a:t>, </a:t>
            </a:r>
            <a:r>
              <a:rPr lang="en-US" sz="2000" b="1" dirty="0"/>
              <a:t>cadmium</a:t>
            </a:r>
            <a:r>
              <a:rPr lang="en-US" sz="2000" dirty="0"/>
              <a:t>, </a:t>
            </a:r>
            <a:r>
              <a:rPr lang="en-US" sz="2000" b="1" dirty="0"/>
              <a:t>mercury</a:t>
            </a:r>
            <a:r>
              <a:rPr lang="en-US" sz="2000" dirty="0"/>
              <a:t> and </a:t>
            </a:r>
            <a:r>
              <a:rPr lang="en-US" sz="2000" b="1" dirty="0"/>
              <a:t>hexavalent chromium</a:t>
            </a:r>
          </a:p>
        </p:txBody>
      </p:sp>
      <p:sp>
        <p:nvSpPr>
          <p:cNvPr id="3" name="Slide Number Placeholder 2">
            <a:extLst>
              <a:ext uri="{FF2B5EF4-FFF2-40B4-BE49-F238E27FC236}">
                <a16:creationId xmlns:a16="http://schemas.microsoft.com/office/drawing/2014/main" id="{60E66FCC-0059-46FE-9B00-C44028DEC841}"/>
              </a:ext>
            </a:extLst>
          </p:cNvPr>
          <p:cNvSpPr>
            <a:spLocks noGrp="1"/>
          </p:cNvSpPr>
          <p:nvPr>
            <p:ph type="sldNum" sz="quarter" idx="4"/>
          </p:nvPr>
        </p:nvSpPr>
        <p:spPr/>
        <p:txBody>
          <a:bodyPr/>
          <a:lstStyle/>
          <a:p>
            <a:fld id="{0C7B3C8D-2770-41D6-8B41-1E36909EC4B9}" type="slidenum">
              <a:rPr lang="en-US" smtClean="0"/>
              <a:pPr/>
              <a:t>18</a:t>
            </a:fld>
            <a:endParaRPr lang="en-US" dirty="0"/>
          </a:p>
        </p:txBody>
      </p:sp>
      <p:sp>
        <p:nvSpPr>
          <p:cNvPr id="4" name="Title 3">
            <a:extLst>
              <a:ext uri="{FF2B5EF4-FFF2-40B4-BE49-F238E27FC236}">
                <a16:creationId xmlns:a16="http://schemas.microsoft.com/office/drawing/2014/main" id="{F552DD86-FE26-4525-BEDE-6D84F817B8AD}"/>
              </a:ext>
            </a:extLst>
          </p:cNvPr>
          <p:cNvSpPr>
            <a:spLocks noGrp="1"/>
          </p:cNvSpPr>
          <p:nvPr>
            <p:ph type="title"/>
          </p:nvPr>
        </p:nvSpPr>
        <p:spPr/>
        <p:txBody>
          <a:bodyPr/>
          <a:lstStyle/>
          <a:p>
            <a:r>
              <a:rPr lang="fr-BE" dirty="0" err="1"/>
              <a:t>Sustainability</a:t>
            </a:r>
            <a:r>
              <a:rPr lang="fr-BE" dirty="0"/>
              <a:t> </a:t>
            </a:r>
            <a:r>
              <a:rPr lang="fr-BE" dirty="0" err="1"/>
              <a:t>requirements</a:t>
            </a:r>
            <a:r>
              <a:rPr lang="fr-BE" dirty="0"/>
              <a:t> – Substances in packaging</a:t>
            </a:r>
            <a:endParaRPr lang="en-US" dirty="0"/>
          </a:p>
        </p:txBody>
      </p:sp>
    </p:spTree>
    <p:extLst>
      <p:ext uri="{BB962C8B-B14F-4D97-AF65-F5344CB8AC3E}">
        <p14:creationId xmlns:p14="http://schemas.microsoft.com/office/powerpoint/2010/main" val="162146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131482-461D-4889-AD3F-F30EF301A9F1}"/>
              </a:ext>
            </a:extLst>
          </p:cNvPr>
          <p:cNvSpPr>
            <a:spLocks noGrp="1"/>
          </p:cNvSpPr>
          <p:nvPr>
            <p:ph idx="1"/>
          </p:nvPr>
        </p:nvSpPr>
        <p:spPr>
          <a:xfrm>
            <a:off x="609600" y="1027611"/>
            <a:ext cx="10793506" cy="5098553"/>
          </a:xfrm>
        </p:spPr>
        <p:txBody>
          <a:bodyPr>
            <a:normAutofit/>
          </a:bodyPr>
          <a:lstStyle/>
          <a:p>
            <a:pPr algn="just">
              <a:spcAft>
                <a:spcPts val="500"/>
              </a:spcAft>
            </a:pPr>
            <a:r>
              <a:rPr lang="fr-BE" sz="2000" b="1" dirty="0"/>
              <a:t>PFAS</a:t>
            </a:r>
            <a:r>
              <a:rPr lang="fr-BE" sz="2000" dirty="0"/>
              <a:t> concentration </a:t>
            </a:r>
            <a:r>
              <a:rPr lang="fr-BE" sz="2000" dirty="0" err="1"/>
              <a:t>limit</a:t>
            </a:r>
            <a:r>
              <a:rPr lang="fr-BE" sz="2000" dirty="0"/>
              <a:t> for </a:t>
            </a:r>
            <a:r>
              <a:rPr lang="fr-BE" sz="2000" b="1" dirty="0" err="1"/>
              <a:t>food</a:t>
            </a:r>
            <a:r>
              <a:rPr lang="fr-BE" sz="2000" b="1" dirty="0"/>
              <a:t> contact packaging </a:t>
            </a:r>
          </a:p>
          <a:p>
            <a:pPr lvl="1" algn="just">
              <a:spcAft>
                <a:spcPts val="500"/>
              </a:spcAft>
            </a:pPr>
            <a:r>
              <a:rPr lang="fr-BE" sz="1800" dirty="0"/>
              <a:t>Catch-all: to the </a:t>
            </a:r>
            <a:r>
              <a:rPr lang="fr-BE" sz="1800" dirty="0" err="1"/>
              <a:t>extent</a:t>
            </a:r>
            <a:r>
              <a:rPr lang="fr-BE" sz="1800" dirty="0"/>
              <a:t> not </a:t>
            </a:r>
            <a:r>
              <a:rPr lang="fr-BE" sz="1800" dirty="0" err="1"/>
              <a:t>already</a:t>
            </a:r>
            <a:r>
              <a:rPr lang="fr-BE" sz="1800" dirty="0"/>
              <a:t> </a:t>
            </a:r>
            <a:r>
              <a:rPr lang="fr-BE" sz="1800" dirty="0" err="1"/>
              <a:t>prohibited</a:t>
            </a:r>
            <a:r>
              <a:rPr lang="fr-BE" sz="1800" dirty="0"/>
              <a:t> </a:t>
            </a:r>
            <a:r>
              <a:rPr lang="fr-BE" sz="1800" dirty="0" err="1"/>
              <a:t>under</a:t>
            </a:r>
            <a:r>
              <a:rPr lang="fr-BE" sz="1800" dirty="0"/>
              <a:t> </a:t>
            </a:r>
            <a:r>
              <a:rPr lang="fr-BE" sz="1800" dirty="0" err="1"/>
              <a:t>another</a:t>
            </a:r>
            <a:r>
              <a:rPr lang="fr-BE" sz="1800" dirty="0"/>
              <a:t> EU </a:t>
            </a:r>
            <a:r>
              <a:rPr lang="fr-BE" sz="1800" dirty="0" err="1"/>
              <a:t>act</a:t>
            </a:r>
            <a:endParaRPr lang="fr-BE" sz="1800" dirty="0"/>
          </a:p>
          <a:p>
            <a:pPr lvl="1" algn="just">
              <a:spcAft>
                <a:spcPts val="500"/>
              </a:spcAft>
            </a:pPr>
            <a:r>
              <a:rPr lang="fr-BE" sz="1800" dirty="0"/>
              <a:t>PFAS </a:t>
            </a:r>
            <a:r>
              <a:rPr lang="fr-BE" sz="1800" dirty="0" err="1"/>
              <a:t>definition</a:t>
            </a:r>
            <a:r>
              <a:rPr lang="fr-BE" sz="1800" dirty="0"/>
              <a:t> and </a:t>
            </a:r>
            <a:r>
              <a:rPr lang="fr-BE" sz="1800" dirty="0" err="1"/>
              <a:t>thresholds</a:t>
            </a:r>
            <a:r>
              <a:rPr lang="fr-BE" sz="1800" dirty="0"/>
              <a:t> </a:t>
            </a:r>
            <a:r>
              <a:rPr lang="fr-BE" sz="1800" dirty="0" err="1"/>
              <a:t>similar</a:t>
            </a:r>
            <a:r>
              <a:rPr lang="fr-BE" sz="1800" dirty="0"/>
              <a:t> to REACH restriction </a:t>
            </a:r>
            <a:r>
              <a:rPr lang="fr-BE" sz="1800" dirty="0" err="1"/>
              <a:t>proposal</a:t>
            </a:r>
            <a:endParaRPr lang="fr-BE" sz="1800" dirty="0"/>
          </a:p>
          <a:p>
            <a:pPr lvl="1" algn="just">
              <a:spcAft>
                <a:spcPts val="500"/>
              </a:spcAft>
            </a:pPr>
            <a:r>
              <a:rPr lang="fr-BE" sz="1800" dirty="0"/>
              <a:t>Applicable </a:t>
            </a:r>
            <a:r>
              <a:rPr lang="fr-BE" sz="1800" dirty="0" err="1"/>
              <a:t>from</a:t>
            </a:r>
            <a:r>
              <a:rPr lang="fr-BE" sz="1800" dirty="0"/>
              <a:t> 12 August 2026</a:t>
            </a:r>
          </a:p>
          <a:p>
            <a:pPr lvl="1" algn="just">
              <a:spcAft>
                <a:spcPts val="500"/>
              </a:spcAft>
            </a:pPr>
            <a:r>
              <a:rPr lang="fr-BE" sz="1800" dirty="0"/>
              <a:t>Commission to </a:t>
            </a:r>
            <a:r>
              <a:rPr lang="fr-BE" sz="1800" dirty="0" err="1"/>
              <a:t>evaluate</a:t>
            </a:r>
            <a:r>
              <a:rPr lang="fr-BE" sz="1800" dirty="0"/>
              <a:t> </a:t>
            </a:r>
            <a:r>
              <a:rPr lang="fr-BE" sz="1800" dirty="0" err="1"/>
              <a:t>need</a:t>
            </a:r>
            <a:r>
              <a:rPr lang="fr-BE" sz="1800" dirty="0"/>
              <a:t> to </a:t>
            </a:r>
            <a:r>
              <a:rPr lang="fr-BE" sz="1800" dirty="0" err="1"/>
              <a:t>amend</a:t>
            </a:r>
            <a:r>
              <a:rPr lang="fr-BE" sz="1800" dirty="0"/>
              <a:t> or </a:t>
            </a:r>
            <a:r>
              <a:rPr lang="fr-BE" sz="1800" dirty="0" err="1"/>
              <a:t>repeal</a:t>
            </a:r>
            <a:r>
              <a:rPr lang="fr-BE" sz="1800" dirty="0"/>
              <a:t> 4 </a:t>
            </a:r>
            <a:r>
              <a:rPr lang="fr-BE" sz="1800" dirty="0" err="1"/>
              <a:t>years</a:t>
            </a:r>
            <a:r>
              <a:rPr lang="fr-BE" sz="1800" dirty="0"/>
              <a:t> </a:t>
            </a:r>
            <a:r>
              <a:rPr lang="fr-BE" sz="1800" dirty="0" err="1"/>
              <a:t>after</a:t>
            </a:r>
            <a:r>
              <a:rPr lang="fr-BE" sz="1800" dirty="0"/>
              <a:t> entry </a:t>
            </a:r>
            <a:r>
              <a:rPr lang="fr-BE" sz="1800" dirty="0" err="1"/>
              <a:t>into</a:t>
            </a:r>
            <a:r>
              <a:rPr lang="fr-BE" sz="1800" dirty="0"/>
              <a:t> force « in </a:t>
            </a:r>
            <a:r>
              <a:rPr lang="fr-BE" sz="1800" dirty="0" err="1"/>
              <a:t>order</a:t>
            </a:r>
            <a:r>
              <a:rPr lang="fr-BE" sz="1800" dirty="0"/>
              <a:t> to </a:t>
            </a:r>
            <a:r>
              <a:rPr lang="fr-BE" sz="1800" dirty="0" err="1"/>
              <a:t>avoid</a:t>
            </a:r>
            <a:r>
              <a:rPr lang="fr-BE" sz="1800" dirty="0"/>
              <a:t> </a:t>
            </a:r>
            <a:r>
              <a:rPr lang="fr-BE" sz="1800" dirty="0" err="1"/>
              <a:t>overlaps</a:t>
            </a:r>
            <a:r>
              <a:rPr lang="fr-BE" sz="1800" dirty="0"/>
              <a:t> » </a:t>
            </a:r>
            <a:r>
              <a:rPr lang="fr-BE" sz="1800" dirty="0" err="1"/>
              <a:t>with</a:t>
            </a:r>
            <a:r>
              <a:rPr lang="fr-BE" sz="1800" dirty="0"/>
              <a:t> restrictions </a:t>
            </a:r>
            <a:r>
              <a:rPr lang="fr-BE" sz="1800" dirty="0" err="1"/>
              <a:t>under</a:t>
            </a:r>
            <a:r>
              <a:rPr lang="fr-BE" sz="1800" dirty="0"/>
              <a:t> REACH, </a:t>
            </a:r>
            <a:r>
              <a:rPr lang="fr-BE" sz="1800" dirty="0" err="1"/>
              <a:t>POPs</a:t>
            </a:r>
            <a:r>
              <a:rPr lang="fr-BE" sz="1800" dirty="0"/>
              <a:t> </a:t>
            </a:r>
            <a:r>
              <a:rPr lang="fr-BE" sz="1800" dirty="0" err="1"/>
              <a:t>Regulation</a:t>
            </a:r>
            <a:r>
              <a:rPr lang="fr-BE" sz="1800" dirty="0"/>
              <a:t> or FCM </a:t>
            </a:r>
            <a:r>
              <a:rPr lang="fr-BE" sz="1800" dirty="0" err="1"/>
              <a:t>Regulation</a:t>
            </a:r>
            <a:r>
              <a:rPr lang="fr-BE" sz="1800" dirty="0"/>
              <a:t> </a:t>
            </a:r>
          </a:p>
          <a:p>
            <a:pPr lvl="1" algn="just">
              <a:spcAft>
                <a:spcPts val="500"/>
              </a:spcAft>
            </a:pPr>
            <a:endParaRPr lang="en-US" sz="1800" dirty="0"/>
          </a:p>
        </p:txBody>
      </p:sp>
      <p:sp>
        <p:nvSpPr>
          <p:cNvPr id="3" name="Slide Number Placeholder 2">
            <a:extLst>
              <a:ext uri="{FF2B5EF4-FFF2-40B4-BE49-F238E27FC236}">
                <a16:creationId xmlns:a16="http://schemas.microsoft.com/office/drawing/2014/main" id="{60E66FCC-0059-46FE-9B00-C44028DEC841}"/>
              </a:ext>
            </a:extLst>
          </p:cNvPr>
          <p:cNvSpPr>
            <a:spLocks noGrp="1"/>
          </p:cNvSpPr>
          <p:nvPr>
            <p:ph type="sldNum" sz="quarter" idx="4"/>
          </p:nvPr>
        </p:nvSpPr>
        <p:spPr/>
        <p:txBody>
          <a:bodyPr/>
          <a:lstStyle/>
          <a:p>
            <a:fld id="{0C7B3C8D-2770-41D6-8B41-1E36909EC4B9}" type="slidenum">
              <a:rPr lang="en-US" smtClean="0"/>
              <a:pPr/>
              <a:t>19</a:t>
            </a:fld>
            <a:endParaRPr lang="en-US" dirty="0"/>
          </a:p>
        </p:txBody>
      </p:sp>
      <p:sp>
        <p:nvSpPr>
          <p:cNvPr id="4" name="Title 3">
            <a:extLst>
              <a:ext uri="{FF2B5EF4-FFF2-40B4-BE49-F238E27FC236}">
                <a16:creationId xmlns:a16="http://schemas.microsoft.com/office/drawing/2014/main" id="{F552DD86-FE26-4525-BEDE-6D84F817B8AD}"/>
              </a:ext>
            </a:extLst>
          </p:cNvPr>
          <p:cNvSpPr>
            <a:spLocks noGrp="1"/>
          </p:cNvSpPr>
          <p:nvPr>
            <p:ph type="title"/>
          </p:nvPr>
        </p:nvSpPr>
        <p:spPr/>
        <p:txBody>
          <a:bodyPr/>
          <a:lstStyle/>
          <a:p>
            <a:r>
              <a:rPr lang="fr-BE" dirty="0" err="1"/>
              <a:t>Sustainability</a:t>
            </a:r>
            <a:r>
              <a:rPr lang="fr-BE" dirty="0"/>
              <a:t> </a:t>
            </a:r>
            <a:r>
              <a:rPr lang="fr-BE" dirty="0" err="1"/>
              <a:t>requirements</a:t>
            </a:r>
            <a:r>
              <a:rPr lang="fr-BE" dirty="0"/>
              <a:t> – Substances in packaging (</a:t>
            </a:r>
            <a:r>
              <a:rPr lang="fr-BE" dirty="0" err="1"/>
              <a:t>cont</a:t>
            </a:r>
            <a:r>
              <a:rPr lang="fr-BE" dirty="0"/>
              <a:t>.)</a:t>
            </a:r>
            <a:endParaRPr lang="en-US" dirty="0"/>
          </a:p>
        </p:txBody>
      </p:sp>
    </p:spTree>
    <p:extLst>
      <p:ext uri="{BB962C8B-B14F-4D97-AF65-F5344CB8AC3E}">
        <p14:creationId xmlns:p14="http://schemas.microsoft.com/office/powerpoint/2010/main" val="245830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7732E1-8F75-4BCF-9820-6E614034CB23}"/>
              </a:ext>
            </a:extLst>
          </p:cNvPr>
          <p:cNvSpPr>
            <a:spLocks noGrp="1"/>
          </p:cNvSpPr>
          <p:nvPr>
            <p:ph type="sldNum" sz="quarter" idx="13"/>
          </p:nvPr>
        </p:nvSpPr>
        <p:spPr/>
        <p:txBody>
          <a:bodyPr/>
          <a:lstStyle/>
          <a:p>
            <a:fld id="{D84CBE33-AE55-0842-AB42-C7884F52FA9E}" type="slidenum">
              <a:rPr lang="en-US" smtClean="0"/>
              <a:pPr/>
              <a:t>2</a:t>
            </a:fld>
            <a:endParaRPr lang="en-US"/>
          </a:p>
        </p:txBody>
      </p:sp>
      <p:sp>
        <p:nvSpPr>
          <p:cNvPr id="40" name="Title 39">
            <a:extLst>
              <a:ext uri="{FF2B5EF4-FFF2-40B4-BE49-F238E27FC236}">
                <a16:creationId xmlns:a16="http://schemas.microsoft.com/office/drawing/2014/main" id="{6A100ECC-3FA8-4F8D-923B-A3DCC77AD550}"/>
              </a:ext>
            </a:extLst>
          </p:cNvPr>
          <p:cNvSpPr>
            <a:spLocks noGrp="1"/>
          </p:cNvSpPr>
          <p:nvPr>
            <p:ph type="title"/>
          </p:nvPr>
        </p:nvSpPr>
        <p:spPr/>
        <p:txBody>
          <a:bodyPr>
            <a:noAutofit/>
          </a:bodyPr>
          <a:lstStyle/>
          <a:p>
            <a:r>
              <a:rPr lang="fr-BE" dirty="0"/>
              <a:t>Speakers</a:t>
            </a:r>
            <a:endParaRPr lang="en-US" dirty="0"/>
          </a:p>
        </p:txBody>
      </p:sp>
    </p:spTree>
    <p:extLst>
      <p:ext uri="{BB962C8B-B14F-4D97-AF65-F5344CB8AC3E}">
        <p14:creationId xmlns:p14="http://schemas.microsoft.com/office/powerpoint/2010/main" val="2336877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131482-461D-4889-AD3F-F30EF301A9F1}"/>
              </a:ext>
            </a:extLst>
          </p:cNvPr>
          <p:cNvSpPr>
            <a:spLocks noGrp="1"/>
          </p:cNvSpPr>
          <p:nvPr>
            <p:ph idx="1"/>
          </p:nvPr>
        </p:nvSpPr>
        <p:spPr>
          <a:xfrm>
            <a:off x="609600" y="868887"/>
            <a:ext cx="10793506" cy="5392576"/>
          </a:xfrm>
        </p:spPr>
        <p:txBody>
          <a:bodyPr>
            <a:normAutofit/>
          </a:bodyPr>
          <a:lstStyle/>
          <a:p>
            <a:pPr algn="just">
              <a:spcAft>
                <a:spcPts val="500"/>
              </a:spcAft>
            </a:pPr>
            <a:r>
              <a:rPr lang="en-US" sz="2000" b="1" dirty="0"/>
              <a:t>All packaging </a:t>
            </a:r>
            <a:r>
              <a:rPr lang="en-US" sz="2000" dirty="0"/>
              <a:t>placed on the market must be </a:t>
            </a:r>
            <a:r>
              <a:rPr lang="en-US" sz="2000" b="1" dirty="0"/>
              <a:t>recyclable</a:t>
            </a:r>
          </a:p>
          <a:p>
            <a:pPr algn="just">
              <a:spcAft>
                <a:spcPts val="500"/>
              </a:spcAft>
            </a:pPr>
            <a:r>
              <a:rPr lang="en-US" sz="2000" dirty="0"/>
              <a:t>Conditions for recyclable packaging</a:t>
            </a:r>
          </a:p>
          <a:p>
            <a:pPr lvl="1" algn="just">
              <a:spcAft>
                <a:spcPts val="500"/>
              </a:spcAft>
            </a:pPr>
            <a:r>
              <a:rPr lang="en-US" sz="1800" dirty="0"/>
              <a:t>From 2030 at the earliest, meets </a:t>
            </a:r>
            <a:r>
              <a:rPr lang="en-US" sz="1800" b="1" dirty="0"/>
              <a:t>Design for recycling</a:t>
            </a:r>
            <a:r>
              <a:rPr lang="en-US" sz="1800" dirty="0"/>
              <a:t> criteria: it is designed for material recycling – it enables the use of resulting secondary raw materials that are of sufficient quality when compared to the original material</a:t>
            </a:r>
          </a:p>
          <a:p>
            <a:pPr lvl="2" algn="just">
              <a:spcAft>
                <a:spcPts val="500"/>
              </a:spcAft>
            </a:pPr>
            <a:r>
              <a:rPr lang="fr-BE" sz="1600" dirty="0"/>
              <a:t>A</a:t>
            </a:r>
            <a:r>
              <a:rPr lang="en-US" sz="1600" dirty="0" err="1"/>
              <a:t>bility</a:t>
            </a:r>
            <a:r>
              <a:rPr lang="en-US" sz="1600" dirty="0"/>
              <a:t> to be separated into different material streams</a:t>
            </a:r>
          </a:p>
          <a:p>
            <a:pPr lvl="2" algn="just">
              <a:spcAft>
                <a:spcPts val="500"/>
              </a:spcAft>
            </a:pPr>
            <a:r>
              <a:rPr lang="fr-BE" sz="1600" dirty="0"/>
              <a:t>C</a:t>
            </a:r>
            <a:r>
              <a:rPr lang="en-US" sz="1600" dirty="0"/>
              <a:t>overs all packaging components</a:t>
            </a:r>
          </a:p>
          <a:p>
            <a:pPr lvl="2" algn="just">
              <a:spcAft>
                <a:spcPts val="500"/>
              </a:spcAft>
            </a:pPr>
            <a:r>
              <a:rPr lang="fr-BE" sz="1600" dirty="0"/>
              <a:t>P</a:t>
            </a:r>
            <a:r>
              <a:rPr lang="en-US" sz="1600" dirty="0" err="1"/>
              <a:t>ossible</a:t>
            </a:r>
            <a:r>
              <a:rPr lang="en-US" sz="1600" dirty="0"/>
              <a:t> restrictions on presence of (groups of) substances of concern </a:t>
            </a:r>
            <a:r>
              <a:rPr lang="en-US" sz="1600" b="1" dirty="0"/>
              <a:t>“</a:t>
            </a:r>
            <a:r>
              <a:rPr lang="en-US" i="1" dirty="0"/>
              <a:t>for reasons not relating primarily to chemical safety”</a:t>
            </a:r>
            <a:endParaRPr lang="en-US" sz="1600" dirty="0"/>
          </a:p>
          <a:p>
            <a:pPr lvl="1" algn="just">
              <a:spcAft>
                <a:spcPts val="500"/>
              </a:spcAft>
            </a:pPr>
            <a:r>
              <a:rPr lang="en-US" sz="1800" dirty="0"/>
              <a:t>From 2035 at the earliest, </a:t>
            </a:r>
            <a:r>
              <a:rPr lang="en-US" sz="1800" b="1" dirty="0"/>
              <a:t>Recycled at scale</a:t>
            </a:r>
            <a:r>
              <a:rPr lang="en-US" sz="1800" dirty="0"/>
              <a:t>: when it becomes waste, it can be separately collected, sorted into specific waste streams without affecting the recyclability of other waste streams and recycled at scale</a:t>
            </a:r>
          </a:p>
          <a:p>
            <a:pPr lvl="2" algn="just">
              <a:spcAft>
                <a:spcPts val="500"/>
              </a:spcAft>
            </a:pPr>
            <a:r>
              <a:rPr lang="fr-BE" sz="1600" dirty="0"/>
              <a:t>Q</a:t>
            </a:r>
            <a:r>
              <a:rPr lang="en-US" sz="1600" dirty="0" err="1"/>
              <a:t>uantities</a:t>
            </a:r>
            <a:r>
              <a:rPr lang="en-US" sz="1600" dirty="0"/>
              <a:t> of packaging v. of recycled packaging waste</a:t>
            </a:r>
          </a:p>
          <a:p>
            <a:pPr lvl="2" algn="just">
              <a:spcAft>
                <a:spcPts val="500"/>
              </a:spcAft>
            </a:pPr>
            <a:r>
              <a:rPr lang="fr-BE" sz="1600" dirty="0"/>
              <a:t>V</a:t>
            </a:r>
            <a:r>
              <a:rPr lang="en-US" sz="1600" dirty="0" err="1"/>
              <a:t>erification</a:t>
            </a:r>
            <a:r>
              <a:rPr lang="en-US" sz="1600" dirty="0"/>
              <a:t> process for manufacturers obtain data from downstream operators</a:t>
            </a:r>
          </a:p>
          <a:p>
            <a:pPr lvl="1" algn="just">
              <a:spcAft>
                <a:spcPts val="500"/>
              </a:spcAft>
            </a:pPr>
            <a:endParaRPr lang="en-US" sz="2000" dirty="0"/>
          </a:p>
          <a:p>
            <a:pPr lvl="1" algn="just">
              <a:spcAft>
                <a:spcPts val="500"/>
              </a:spcAft>
            </a:pPr>
            <a:endParaRPr lang="en-US" sz="2000" dirty="0"/>
          </a:p>
        </p:txBody>
      </p:sp>
      <p:sp>
        <p:nvSpPr>
          <p:cNvPr id="3" name="Slide Number Placeholder 2">
            <a:extLst>
              <a:ext uri="{FF2B5EF4-FFF2-40B4-BE49-F238E27FC236}">
                <a16:creationId xmlns:a16="http://schemas.microsoft.com/office/drawing/2014/main" id="{60E66FCC-0059-46FE-9B00-C44028DEC841}"/>
              </a:ext>
            </a:extLst>
          </p:cNvPr>
          <p:cNvSpPr>
            <a:spLocks noGrp="1"/>
          </p:cNvSpPr>
          <p:nvPr>
            <p:ph type="sldNum" sz="quarter" idx="4"/>
          </p:nvPr>
        </p:nvSpPr>
        <p:spPr/>
        <p:txBody>
          <a:bodyPr/>
          <a:lstStyle/>
          <a:p>
            <a:fld id="{0C7B3C8D-2770-41D6-8B41-1E36909EC4B9}" type="slidenum">
              <a:rPr lang="en-US" smtClean="0"/>
              <a:pPr/>
              <a:t>20</a:t>
            </a:fld>
            <a:endParaRPr lang="en-US" dirty="0"/>
          </a:p>
        </p:txBody>
      </p:sp>
      <p:sp>
        <p:nvSpPr>
          <p:cNvPr id="4" name="Title 3">
            <a:extLst>
              <a:ext uri="{FF2B5EF4-FFF2-40B4-BE49-F238E27FC236}">
                <a16:creationId xmlns:a16="http://schemas.microsoft.com/office/drawing/2014/main" id="{F552DD86-FE26-4525-BEDE-6D84F817B8AD}"/>
              </a:ext>
            </a:extLst>
          </p:cNvPr>
          <p:cNvSpPr>
            <a:spLocks noGrp="1"/>
          </p:cNvSpPr>
          <p:nvPr>
            <p:ph type="title"/>
          </p:nvPr>
        </p:nvSpPr>
        <p:spPr/>
        <p:txBody>
          <a:bodyPr/>
          <a:lstStyle/>
          <a:p>
            <a:r>
              <a:rPr lang="fr-BE" dirty="0" err="1"/>
              <a:t>Sustainability</a:t>
            </a:r>
            <a:r>
              <a:rPr lang="fr-BE" dirty="0"/>
              <a:t> </a:t>
            </a:r>
            <a:r>
              <a:rPr lang="fr-BE" dirty="0" err="1"/>
              <a:t>requirements</a:t>
            </a:r>
            <a:r>
              <a:rPr lang="fr-BE" dirty="0"/>
              <a:t> – Recyclable packaging </a:t>
            </a:r>
            <a:endParaRPr lang="en-US" dirty="0"/>
          </a:p>
        </p:txBody>
      </p:sp>
    </p:spTree>
    <p:extLst>
      <p:ext uri="{BB962C8B-B14F-4D97-AF65-F5344CB8AC3E}">
        <p14:creationId xmlns:p14="http://schemas.microsoft.com/office/powerpoint/2010/main" val="94008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131482-461D-4889-AD3F-F30EF301A9F1}"/>
              </a:ext>
            </a:extLst>
          </p:cNvPr>
          <p:cNvSpPr>
            <a:spLocks noGrp="1"/>
          </p:cNvSpPr>
          <p:nvPr>
            <p:ph idx="1"/>
          </p:nvPr>
        </p:nvSpPr>
        <p:spPr>
          <a:xfrm>
            <a:off x="609600" y="868887"/>
            <a:ext cx="10793506" cy="5392576"/>
          </a:xfrm>
        </p:spPr>
        <p:txBody>
          <a:bodyPr>
            <a:normAutofit/>
          </a:bodyPr>
          <a:lstStyle/>
          <a:p>
            <a:pPr algn="just">
              <a:spcAft>
                <a:spcPts val="500"/>
              </a:spcAft>
            </a:pPr>
            <a:r>
              <a:rPr lang="en-US" sz="2200" dirty="0"/>
              <a:t>Deemed to comply if criteria to be established in delegated/implementing by the Commission for each packaging category are met</a:t>
            </a:r>
          </a:p>
          <a:p>
            <a:pPr lvl="1" algn="just">
              <a:spcAft>
                <a:spcPts val="500"/>
              </a:spcAft>
            </a:pPr>
            <a:r>
              <a:rPr lang="en-US" sz="2000" dirty="0"/>
              <a:t>By </a:t>
            </a:r>
            <a:r>
              <a:rPr lang="en-US" sz="2000" b="1" dirty="0"/>
              <a:t>1 January 2028</a:t>
            </a:r>
            <a:r>
              <a:rPr lang="en-US" sz="2000" dirty="0"/>
              <a:t>: design for recycling criteria and recycling performance grades, how to perform recyclability performance assessment conditions for compliance with the performance grades</a:t>
            </a:r>
          </a:p>
          <a:p>
            <a:pPr lvl="1" algn="just">
              <a:spcAft>
                <a:spcPts val="500"/>
              </a:spcAft>
            </a:pPr>
            <a:r>
              <a:rPr lang="en-US" sz="2000" dirty="0"/>
              <a:t>By </a:t>
            </a:r>
            <a:r>
              <a:rPr lang="en-US" sz="2000" b="1" dirty="0"/>
              <a:t>1 January 2030</a:t>
            </a:r>
            <a:r>
              <a:rPr lang="en-US" sz="2000" dirty="0"/>
              <a:t>: establishment of the methodology for the recycled at scale assessment and the chain of custody mechanism ensuring that packaging is recycled at scale</a:t>
            </a:r>
          </a:p>
          <a:p>
            <a:pPr algn="just">
              <a:spcAft>
                <a:spcPts val="500"/>
              </a:spcAft>
            </a:pPr>
            <a:r>
              <a:rPr lang="fr-BE" sz="2200" dirty="0"/>
              <a:t>Compliance 3 </a:t>
            </a:r>
            <a:r>
              <a:rPr lang="fr-BE" sz="2200" dirty="0" err="1"/>
              <a:t>years</a:t>
            </a:r>
            <a:r>
              <a:rPr lang="fr-BE" sz="2200" dirty="0"/>
              <a:t> </a:t>
            </a:r>
            <a:r>
              <a:rPr lang="fr-BE" sz="2200" dirty="0" err="1"/>
              <a:t>from</a:t>
            </a:r>
            <a:r>
              <a:rPr lang="fr-BE" sz="2200" dirty="0"/>
              <a:t> entry </a:t>
            </a:r>
            <a:r>
              <a:rPr lang="fr-BE" sz="2200" dirty="0" err="1"/>
              <a:t>into</a:t>
            </a:r>
            <a:r>
              <a:rPr lang="fr-BE" sz="2200" dirty="0"/>
              <a:t> force</a:t>
            </a:r>
            <a:endParaRPr lang="en-US" sz="2200" dirty="0"/>
          </a:p>
          <a:p>
            <a:pPr lvl="1" algn="just">
              <a:spcAft>
                <a:spcPts val="500"/>
              </a:spcAft>
            </a:pPr>
            <a:endParaRPr lang="en-US" sz="2000" dirty="0"/>
          </a:p>
          <a:p>
            <a:pPr lvl="1" algn="just">
              <a:spcAft>
                <a:spcPts val="500"/>
              </a:spcAft>
            </a:pPr>
            <a:endParaRPr lang="en-US" sz="2000" dirty="0"/>
          </a:p>
        </p:txBody>
      </p:sp>
      <p:sp>
        <p:nvSpPr>
          <p:cNvPr id="3" name="Slide Number Placeholder 2">
            <a:extLst>
              <a:ext uri="{FF2B5EF4-FFF2-40B4-BE49-F238E27FC236}">
                <a16:creationId xmlns:a16="http://schemas.microsoft.com/office/drawing/2014/main" id="{60E66FCC-0059-46FE-9B00-C44028DEC841}"/>
              </a:ext>
            </a:extLst>
          </p:cNvPr>
          <p:cNvSpPr>
            <a:spLocks noGrp="1"/>
          </p:cNvSpPr>
          <p:nvPr>
            <p:ph type="sldNum" sz="quarter" idx="4"/>
          </p:nvPr>
        </p:nvSpPr>
        <p:spPr/>
        <p:txBody>
          <a:bodyPr/>
          <a:lstStyle/>
          <a:p>
            <a:fld id="{0C7B3C8D-2770-41D6-8B41-1E36909EC4B9}" type="slidenum">
              <a:rPr lang="en-US" smtClean="0"/>
              <a:pPr/>
              <a:t>21</a:t>
            </a:fld>
            <a:endParaRPr lang="en-US" dirty="0"/>
          </a:p>
        </p:txBody>
      </p:sp>
      <p:sp>
        <p:nvSpPr>
          <p:cNvPr id="4" name="Title 3">
            <a:extLst>
              <a:ext uri="{FF2B5EF4-FFF2-40B4-BE49-F238E27FC236}">
                <a16:creationId xmlns:a16="http://schemas.microsoft.com/office/drawing/2014/main" id="{F552DD86-FE26-4525-BEDE-6D84F817B8AD}"/>
              </a:ext>
            </a:extLst>
          </p:cNvPr>
          <p:cNvSpPr>
            <a:spLocks noGrp="1"/>
          </p:cNvSpPr>
          <p:nvPr>
            <p:ph type="title"/>
          </p:nvPr>
        </p:nvSpPr>
        <p:spPr/>
        <p:txBody>
          <a:bodyPr/>
          <a:lstStyle/>
          <a:p>
            <a:r>
              <a:rPr lang="fr-BE" dirty="0" err="1"/>
              <a:t>Sustainability</a:t>
            </a:r>
            <a:r>
              <a:rPr lang="fr-BE" dirty="0"/>
              <a:t> </a:t>
            </a:r>
            <a:r>
              <a:rPr lang="fr-BE" dirty="0" err="1"/>
              <a:t>requirements</a:t>
            </a:r>
            <a:r>
              <a:rPr lang="fr-BE" dirty="0"/>
              <a:t> – Recyclable packaging (</a:t>
            </a:r>
            <a:r>
              <a:rPr lang="fr-BE" dirty="0" err="1"/>
              <a:t>cont</a:t>
            </a:r>
            <a:r>
              <a:rPr lang="fr-BE" dirty="0"/>
              <a:t>.) </a:t>
            </a:r>
            <a:endParaRPr lang="en-US" dirty="0"/>
          </a:p>
        </p:txBody>
      </p:sp>
    </p:spTree>
    <p:extLst>
      <p:ext uri="{BB962C8B-B14F-4D97-AF65-F5344CB8AC3E}">
        <p14:creationId xmlns:p14="http://schemas.microsoft.com/office/powerpoint/2010/main" val="176288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6FB83D-7790-4F19-A6C8-A6789142EFD6}"/>
              </a:ext>
            </a:extLst>
          </p:cNvPr>
          <p:cNvSpPr>
            <a:spLocks noGrp="1"/>
          </p:cNvSpPr>
          <p:nvPr>
            <p:ph idx="1"/>
          </p:nvPr>
        </p:nvSpPr>
        <p:spPr>
          <a:xfrm>
            <a:off x="609599" y="868887"/>
            <a:ext cx="11199223" cy="5257277"/>
          </a:xfrm>
        </p:spPr>
        <p:txBody>
          <a:bodyPr/>
          <a:lstStyle/>
          <a:p>
            <a:r>
              <a:rPr lang="en-US" dirty="0"/>
              <a:t>Table 3, Annex II</a:t>
            </a:r>
          </a:p>
          <a:p>
            <a:r>
              <a:rPr lang="en-US" dirty="0"/>
              <a:t>Packaging shall not be considered recyclable if a packaging unit’s recyclability performance grade is below Grade C, i.e., lower than 70%</a:t>
            </a:r>
          </a:p>
          <a:p>
            <a:r>
              <a:rPr lang="en-US" dirty="0"/>
              <a:t>From 2038, Grade C packaging cannot be placed on the market</a:t>
            </a:r>
          </a:p>
          <a:p>
            <a:r>
              <a:rPr lang="fr-BE" dirty="0"/>
              <a:t>P</a:t>
            </a:r>
            <a:r>
              <a:rPr lang="en-US" dirty="0" err="1"/>
              <a:t>erformance</a:t>
            </a:r>
            <a:r>
              <a:rPr lang="en-US" dirty="0"/>
              <a:t> grades:</a:t>
            </a:r>
          </a:p>
          <a:p>
            <a:endParaRPr lang="fr-BE" dirty="0"/>
          </a:p>
          <a:p>
            <a:endParaRPr lang="fr-BE" dirty="0"/>
          </a:p>
          <a:p>
            <a:endParaRPr lang="fr-BE" dirty="0"/>
          </a:p>
          <a:p>
            <a:endParaRPr lang="fr-BE" dirty="0"/>
          </a:p>
          <a:p>
            <a:endParaRPr lang="fr-BE" dirty="0"/>
          </a:p>
          <a:p>
            <a:endParaRPr lang="en-US" dirty="0"/>
          </a:p>
        </p:txBody>
      </p:sp>
      <p:sp>
        <p:nvSpPr>
          <p:cNvPr id="3" name="Slide Number Placeholder 2">
            <a:extLst>
              <a:ext uri="{FF2B5EF4-FFF2-40B4-BE49-F238E27FC236}">
                <a16:creationId xmlns:a16="http://schemas.microsoft.com/office/drawing/2014/main" id="{C3238A7E-F2C4-4A5C-987C-A7219458F930}"/>
              </a:ext>
            </a:extLst>
          </p:cNvPr>
          <p:cNvSpPr>
            <a:spLocks noGrp="1"/>
          </p:cNvSpPr>
          <p:nvPr>
            <p:ph type="sldNum" sz="quarter" idx="4"/>
          </p:nvPr>
        </p:nvSpPr>
        <p:spPr/>
        <p:txBody>
          <a:bodyPr/>
          <a:lstStyle/>
          <a:p>
            <a:fld id="{0C7B3C8D-2770-41D6-8B41-1E36909EC4B9}" type="slidenum">
              <a:rPr lang="en-US" smtClean="0"/>
              <a:pPr/>
              <a:t>22</a:t>
            </a:fld>
            <a:endParaRPr lang="en-US" dirty="0"/>
          </a:p>
        </p:txBody>
      </p:sp>
      <p:sp>
        <p:nvSpPr>
          <p:cNvPr id="4" name="Title 3">
            <a:extLst>
              <a:ext uri="{FF2B5EF4-FFF2-40B4-BE49-F238E27FC236}">
                <a16:creationId xmlns:a16="http://schemas.microsoft.com/office/drawing/2014/main" id="{D826867D-B53E-4164-9D71-9E678F7ADFF2}"/>
              </a:ext>
            </a:extLst>
          </p:cNvPr>
          <p:cNvSpPr>
            <a:spLocks noGrp="1"/>
          </p:cNvSpPr>
          <p:nvPr>
            <p:ph type="title"/>
          </p:nvPr>
        </p:nvSpPr>
        <p:spPr/>
        <p:txBody>
          <a:bodyPr/>
          <a:lstStyle/>
          <a:p>
            <a:r>
              <a:rPr lang="fr-BE" dirty="0" err="1"/>
              <a:t>Sustainability</a:t>
            </a:r>
            <a:r>
              <a:rPr lang="fr-BE" dirty="0"/>
              <a:t> </a:t>
            </a:r>
            <a:r>
              <a:rPr lang="fr-BE" dirty="0" err="1"/>
              <a:t>requirements</a:t>
            </a:r>
            <a:r>
              <a:rPr lang="fr-BE" dirty="0"/>
              <a:t> - </a:t>
            </a:r>
            <a:r>
              <a:rPr lang="fr-BE" dirty="0" err="1"/>
              <a:t>Recyclability</a:t>
            </a:r>
            <a:r>
              <a:rPr lang="fr-BE" dirty="0"/>
              <a:t> performance grades</a:t>
            </a:r>
            <a:endParaRPr lang="en-US" dirty="0"/>
          </a:p>
        </p:txBody>
      </p:sp>
      <p:graphicFrame>
        <p:nvGraphicFramePr>
          <p:cNvPr id="5" name="Table 4">
            <a:extLst>
              <a:ext uri="{FF2B5EF4-FFF2-40B4-BE49-F238E27FC236}">
                <a16:creationId xmlns:a16="http://schemas.microsoft.com/office/drawing/2014/main" id="{9A8E7766-D4A9-4F01-9DD1-39D0D01948F9}"/>
              </a:ext>
            </a:extLst>
          </p:cNvPr>
          <p:cNvGraphicFramePr>
            <a:graphicFrameLocks noGrp="1"/>
          </p:cNvGraphicFramePr>
          <p:nvPr>
            <p:extLst>
              <p:ext uri="{D42A27DB-BD31-4B8C-83A1-F6EECF244321}">
                <p14:modId xmlns:p14="http://schemas.microsoft.com/office/powerpoint/2010/main" val="2261250490"/>
              </p:ext>
            </p:extLst>
          </p:nvPr>
        </p:nvGraphicFramePr>
        <p:xfrm>
          <a:off x="1588276" y="2898503"/>
          <a:ext cx="9015447" cy="2397760"/>
        </p:xfrm>
        <a:graphic>
          <a:graphicData uri="http://schemas.openxmlformats.org/drawingml/2006/table">
            <a:tbl>
              <a:tblPr firstRow="1" bandRow="1">
                <a:tableStyleId>{9DCAF9ED-07DC-4A11-8D7F-57B35C25682E}</a:tableStyleId>
              </a:tblPr>
              <a:tblGrid>
                <a:gridCol w="3005149">
                  <a:extLst>
                    <a:ext uri="{9D8B030D-6E8A-4147-A177-3AD203B41FA5}">
                      <a16:colId xmlns:a16="http://schemas.microsoft.com/office/drawing/2014/main" val="493033394"/>
                    </a:ext>
                  </a:extLst>
                </a:gridCol>
                <a:gridCol w="3005149">
                  <a:extLst>
                    <a:ext uri="{9D8B030D-6E8A-4147-A177-3AD203B41FA5}">
                      <a16:colId xmlns:a16="http://schemas.microsoft.com/office/drawing/2014/main" val="1692536461"/>
                    </a:ext>
                  </a:extLst>
                </a:gridCol>
                <a:gridCol w="3005149">
                  <a:extLst>
                    <a:ext uri="{9D8B030D-6E8A-4147-A177-3AD203B41FA5}">
                      <a16:colId xmlns:a16="http://schemas.microsoft.com/office/drawing/2014/main" val="972078606"/>
                    </a:ext>
                  </a:extLst>
                </a:gridCol>
              </a:tblGrid>
              <a:tr h="370840">
                <a:tc>
                  <a:txBody>
                    <a:bodyPr/>
                    <a:lstStyle/>
                    <a:p>
                      <a:r>
                        <a:rPr lang="en-US" sz="1800" b="0" i="0" kern="1200" dirty="0">
                          <a:solidFill>
                            <a:schemeClr val="lt1"/>
                          </a:solidFill>
                          <a:effectLst/>
                          <a:latin typeface="+mn-lt"/>
                          <a:ea typeface="+mn-ea"/>
                          <a:cs typeface="+mn-cs"/>
                        </a:rPr>
                        <a:t>Recyclability Performance Grade</a:t>
                      </a:r>
                      <a:endParaRPr lang="en-US" dirty="0"/>
                    </a:p>
                  </a:txBody>
                  <a:tcPr/>
                </a:tc>
                <a:tc>
                  <a:txBody>
                    <a:bodyPr/>
                    <a:lstStyle/>
                    <a:p>
                      <a:r>
                        <a:rPr lang="fr-BE" sz="1800" b="0" i="0" kern="1200" dirty="0">
                          <a:solidFill>
                            <a:schemeClr val="lt1"/>
                          </a:solidFill>
                          <a:effectLst/>
                          <a:latin typeface="+mn-lt"/>
                          <a:ea typeface="+mn-ea"/>
                          <a:cs typeface="+mn-cs"/>
                        </a:rPr>
                        <a:t>Design for </a:t>
                      </a:r>
                      <a:r>
                        <a:rPr lang="fr-BE" sz="1800" b="0" i="0" kern="1200" dirty="0" err="1">
                          <a:solidFill>
                            <a:schemeClr val="lt1"/>
                          </a:solidFill>
                          <a:effectLst/>
                          <a:latin typeface="+mn-lt"/>
                          <a:ea typeface="+mn-ea"/>
                          <a:cs typeface="+mn-cs"/>
                        </a:rPr>
                        <a:t>recycling</a:t>
                      </a:r>
                      <a:r>
                        <a:rPr lang="fr-BE" sz="1800" b="0" i="0" kern="1200" dirty="0">
                          <a:solidFill>
                            <a:schemeClr val="lt1"/>
                          </a:solidFill>
                          <a:effectLst/>
                          <a:latin typeface="+mn-lt"/>
                          <a:ea typeface="+mn-ea"/>
                          <a:cs typeface="+mn-cs"/>
                        </a:rPr>
                        <a:t> (</a:t>
                      </a:r>
                      <a:r>
                        <a:rPr lang="fr-BE" sz="1800" b="0" i="0" kern="1200" dirty="0" err="1">
                          <a:solidFill>
                            <a:schemeClr val="lt1"/>
                          </a:solidFill>
                          <a:effectLst/>
                          <a:latin typeface="+mn-lt"/>
                          <a:ea typeface="+mn-ea"/>
                          <a:cs typeface="+mn-cs"/>
                        </a:rPr>
                        <a:t>DfR</a:t>
                      </a:r>
                      <a:r>
                        <a:rPr lang="fr-BE" sz="1800" b="0" i="0" kern="1200" dirty="0">
                          <a:solidFill>
                            <a:schemeClr val="lt1"/>
                          </a:solidFill>
                          <a:effectLst/>
                          <a:latin typeface="+mn-lt"/>
                          <a:ea typeface="+mn-ea"/>
                          <a:cs typeface="+mn-cs"/>
                        </a:rPr>
                        <a:t>)</a:t>
                      </a:r>
                      <a:endParaRPr lang="en-US" sz="1800" b="0" i="0" kern="1200" dirty="0">
                        <a:solidFill>
                          <a:schemeClr val="lt1"/>
                        </a:solidFill>
                        <a:effectLst/>
                        <a:latin typeface="+mn-lt"/>
                        <a:ea typeface="+mn-ea"/>
                        <a:cs typeface="+mn-cs"/>
                      </a:endParaRPr>
                    </a:p>
                    <a:p>
                      <a:r>
                        <a:rPr lang="en-US" sz="1800" b="0" i="0" kern="1200" dirty="0">
                          <a:solidFill>
                            <a:schemeClr val="lt1"/>
                          </a:solidFill>
                          <a:effectLst/>
                          <a:latin typeface="+mn-lt"/>
                          <a:ea typeface="+mn-ea"/>
                          <a:cs typeface="+mn-cs"/>
                        </a:rPr>
                        <a:t>Assessment of recyclability per unit, in weight</a:t>
                      </a:r>
                      <a:endParaRPr lang="en-US" dirty="0"/>
                    </a:p>
                  </a:txBody>
                  <a:tcPr/>
                </a:tc>
                <a:tc>
                  <a:txBody>
                    <a:bodyPr/>
                    <a:lstStyle/>
                    <a:p>
                      <a:r>
                        <a:rPr lang="en-US" b="0" dirty="0"/>
                        <a:t>Recyclability performance Grade (for Recycled at scale Assessment)</a:t>
                      </a:r>
                    </a:p>
                  </a:txBody>
                  <a:tcPr/>
                </a:tc>
                <a:extLst>
                  <a:ext uri="{0D108BD9-81ED-4DB2-BD59-A6C34878D82A}">
                    <a16:rowId xmlns:a16="http://schemas.microsoft.com/office/drawing/2014/main" val="2060912698"/>
                  </a:ext>
                </a:extLst>
              </a:tr>
              <a:tr h="370840">
                <a:tc>
                  <a:txBody>
                    <a:bodyPr/>
                    <a:lstStyle/>
                    <a:p>
                      <a:r>
                        <a:rPr lang="fr-BE" dirty="0"/>
                        <a:t>Grade A</a:t>
                      </a:r>
                      <a:endParaRPr lang="en-US" dirty="0"/>
                    </a:p>
                  </a:txBody>
                  <a:tcPr/>
                </a:tc>
                <a:tc>
                  <a:txBody>
                    <a:bodyPr/>
                    <a:lstStyle/>
                    <a:p>
                      <a:r>
                        <a:rPr lang="en-US" sz="1800" b="0" i="0" kern="1200" dirty="0">
                          <a:solidFill>
                            <a:schemeClr val="dk1"/>
                          </a:solidFill>
                          <a:effectLst/>
                          <a:latin typeface="+mn-lt"/>
                          <a:ea typeface="+mn-ea"/>
                          <a:cs typeface="+mn-cs"/>
                        </a:rPr>
                        <a:t>higher or equal to 95 %</a:t>
                      </a:r>
                      <a:endParaRPr lang="en-US" dirty="0"/>
                    </a:p>
                  </a:txBody>
                  <a:tcPr/>
                </a:tc>
                <a:tc>
                  <a:txBody>
                    <a:bodyPr/>
                    <a:lstStyle/>
                    <a:p>
                      <a:r>
                        <a:rPr lang="fr-BE" dirty="0"/>
                        <a:t>Grade A </a:t>
                      </a:r>
                      <a:r>
                        <a:rPr lang="fr-BE" dirty="0" err="1"/>
                        <a:t>RaS</a:t>
                      </a:r>
                      <a:endParaRPr lang="en-US" dirty="0"/>
                    </a:p>
                  </a:txBody>
                  <a:tcPr/>
                </a:tc>
                <a:extLst>
                  <a:ext uri="{0D108BD9-81ED-4DB2-BD59-A6C34878D82A}">
                    <a16:rowId xmlns:a16="http://schemas.microsoft.com/office/drawing/2014/main" val="1941685323"/>
                  </a:ext>
                </a:extLst>
              </a:tr>
              <a:tr h="370840">
                <a:tc>
                  <a:txBody>
                    <a:bodyPr/>
                    <a:lstStyle/>
                    <a:p>
                      <a:r>
                        <a:rPr lang="fr-BE" dirty="0"/>
                        <a:t>Grade B</a:t>
                      </a:r>
                      <a:endParaRPr lang="en-US" dirty="0"/>
                    </a:p>
                  </a:txBody>
                  <a:tcPr/>
                </a:tc>
                <a:tc>
                  <a:txBody>
                    <a:bodyPr/>
                    <a:lstStyle/>
                    <a:p>
                      <a:r>
                        <a:rPr lang="en-US" sz="1800" b="0" i="0" kern="1200" dirty="0">
                          <a:solidFill>
                            <a:schemeClr val="dk1"/>
                          </a:solidFill>
                          <a:effectLst/>
                          <a:latin typeface="+mn-lt"/>
                          <a:ea typeface="+mn-ea"/>
                          <a:cs typeface="+mn-cs"/>
                        </a:rPr>
                        <a:t>higher or equal to 80 %</a:t>
                      </a:r>
                      <a:endParaRPr lang="en-US" dirty="0"/>
                    </a:p>
                  </a:txBody>
                  <a:tcPr/>
                </a:tc>
                <a:tc>
                  <a:txBody>
                    <a:bodyPr/>
                    <a:lstStyle/>
                    <a:p>
                      <a:r>
                        <a:rPr lang="fr-BE" dirty="0"/>
                        <a:t>Grade B </a:t>
                      </a:r>
                      <a:r>
                        <a:rPr lang="fr-BE" dirty="0" err="1"/>
                        <a:t>RaS</a:t>
                      </a:r>
                      <a:endParaRPr lang="en-US" dirty="0"/>
                    </a:p>
                  </a:txBody>
                  <a:tcPr/>
                </a:tc>
                <a:extLst>
                  <a:ext uri="{0D108BD9-81ED-4DB2-BD59-A6C34878D82A}">
                    <a16:rowId xmlns:a16="http://schemas.microsoft.com/office/drawing/2014/main" val="3629029664"/>
                  </a:ext>
                </a:extLst>
              </a:tr>
              <a:tr h="370840">
                <a:tc>
                  <a:txBody>
                    <a:bodyPr/>
                    <a:lstStyle/>
                    <a:p>
                      <a:r>
                        <a:rPr lang="fr-BE" dirty="0"/>
                        <a:t>Grade C</a:t>
                      </a:r>
                      <a:endParaRPr lang="en-US" dirty="0"/>
                    </a:p>
                  </a:txBody>
                  <a:tcPr/>
                </a:tc>
                <a:tc>
                  <a:txBody>
                    <a:bodyPr/>
                    <a:lstStyle/>
                    <a:p>
                      <a:r>
                        <a:rPr lang="en-US" sz="1800" b="0" i="0" kern="1200" dirty="0">
                          <a:solidFill>
                            <a:schemeClr val="dk1"/>
                          </a:solidFill>
                          <a:effectLst/>
                          <a:latin typeface="+mn-lt"/>
                          <a:ea typeface="+mn-ea"/>
                          <a:cs typeface="+mn-cs"/>
                        </a:rPr>
                        <a:t>higher or equal to 70 %</a:t>
                      </a:r>
                      <a:endParaRPr lang="en-US" dirty="0"/>
                    </a:p>
                  </a:txBody>
                  <a:tcPr/>
                </a:tc>
                <a:tc>
                  <a:txBody>
                    <a:bodyPr/>
                    <a:lstStyle/>
                    <a:p>
                      <a:r>
                        <a:rPr lang="fr-BE" dirty="0"/>
                        <a:t>Grace C </a:t>
                      </a:r>
                      <a:r>
                        <a:rPr lang="fr-BE" dirty="0" err="1"/>
                        <a:t>RaS</a:t>
                      </a:r>
                      <a:endParaRPr lang="en-US" dirty="0"/>
                    </a:p>
                  </a:txBody>
                  <a:tcPr/>
                </a:tc>
                <a:extLst>
                  <a:ext uri="{0D108BD9-81ED-4DB2-BD59-A6C34878D82A}">
                    <a16:rowId xmlns:a16="http://schemas.microsoft.com/office/drawing/2014/main" val="3428712208"/>
                  </a:ext>
                </a:extLst>
              </a:tr>
              <a:tr h="370840">
                <a:tc>
                  <a:txBody>
                    <a:bodyPr/>
                    <a:lstStyle/>
                    <a:p>
                      <a:r>
                        <a:rPr lang="fr-BE" dirty="0" err="1"/>
                        <a:t>Technically</a:t>
                      </a:r>
                      <a:r>
                        <a:rPr lang="fr-BE" dirty="0"/>
                        <a:t> non-recyclable </a:t>
                      </a:r>
                      <a:endParaRPr lang="en-US" dirty="0"/>
                    </a:p>
                  </a:txBody>
                  <a:tcPr/>
                </a:tc>
                <a:tc>
                  <a:txBody>
                    <a:bodyPr/>
                    <a:lstStyle/>
                    <a:p>
                      <a:r>
                        <a:rPr lang="en-US" sz="1800" b="0" i="0" kern="1200" dirty="0">
                          <a:solidFill>
                            <a:schemeClr val="dk1"/>
                          </a:solidFill>
                          <a:effectLst/>
                          <a:latin typeface="+mn-lt"/>
                          <a:ea typeface="+mn-ea"/>
                          <a:cs typeface="+mn-cs"/>
                        </a:rPr>
                        <a:t>Lower than 70 %</a:t>
                      </a:r>
                      <a:endParaRPr lang="en-US" dirty="0"/>
                    </a:p>
                  </a:txBody>
                  <a:tcPr/>
                </a:tc>
                <a:tc>
                  <a:txBody>
                    <a:bodyPr/>
                    <a:lstStyle/>
                    <a:p>
                      <a:r>
                        <a:rPr lang="fr-BE" dirty="0"/>
                        <a:t>Not </a:t>
                      </a:r>
                      <a:r>
                        <a:rPr lang="fr-BE" dirty="0" err="1"/>
                        <a:t>recycled</a:t>
                      </a:r>
                      <a:r>
                        <a:rPr lang="fr-BE" dirty="0"/>
                        <a:t> at </a:t>
                      </a:r>
                      <a:r>
                        <a:rPr lang="fr-BE" dirty="0" err="1"/>
                        <a:t>scale</a:t>
                      </a:r>
                      <a:endParaRPr lang="en-US" dirty="0"/>
                    </a:p>
                  </a:txBody>
                  <a:tcPr/>
                </a:tc>
                <a:extLst>
                  <a:ext uri="{0D108BD9-81ED-4DB2-BD59-A6C34878D82A}">
                    <a16:rowId xmlns:a16="http://schemas.microsoft.com/office/drawing/2014/main" val="2185534288"/>
                  </a:ext>
                </a:extLst>
              </a:tr>
            </a:tbl>
          </a:graphicData>
        </a:graphic>
      </p:graphicFrame>
    </p:spTree>
    <p:extLst>
      <p:ext uri="{BB962C8B-B14F-4D97-AF65-F5344CB8AC3E}">
        <p14:creationId xmlns:p14="http://schemas.microsoft.com/office/powerpoint/2010/main" val="81733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2907E1-1972-4EE3-920B-0E1C1EB81DD7}"/>
              </a:ext>
            </a:extLst>
          </p:cNvPr>
          <p:cNvSpPr>
            <a:spLocks noGrp="1"/>
          </p:cNvSpPr>
          <p:nvPr>
            <p:ph idx="1"/>
          </p:nvPr>
        </p:nvSpPr>
        <p:spPr/>
        <p:txBody>
          <a:bodyPr>
            <a:normAutofit/>
          </a:bodyPr>
          <a:lstStyle/>
          <a:p>
            <a:pPr algn="just">
              <a:spcAft>
                <a:spcPts val="500"/>
              </a:spcAft>
            </a:pPr>
            <a:r>
              <a:rPr lang="fr-BE" sz="2000" b="1" dirty="0" err="1"/>
              <a:t>Derogations</a:t>
            </a:r>
            <a:r>
              <a:rPr lang="fr-BE" sz="2000" b="1" dirty="0"/>
              <a:t>/</a:t>
            </a:r>
            <a:r>
              <a:rPr lang="fr-BE" sz="2000" b="1" dirty="0" err="1"/>
              <a:t>specific</a:t>
            </a:r>
            <a:r>
              <a:rPr lang="fr-BE" sz="2000" b="1" dirty="0"/>
              <a:t> </a:t>
            </a:r>
            <a:r>
              <a:rPr lang="fr-BE" sz="2000" b="1" dirty="0" err="1"/>
              <a:t>rules</a:t>
            </a:r>
            <a:r>
              <a:rPr lang="fr-BE" sz="2000" b="1" dirty="0"/>
              <a:t> </a:t>
            </a:r>
            <a:r>
              <a:rPr lang="fr-BE" sz="2000" dirty="0" err="1"/>
              <a:t>related</a:t>
            </a:r>
            <a:r>
              <a:rPr lang="fr-BE" sz="2000" dirty="0"/>
              <a:t> to </a:t>
            </a:r>
            <a:r>
              <a:rPr lang="fr-BE" sz="2000" dirty="0" err="1"/>
              <a:t>recyclability</a:t>
            </a:r>
            <a:r>
              <a:rPr lang="fr-BE" sz="2000" dirty="0"/>
              <a:t> </a:t>
            </a:r>
            <a:r>
              <a:rPr lang="fr-BE" sz="2000" dirty="0" err="1"/>
              <a:t>requirements</a:t>
            </a:r>
            <a:r>
              <a:rPr lang="fr-BE" sz="1800" dirty="0"/>
              <a:t> </a:t>
            </a:r>
            <a:endParaRPr lang="en-US" sz="1800" u="sng" dirty="0"/>
          </a:p>
          <a:p>
            <a:pPr lvl="1" algn="just">
              <a:spcAft>
                <a:spcPts val="500"/>
              </a:spcAft>
            </a:pPr>
            <a:r>
              <a:rPr lang="en-US" sz="1800" u="sng" dirty="0"/>
              <a:t>Innovative packaging</a:t>
            </a:r>
            <a:r>
              <a:rPr lang="en-US" sz="1800" dirty="0"/>
              <a:t>: from 1 January 2030, derogation from recyclability criteria for 5 years from its first placing on the market subject to prior notification</a:t>
            </a:r>
          </a:p>
          <a:p>
            <a:pPr lvl="1" algn="just">
              <a:spcAft>
                <a:spcPts val="500"/>
              </a:spcAft>
            </a:pPr>
            <a:r>
              <a:rPr lang="en-US" sz="1800" dirty="0"/>
              <a:t>Recyclability requirements shall not apply to </a:t>
            </a:r>
            <a:r>
              <a:rPr lang="en-US" sz="1800" u="sng" dirty="0"/>
              <a:t>immediate packaging</a:t>
            </a:r>
            <a:r>
              <a:rPr lang="en-US" sz="1800" dirty="0"/>
              <a:t> in direct contact with medicinal products, </a:t>
            </a:r>
            <a:r>
              <a:rPr lang="en-US" sz="1800" u="sng" dirty="0"/>
              <a:t>contact sensitive plastic packaging of medical devices </a:t>
            </a:r>
            <a:r>
              <a:rPr lang="en-US" sz="1800" dirty="0"/>
              <a:t>and of </a:t>
            </a:r>
            <a:r>
              <a:rPr lang="en-US" sz="1800" u="sng" dirty="0"/>
              <a:t>in vitro diagnostics medical devices</a:t>
            </a:r>
            <a:r>
              <a:rPr lang="en-US" sz="1800" dirty="0"/>
              <a:t>, outer packaging necessary to preserve the quality of medicinal products, </a:t>
            </a:r>
            <a:r>
              <a:rPr lang="en-US" sz="1800" u="sng" dirty="0"/>
              <a:t>contact sensitive packaging for baby formula and food</a:t>
            </a:r>
            <a:r>
              <a:rPr lang="en-US" sz="1800" dirty="0"/>
              <a:t>, packaging used for the transport of dangerous goods and sales packaging made from lightweight wood, cork, textile, rubber, ceramic, porcelain or wax (specific rules for bio-based feedstock in plastic packaging)</a:t>
            </a:r>
          </a:p>
        </p:txBody>
      </p:sp>
      <p:sp>
        <p:nvSpPr>
          <p:cNvPr id="3" name="Slide Number Placeholder 2">
            <a:extLst>
              <a:ext uri="{FF2B5EF4-FFF2-40B4-BE49-F238E27FC236}">
                <a16:creationId xmlns:a16="http://schemas.microsoft.com/office/drawing/2014/main" id="{F2040232-3825-4181-80BA-B2101D76129D}"/>
              </a:ext>
            </a:extLst>
          </p:cNvPr>
          <p:cNvSpPr>
            <a:spLocks noGrp="1"/>
          </p:cNvSpPr>
          <p:nvPr>
            <p:ph type="sldNum" sz="quarter" idx="4"/>
          </p:nvPr>
        </p:nvSpPr>
        <p:spPr/>
        <p:txBody>
          <a:bodyPr/>
          <a:lstStyle/>
          <a:p>
            <a:fld id="{0C7B3C8D-2770-41D6-8B41-1E36909EC4B9}" type="slidenum">
              <a:rPr lang="en-US" smtClean="0"/>
              <a:pPr/>
              <a:t>23</a:t>
            </a:fld>
            <a:endParaRPr lang="en-US" dirty="0"/>
          </a:p>
        </p:txBody>
      </p:sp>
      <p:sp>
        <p:nvSpPr>
          <p:cNvPr id="4" name="Title 3">
            <a:extLst>
              <a:ext uri="{FF2B5EF4-FFF2-40B4-BE49-F238E27FC236}">
                <a16:creationId xmlns:a16="http://schemas.microsoft.com/office/drawing/2014/main" id="{D17C65D5-8312-4875-8E3B-27822D9484F5}"/>
              </a:ext>
            </a:extLst>
          </p:cNvPr>
          <p:cNvSpPr>
            <a:spLocks noGrp="1"/>
          </p:cNvSpPr>
          <p:nvPr>
            <p:ph type="title"/>
          </p:nvPr>
        </p:nvSpPr>
        <p:spPr/>
        <p:txBody>
          <a:bodyPr/>
          <a:lstStyle/>
          <a:p>
            <a:r>
              <a:rPr lang="fr-BE" dirty="0" err="1"/>
              <a:t>Sustainability</a:t>
            </a:r>
            <a:r>
              <a:rPr lang="fr-BE" dirty="0"/>
              <a:t> </a:t>
            </a:r>
            <a:r>
              <a:rPr lang="fr-BE" dirty="0" err="1"/>
              <a:t>requirements</a:t>
            </a:r>
            <a:r>
              <a:rPr lang="fr-BE" dirty="0"/>
              <a:t> – </a:t>
            </a:r>
            <a:r>
              <a:rPr lang="fr-BE" dirty="0" err="1"/>
              <a:t>recyclability</a:t>
            </a:r>
            <a:r>
              <a:rPr lang="fr-BE" dirty="0"/>
              <a:t> (</a:t>
            </a:r>
            <a:r>
              <a:rPr lang="fr-BE" dirty="0" err="1"/>
              <a:t>cont’d</a:t>
            </a:r>
            <a:r>
              <a:rPr lang="fr-BE" dirty="0"/>
              <a:t>)</a:t>
            </a:r>
            <a:endParaRPr lang="en-US" dirty="0"/>
          </a:p>
        </p:txBody>
      </p:sp>
    </p:spTree>
    <p:extLst>
      <p:ext uri="{BB962C8B-B14F-4D97-AF65-F5344CB8AC3E}">
        <p14:creationId xmlns:p14="http://schemas.microsoft.com/office/powerpoint/2010/main" val="325356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72078D-FE85-434B-98B6-3F67463B8A42}"/>
              </a:ext>
            </a:extLst>
          </p:cNvPr>
          <p:cNvSpPr>
            <a:spLocks noGrp="1"/>
          </p:cNvSpPr>
          <p:nvPr>
            <p:ph idx="1"/>
          </p:nvPr>
        </p:nvSpPr>
        <p:spPr>
          <a:xfrm>
            <a:off x="557349" y="997545"/>
            <a:ext cx="10793506" cy="5597849"/>
          </a:xfrm>
        </p:spPr>
        <p:txBody>
          <a:bodyPr>
            <a:normAutofit/>
          </a:bodyPr>
          <a:lstStyle/>
          <a:p>
            <a:pPr algn="just">
              <a:spcAft>
                <a:spcPts val="500"/>
              </a:spcAft>
            </a:pPr>
            <a:r>
              <a:rPr lang="en-US" dirty="0"/>
              <a:t>By 1 January 2030: </a:t>
            </a:r>
            <a:r>
              <a:rPr lang="en-US" b="1" dirty="0"/>
              <a:t>minimum amount of recycled content for any plastic part of recycling</a:t>
            </a:r>
            <a:r>
              <a:rPr lang="en-US" dirty="0"/>
              <a:t>, i.e. minimum percentage, recovered from post-consumer plastic waste, per packaging type and format</a:t>
            </a:r>
          </a:p>
          <a:p>
            <a:pPr marL="800100" lvl="1" indent="-342900" algn="just">
              <a:spcAft>
                <a:spcPts val="500"/>
              </a:spcAft>
              <a:buFont typeface="+mj-lt"/>
              <a:buAutoNum type="alphaLcParenR"/>
            </a:pPr>
            <a:r>
              <a:rPr lang="en-US" dirty="0"/>
              <a:t>30 % for contact sensitive packaging, except single use beverage bottles, made from polyethylene terephthalate (PET) as the major component;</a:t>
            </a:r>
          </a:p>
          <a:p>
            <a:pPr marL="800100" lvl="1" indent="-342900" algn="just">
              <a:spcAft>
                <a:spcPts val="500"/>
              </a:spcAft>
              <a:buFont typeface="+mj-lt"/>
              <a:buAutoNum type="alphaLcParenR"/>
            </a:pPr>
            <a:r>
              <a:rPr lang="en-US" dirty="0"/>
              <a:t>10 % for contact sensitive packaging made from plastic materials other than PET, except single use plastic beverage bottles;</a:t>
            </a:r>
          </a:p>
          <a:p>
            <a:pPr marL="800100" lvl="1" indent="-342900" algn="just">
              <a:spcAft>
                <a:spcPts val="500"/>
              </a:spcAft>
              <a:buFont typeface="+mj-lt"/>
              <a:buAutoNum type="alphaLcParenR"/>
            </a:pPr>
            <a:r>
              <a:rPr lang="en-US" dirty="0"/>
              <a:t>30 % for single use plastic beverage bottles;</a:t>
            </a:r>
          </a:p>
          <a:p>
            <a:pPr marL="800100" lvl="1" indent="-342900" algn="just">
              <a:spcAft>
                <a:spcPts val="500"/>
              </a:spcAft>
              <a:buFont typeface="+mj-lt"/>
              <a:buAutoNum type="alphaLcParenR"/>
            </a:pPr>
            <a:r>
              <a:rPr lang="en-US" dirty="0"/>
              <a:t>35 % for plastic packaging other than those referred to in points (a), (b) and (c).</a:t>
            </a:r>
          </a:p>
          <a:p>
            <a:pPr algn="just">
              <a:spcAft>
                <a:spcPts val="500"/>
              </a:spcAft>
            </a:pPr>
            <a:r>
              <a:rPr lang="en-US" dirty="0"/>
              <a:t>By 1 January 2040: increased thresholds</a:t>
            </a:r>
          </a:p>
          <a:p>
            <a:pPr marL="800100" lvl="1" indent="-342900" algn="just">
              <a:spcAft>
                <a:spcPts val="500"/>
              </a:spcAft>
              <a:buFont typeface="+mj-lt"/>
              <a:buAutoNum type="alphaLcParenR"/>
            </a:pPr>
            <a:r>
              <a:rPr lang="en-US" dirty="0"/>
              <a:t>50 % for contact sensitive packaging, except single use beverage bottles, made from polyethylene terephthalate (PET) as the major component;</a:t>
            </a:r>
          </a:p>
          <a:p>
            <a:pPr marL="800100" lvl="1" indent="-342900" algn="just">
              <a:spcAft>
                <a:spcPts val="500"/>
              </a:spcAft>
              <a:buFont typeface="+mj-lt"/>
              <a:buAutoNum type="alphaLcParenR"/>
            </a:pPr>
            <a:r>
              <a:rPr lang="en-US" dirty="0"/>
              <a:t>25% for contact sensitive packaging made from plastic materials other than PET;</a:t>
            </a:r>
          </a:p>
          <a:p>
            <a:pPr marL="800100" lvl="1" indent="-342900" algn="just">
              <a:spcAft>
                <a:spcPts val="500"/>
              </a:spcAft>
              <a:buFont typeface="+mj-lt"/>
              <a:buAutoNum type="alphaLcParenR"/>
            </a:pPr>
            <a:r>
              <a:rPr lang="en-US" dirty="0"/>
              <a:t>65 % for single use plastic beverage bottles;</a:t>
            </a:r>
          </a:p>
          <a:p>
            <a:pPr marL="800100" lvl="1" indent="-342900" algn="just">
              <a:spcAft>
                <a:spcPts val="500"/>
              </a:spcAft>
              <a:buFont typeface="+mj-lt"/>
              <a:buAutoNum type="alphaLcParenR"/>
            </a:pPr>
            <a:r>
              <a:rPr lang="en-US" dirty="0"/>
              <a:t>65 % for plastic packaging other than those referred to in points (a), (b) and (c).</a:t>
            </a:r>
          </a:p>
        </p:txBody>
      </p:sp>
      <p:sp>
        <p:nvSpPr>
          <p:cNvPr id="3" name="Slide Number Placeholder 2">
            <a:extLst>
              <a:ext uri="{FF2B5EF4-FFF2-40B4-BE49-F238E27FC236}">
                <a16:creationId xmlns:a16="http://schemas.microsoft.com/office/drawing/2014/main" id="{26B721A7-E27C-469C-9FB4-F49A9056B0A8}"/>
              </a:ext>
            </a:extLst>
          </p:cNvPr>
          <p:cNvSpPr>
            <a:spLocks noGrp="1"/>
          </p:cNvSpPr>
          <p:nvPr>
            <p:ph type="sldNum" sz="quarter" idx="4"/>
          </p:nvPr>
        </p:nvSpPr>
        <p:spPr/>
        <p:txBody>
          <a:bodyPr/>
          <a:lstStyle/>
          <a:p>
            <a:fld id="{0C7B3C8D-2770-41D6-8B41-1E36909EC4B9}" type="slidenum">
              <a:rPr lang="en-US" smtClean="0"/>
              <a:pPr/>
              <a:t>24</a:t>
            </a:fld>
            <a:endParaRPr lang="en-US" dirty="0"/>
          </a:p>
        </p:txBody>
      </p:sp>
      <p:sp>
        <p:nvSpPr>
          <p:cNvPr id="4" name="Title 3">
            <a:extLst>
              <a:ext uri="{FF2B5EF4-FFF2-40B4-BE49-F238E27FC236}">
                <a16:creationId xmlns:a16="http://schemas.microsoft.com/office/drawing/2014/main" id="{57C8EE17-4C14-4C85-9DE8-1C8E5A254C82}"/>
              </a:ext>
            </a:extLst>
          </p:cNvPr>
          <p:cNvSpPr>
            <a:spLocks noGrp="1"/>
          </p:cNvSpPr>
          <p:nvPr>
            <p:ph type="title"/>
          </p:nvPr>
        </p:nvSpPr>
        <p:spPr/>
        <p:txBody>
          <a:bodyPr/>
          <a:lstStyle/>
          <a:p>
            <a:r>
              <a:rPr lang="fr-BE" dirty="0" err="1"/>
              <a:t>Sustainability</a:t>
            </a:r>
            <a:r>
              <a:rPr lang="fr-BE" dirty="0"/>
              <a:t> </a:t>
            </a:r>
            <a:r>
              <a:rPr lang="fr-BE" dirty="0" err="1"/>
              <a:t>requirements</a:t>
            </a:r>
            <a:r>
              <a:rPr lang="fr-BE" dirty="0"/>
              <a:t> – Minimum </a:t>
            </a:r>
            <a:r>
              <a:rPr lang="fr-BE" dirty="0" err="1"/>
              <a:t>recycled</a:t>
            </a:r>
            <a:r>
              <a:rPr lang="fr-BE" dirty="0"/>
              <a:t> content</a:t>
            </a:r>
            <a:endParaRPr lang="en-US" dirty="0"/>
          </a:p>
        </p:txBody>
      </p:sp>
    </p:spTree>
    <p:extLst>
      <p:ext uri="{BB962C8B-B14F-4D97-AF65-F5344CB8AC3E}">
        <p14:creationId xmlns:p14="http://schemas.microsoft.com/office/powerpoint/2010/main" val="362488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72078D-FE85-434B-98B6-3F67463B8A42}"/>
              </a:ext>
            </a:extLst>
          </p:cNvPr>
          <p:cNvSpPr>
            <a:spLocks noGrp="1"/>
          </p:cNvSpPr>
          <p:nvPr>
            <p:ph idx="1"/>
          </p:nvPr>
        </p:nvSpPr>
        <p:spPr>
          <a:xfrm>
            <a:off x="557349" y="997545"/>
            <a:ext cx="10793506" cy="5597849"/>
          </a:xfrm>
        </p:spPr>
        <p:txBody>
          <a:bodyPr>
            <a:normAutofit/>
          </a:bodyPr>
          <a:lstStyle/>
          <a:p>
            <a:pPr algn="just">
              <a:spcAft>
                <a:spcPts val="500"/>
              </a:spcAft>
            </a:pPr>
            <a:r>
              <a:rPr lang="fr-BE" dirty="0"/>
              <a:t>D</a:t>
            </a:r>
            <a:r>
              <a:rPr lang="en-US" dirty="0" err="1"/>
              <a:t>ifferent</a:t>
            </a:r>
            <a:r>
              <a:rPr lang="en-US" dirty="0"/>
              <a:t> thresholds for contact sensitive packaging and single use plastic beverage bottles</a:t>
            </a:r>
          </a:p>
          <a:p>
            <a:pPr algn="just">
              <a:spcAft>
                <a:spcPts val="500"/>
              </a:spcAft>
            </a:pPr>
            <a:r>
              <a:rPr lang="en-US" b="1" dirty="0"/>
              <a:t>Exempted materials</a:t>
            </a:r>
            <a:r>
              <a:rPr lang="en-US" dirty="0"/>
              <a:t>: </a:t>
            </a:r>
            <a:r>
              <a:rPr lang="en-US" sz="1800" dirty="0"/>
              <a:t>immediate packaging; contact sensitive plastic packaging of medical devices</a:t>
            </a:r>
            <a:r>
              <a:rPr lang="en-US" dirty="0"/>
              <a:t> and </a:t>
            </a:r>
            <a:r>
              <a:rPr lang="en-US" sz="1800" dirty="0"/>
              <a:t>of in vitro diagnostics medical devices; outer packaging necessary to preserve the quality of the medicinal product; compostable plastic packaging</a:t>
            </a:r>
            <a:r>
              <a:rPr lang="en-US" dirty="0"/>
              <a:t>, packaging used for the transport of dangerous goods, contact sensitive packaging for food intended for infants and young children, packaging of materials for manufacturing of medicinal products and veterinary medicinal products</a:t>
            </a:r>
          </a:p>
          <a:p>
            <a:pPr algn="just">
              <a:spcAft>
                <a:spcPts val="500"/>
              </a:spcAft>
            </a:pPr>
            <a:r>
              <a:rPr lang="en-US" sz="2000" b="1" dirty="0"/>
              <a:t>Further exemptions</a:t>
            </a:r>
            <a:r>
              <a:rPr lang="en-US" sz="2000" dirty="0"/>
              <a:t>:</a:t>
            </a:r>
          </a:p>
          <a:p>
            <a:pPr lvl="1" algn="just">
              <a:spcAft>
                <a:spcPts val="500"/>
              </a:spcAft>
            </a:pPr>
            <a:r>
              <a:rPr lang="en-US" sz="1800" dirty="0">
                <a:solidFill>
                  <a:schemeClr val="accent2"/>
                </a:solidFill>
              </a:rPr>
              <a:t>plastic packaging intended to come into contact with food </a:t>
            </a:r>
            <a:r>
              <a:rPr lang="en-US" sz="1800" dirty="0"/>
              <a:t>in case the amount of recycled content poses a threat to human health and is in non-compliance of packaged products with Regulation (EC) 1935/2004;</a:t>
            </a:r>
          </a:p>
          <a:p>
            <a:pPr lvl="1" algn="just">
              <a:spcAft>
                <a:spcPts val="500"/>
              </a:spcAft>
            </a:pPr>
            <a:r>
              <a:rPr lang="en-US" sz="1800" dirty="0"/>
              <a:t>to any plastic part representing </a:t>
            </a:r>
            <a:r>
              <a:rPr lang="en-US" sz="1800" dirty="0">
                <a:solidFill>
                  <a:schemeClr val="accent2"/>
                </a:solidFill>
              </a:rPr>
              <a:t>less than 5% of the total weight </a:t>
            </a:r>
            <a:r>
              <a:rPr lang="en-US" sz="1800" dirty="0"/>
              <a:t>of the whole packaging unit.</a:t>
            </a:r>
          </a:p>
        </p:txBody>
      </p:sp>
      <p:sp>
        <p:nvSpPr>
          <p:cNvPr id="3" name="Slide Number Placeholder 2">
            <a:extLst>
              <a:ext uri="{FF2B5EF4-FFF2-40B4-BE49-F238E27FC236}">
                <a16:creationId xmlns:a16="http://schemas.microsoft.com/office/drawing/2014/main" id="{26B721A7-E27C-469C-9FB4-F49A9056B0A8}"/>
              </a:ext>
            </a:extLst>
          </p:cNvPr>
          <p:cNvSpPr>
            <a:spLocks noGrp="1"/>
          </p:cNvSpPr>
          <p:nvPr>
            <p:ph type="sldNum" sz="quarter" idx="4"/>
          </p:nvPr>
        </p:nvSpPr>
        <p:spPr/>
        <p:txBody>
          <a:bodyPr/>
          <a:lstStyle/>
          <a:p>
            <a:fld id="{0C7B3C8D-2770-41D6-8B41-1E36909EC4B9}" type="slidenum">
              <a:rPr lang="en-US" smtClean="0"/>
              <a:pPr/>
              <a:t>25</a:t>
            </a:fld>
            <a:endParaRPr lang="en-US" dirty="0"/>
          </a:p>
        </p:txBody>
      </p:sp>
      <p:sp>
        <p:nvSpPr>
          <p:cNvPr id="4" name="Title 3">
            <a:extLst>
              <a:ext uri="{FF2B5EF4-FFF2-40B4-BE49-F238E27FC236}">
                <a16:creationId xmlns:a16="http://schemas.microsoft.com/office/drawing/2014/main" id="{57C8EE17-4C14-4C85-9DE8-1C8E5A254C82}"/>
              </a:ext>
            </a:extLst>
          </p:cNvPr>
          <p:cNvSpPr>
            <a:spLocks noGrp="1"/>
          </p:cNvSpPr>
          <p:nvPr>
            <p:ph type="title"/>
          </p:nvPr>
        </p:nvSpPr>
        <p:spPr/>
        <p:txBody>
          <a:bodyPr/>
          <a:lstStyle/>
          <a:p>
            <a:r>
              <a:rPr lang="fr-BE" dirty="0" err="1"/>
              <a:t>Sustainability</a:t>
            </a:r>
            <a:r>
              <a:rPr lang="fr-BE" dirty="0"/>
              <a:t> </a:t>
            </a:r>
            <a:r>
              <a:rPr lang="fr-BE" dirty="0" err="1"/>
              <a:t>requirements</a:t>
            </a:r>
            <a:r>
              <a:rPr lang="fr-BE" dirty="0"/>
              <a:t> – Minimum </a:t>
            </a:r>
            <a:r>
              <a:rPr lang="fr-BE" dirty="0" err="1"/>
              <a:t>recycled</a:t>
            </a:r>
            <a:r>
              <a:rPr lang="fr-BE" dirty="0"/>
              <a:t> content (</a:t>
            </a:r>
            <a:r>
              <a:rPr lang="fr-BE" dirty="0" err="1"/>
              <a:t>cont</a:t>
            </a:r>
            <a:r>
              <a:rPr lang="fr-BE" dirty="0"/>
              <a:t>.)</a:t>
            </a:r>
            <a:endParaRPr lang="en-US" dirty="0"/>
          </a:p>
        </p:txBody>
      </p:sp>
    </p:spTree>
    <p:extLst>
      <p:ext uri="{BB962C8B-B14F-4D97-AF65-F5344CB8AC3E}">
        <p14:creationId xmlns:p14="http://schemas.microsoft.com/office/powerpoint/2010/main" val="360152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39C82A-C452-4203-B80A-A150A03659D1}"/>
              </a:ext>
            </a:extLst>
          </p:cNvPr>
          <p:cNvSpPr>
            <a:spLocks noGrp="1"/>
          </p:cNvSpPr>
          <p:nvPr>
            <p:ph idx="1"/>
          </p:nvPr>
        </p:nvSpPr>
        <p:spPr>
          <a:xfrm>
            <a:off x="609600" y="976207"/>
            <a:ext cx="10793506" cy="4905585"/>
          </a:xfrm>
        </p:spPr>
        <p:txBody>
          <a:bodyPr>
            <a:normAutofit/>
          </a:bodyPr>
          <a:lstStyle/>
          <a:p>
            <a:pPr lvl="0" algn="just">
              <a:spcAft>
                <a:spcPts val="500"/>
              </a:spcAft>
            </a:pPr>
            <a:r>
              <a:rPr lang="en-GB" dirty="0"/>
              <a:t>By 31 December 2026, t</a:t>
            </a:r>
            <a:r>
              <a:rPr lang="en-US" dirty="0"/>
              <a:t>he Commission shall adopt implementing acts to establish the methodology for the </a:t>
            </a:r>
            <a:r>
              <a:rPr lang="en-US" b="1" dirty="0"/>
              <a:t>calculation and verification of the percentage of recycled content</a:t>
            </a:r>
            <a:r>
              <a:rPr lang="en-US" dirty="0"/>
              <a:t>, as well as the format for the technical documentation. </a:t>
            </a:r>
          </a:p>
          <a:p>
            <a:pPr lvl="0" algn="just">
              <a:spcAft>
                <a:spcPts val="500"/>
              </a:spcAft>
            </a:pPr>
            <a:r>
              <a:rPr lang="en-US" dirty="0"/>
              <a:t>The Commission can be empowered to adopt a delegated act to amend the minimum percentages of recycled content</a:t>
            </a:r>
          </a:p>
          <a:p>
            <a:pPr lvl="1" algn="just">
              <a:spcAft>
                <a:spcPts val="500"/>
              </a:spcAft>
            </a:pPr>
            <a:r>
              <a:rPr lang="en-US" dirty="0"/>
              <a:t>Where justified by the lack of availability or excessive prices of specific recycled plastics </a:t>
            </a:r>
            <a:endParaRPr lang="fr-BE" dirty="0">
              <a:solidFill>
                <a:prstClr val="black"/>
              </a:solidFill>
            </a:endParaRPr>
          </a:p>
          <a:p>
            <a:pPr lvl="0">
              <a:spcAft>
                <a:spcPts val="500"/>
              </a:spcAft>
            </a:pPr>
            <a:r>
              <a:rPr lang="fr-BE" i="1" dirty="0"/>
              <a:t>Q</a:t>
            </a:r>
            <a:r>
              <a:rPr lang="en-US" i="1" dirty="0" err="1"/>
              <a:t>uid</a:t>
            </a:r>
            <a:r>
              <a:rPr lang="en-US" i="1" dirty="0"/>
              <a:t> </a:t>
            </a:r>
            <a:r>
              <a:rPr lang="en-US" dirty="0"/>
              <a:t>regulatory restrictions (e.g. food contact materials), quality, availability?</a:t>
            </a:r>
          </a:p>
          <a:p>
            <a:pPr>
              <a:spcAft>
                <a:spcPts val="500"/>
              </a:spcAft>
            </a:pPr>
            <a:r>
              <a:rPr lang="fr-BE" dirty="0" err="1"/>
              <a:t>Role</a:t>
            </a:r>
            <a:r>
              <a:rPr lang="fr-BE" dirty="0"/>
              <a:t> of </a:t>
            </a:r>
            <a:r>
              <a:rPr lang="fr-BE" dirty="0" err="1"/>
              <a:t>chemical</a:t>
            </a:r>
            <a:r>
              <a:rPr lang="fr-BE" dirty="0"/>
              <a:t> </a:t>
            </a:r>
            <a:r>
              <a:rPr lang="fr-BE" dirty="0" err="1"/>
              <a:t>recycling</a:t>
            </a:r>
            <a:r>
              <a:rPr lang="fr-BE" dirty="0"/>
              <a:t>?</a:t>
            </a:r>
          </a:p>
          <a:p>
            <a:pPr>
              <a:spcAft>
                <a:spcPts val="500"/>
              </a:spcAft>
            </a:pPr>
            <a:r>
              <a:rPr lang="fr-BE" dirty="0"/>
              <a:t>Calculation </a:t>
            </a:r>
            <a:r>
              <a:rPr lang="fr-BE" dirty="0" err="1"/>
              <a:t>method</a:t>
            </a:r>
            <a:r>
              <a:rPr lang="fr-BE" dirty="0"/>
              <a:t>?</a:t>
            </a:r>
          </a:p>
          <a:p>
            <a:pPr>
              <a:spcAft>
                <a:spcPts val="500"/>
              </a:spcAft>
            </a:pPr>
            <a:r>
              <a:rPr lang="fr-BE" dirty="0"/>
              <a:t>« </a:t>
            </a:r>
            <a:r>
              <a:rPr lang="fr-BE" b="1" dirty="0"/>
              <a:t>Mirror clause</a:t>
            </a:r>
            <a:r>
              <a:rPr lang="fr-BE" dirty="0"/>
              <a:t> » for plastic </a:t>
            </a:r>
            <a:r>
              <a:rPr lang="fr-BE" dirty="0" err="1"/>
              <a:t>waste</a:t>
            </a:r>
            <a:r>
              <a:rPr lang="fr-BE" dirty="0"/>
              <a:t> </a:t>
            </a:r>
            <a:r>
              <a:rPr lang="fr-BE" dirty="0" err="1"/>
              <a:t>recycled</a:t>
            </a:r>
            <a:r>
              <a:rPr lang="fr-BE" dirty="0"/>
              <a:t> </a:t>
            </a:r>
            <a:r>
              <a:rPr lang="fr-BE" dirty="0" err="1"/>
              <a:t>outside</a:t>
            </a:r>
            <a:r>
              <a:rPr lang="fr-BE" dirty="0"/>
              <a:t> the EU: Commission </a:t>
            </a:r>
            <a:r>
              <a:rPr lang="fr-BE" dirty="0" err="1"/>
              <a:t>implementing</a:t>
            </a:r>
            <a:r>
              <a:rPr lang="fr-BE" dirty="0"/>
              <a:t> </a:t>
            </a:r>
            <a:r>
              <a:rPr lang="fr-BE" dirty="0" err="1"/>
              <a:t>act</a:t>
            </a:r>
            <a:r>
              <a:rPr lang="fr-BE" dirty="0"/>
              <a:t> </a:t>
            </a:r>
            <a:r>
              <a:rPr lang="fr-BE" dirty="0" err="1"/>
              <a:t>establishing</a:t>
            </a:r>
            <a:r>
              <a:rPr lang="fr-BE" dirty="0"/>
              <a:t> </a:t>
            </a:r>
            <a:r>
              <a:rPr lang="fr-BE" dirty="0" err="1"/>
              <a:t>methodology</a:t>
            </a:r>
            <a:r>
              <a:rPr lang="fr-BE" dirty="0"/>
              <a:t> by 31 </a:t>
            </a:r>
            <a:r>
              <a:rPr lang="fr-BE" dirty="0" err="1"/>
              <a:t>December</a:t>
            </a:r>
            <a:r>
              <a:rPr lang="fr-BE" dirty="0"/>
              <a:t> 2026</a:t>
            </a:r>
            <a:endParaRPr lang="en-US" dirty="0"/>
          </a:p>
        </p:txBody>
      </p:sp>
      <p:sp>
        <p:nvSpPr>
          <p:cNvPr id="3" name="Slide Number Placeholder 2">
            <a:extLst>
              <a:ext uri="{FF2B5EF4-FFF2-40B4-BE49-F238E27FC236}">
                <a16:creationId xmlns:a16="http://schemas.microsoft.com/office/drawing/2014/main" id="{7265883F-886E-4A31-A404-9A053AB921F1}"/>
              </a:ext>
            </a:extLst>
          </p:cNvPr>
          <p:cNvSpPr>
            <a:spLocks noGrp="1"/>
          </p:cNvSpPr>
          <p:nvPr>
            <p:ph type="sldNum" sz="quarter" idx="4"/>
          </p:nvPr>
        </p:nvSpPr>
        <p:spPr/>
        <p:txBody>
          <a:bodyPr/>
          <a:lstStyle/>
          <a:p>
            <a:fld id="{0C7B3C8D-2770-41D6-8B41-1E36909EC4B9}" type="slidenum">
              <a:rPr lang="en-US" smtClean="0"/>
              <a:pPr/>
              <a:t>26</a:t>
            </a:fld>
            <a:endParaRPr lang="en-US" dirty="0"/>
          </a:p>
        </p:txBody>
      </p:sp>
      <p:sp>
        <p:nvSpPr>
          <p:cNvPr id="4" name="Title 3">
            <a:extLst>
              <a:ext uri="{FF2B5EF4-FFF2-40B4-BE49-F238E27FC236}">
                <a16:creationId xmlns:a16="http://schemas.microsoft.com/office/drawing/2014/main" id="{2A1379A3-73A7-4E77-926D-F835132AE111}"/>
              </a:ext>
            </a:extLst>
          </p:cNvPr>
          <p:cNvSpPr>
            <a:spLocks noGrp="1"/>
          </p:cNvSpPr>
          <p:nvPr>
            <p:ph type="title"/>
          </p:nvPr>
        </p:nvSpPr>
        <p:spPr/>
        <p:txBody>
          <a:bodyPr/>
          <a:lstStyle/>
          <a:p>
            <a:r>
              <a:rPr lang="fr-BE" dirty="0" err="1"/>
              <a:t>Sustainability</a:t>
            </a:r>
            <a:r>
              <a:rPr lang="fr-BE" dirty="0"/>
              <a:t> </a:t>
            </a:r>
            <a:r>
              <a:rPr lang="fr-BE" dirty="0" err="1"/>
              <a:t>requirements</a:t>
            </a:r>
            <a:r>
              <a:rPr lang="fr-BE" dirty="0"/>
              <a:t> – Minimum </a:t>
            </a:r>
            <a:r>
              <a:rPr lang="fr-BE" dirty="0" err="1"/>
              <a:t>recycled</a:t>
            </a:r>
            <a:r>
              <a:rPr lang="fr-BE" dirty="0"/>
              <a:t> content (</a:t>
            </a:r>
            <a:r>
              <a:rPr lang="fr-BE" dirty="0" err="1"/>
              <a:t>cont’d</a:t>
            </a:r>
            <a:r>
              <a:rPr lang="fr-BE" dirty="0"/>
              <a:t>)</a:t>
            </a:r>
            <a:endParaRPr lang="en-US" dirty="0"/>
          </a:p>
        </p:txBody>
      </p:sp>
    </p:spTree>
    <p:extLst>
      <p:ext uri="{BB962C8B-B14F-4D97-AF65-F5344CB8AC3E}">
        <p14:creationId xmlns:p14="http://schemas.microsoft.com/office/powerpoint/2010/main" val="150881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952511-B66B-406E-9AA9-9C952F71488B}"/>
              </a:ext>
            </a:extLst>
          </p:cNvPr>
          <p:cNvSpPr>
            <a:spLocks noGrp="1"/>
          </p:cNvSpPr>
          <p:nvPr>
            <p:ph idx="1"/>
          </p:nvPr>
        </p:nvSpPr>
        <p:spPr/>
        <p:txBody>
          <a:bodyPr>
            <a:normAutofit/>
          </a:bodyPr>
          <a:lstStyle/>
          <a:p>
            <a:pPr algn="just">
              <a:spcAft>
                <a:spcPts val="500"/>
              </a:spcAft>
            </a:pPr>
            <a:r>
              <a:rPr lang="en-US" sz="2000" dirty="0"/>
              <a:t>The Regulation defines conditions for packaging to be considered </a:t>
            </a:r>
            <a:r>
              <a:rPr lang="en-US" sz="2000" b="1" dirty="0"/>
              <a:t>compostable</a:t>
            </a:r>
            <a:r>
              <a:rPr lang="en-US" sz="2000" dirty="0"/>
              <a:t> </a:t>
            </a:r>
          </a:p>
          <a:p>
            <a:pPr lvl="1" algn="just">
              <a:spcAft>
                <a:spcPts val="500"/>
              </a:spcAft>
            </a:pPr>
            <a:r>
              <a:rPr lang="en-US" sz="1800" dirty="0"/>
              <a:t>Permeable tea, coffee or other beverage bags or soft after-use system single-serve units that contain tea, coffee or other beverage, intended to be used and disposed of together with the product,</a:t>
            </a:r>
            <a:r>
              <a:rPr lang="en-GB" dirty="0"/>
              <a:t> </a:t>
            </a:r>
            <a:r>
              <a:rPr lang="en-GB" sz="1800" dirty="0"/>
              <a:t>and sticky labels attached to fruit and vegetables</a:t>
            </a:r>
            <a:r>
              <a:rPr lang="en-US" sz="1800" dirty="0"/>
              <a:t> shall be compostable by 36 months after the entry into force of the Regulation </a:t>
            </a:r>
          </a:p>
          <a:p>
            <a:pPr lvl="1" algn="just">
              <a:spcAft>
                <a:spcPts val="500"/>
              </a:spcAft>
            </a:pPr>
            <a:r>
              <a:rPr lang="en-US" sz="1800" dirty="0"/>
              <a:t>The Commission may </a:t>
            </a:r>
            <a:r>
              <a:rPr lang="en-US" sz="1800" dirty="0" err="1"/>
              <a:t>analyse</a:t>
            </a:r>
            <a:r>
              <a:rPr lang="en-US" sz="1800" dirty="0"/>
              <a:t> whether other packaging should be compostable (technological and regulatory developments to be taken into account) </a:t>
            </a:r>
          </a:p>
          <a:p>
            <a:pPr algn="just">
              <a:spcAft>
                <a:spcPts val="500"/>
              </a:spcAft>
            </a:pPr>
            <a:r>
              <a:rPr lang="en-US" sz="2000" dirty="0"/>
              <a:t>Request by the Commission to the European </a:t>
            </a:r>
            <a:r>
              <a:rPr lang="en-US" sz="2000" dirty="0" err="1"/>
              <a:t>standardisation</a:t>
            </a:r>
            <a:r>
              <a:rPr lang="en-US" sz="2000" dirty="0"/>
              <a:t> </a:t>
            </a:r>
            <a:r>
              <a:rPr lang="en-US" sz="2000" dirty="0" err="1"/>
              <a:t>organisations</a:t>
            </a:r>
            <a:r>
              <a:rPr lang="en-US" sz="2000" dirty="0"/>
              <a:t> to </a:t>
            </a:r>
            <a:r>
              <a:rPr lang="en-US" sz="2000" b="1" dirty="0"/>
              <a:t>prepare or update </a:t>
            </a:r>
            <a:r>
              <a:rPr lang="en-US" sz="2000" b="1" dirty="0" err="1"/>
              <a:t>harmonised</a:t>
            </a:r>
            <a:r>
              <a:rPr lang="en-US" sz="2000" b="1" dirty="0"/>
              <a:t> standards</a:t>
            </a:r>
            <a:r>
              <a:rPr lang="en-US" sz="2000" dirty="0"/>
              <a:t> laying down the </a:t>
            </a:r>
            <a:r>
              <a:rPr lang="en-US" sz="2000" b="1" dirty="0"/>
              <a:t>detailed technical specifications </a:t>
            </a:r>
            <a:r>
              <a:rPr lang="en-US" sz="2000" dirty="0"/>
              <a:t>of the requirements on </a:t>
            </a:r>
            <a:r>
              <a:rPr lang="en-US" sz="2000" b="1" dirty="0"/>
              <a:t>compostable packaging, </a:t>
            </a:r>
            <a:r>
              <a:rPr lang="en-US" sz="2000" dirty="0"/>
              <a:t>and on </a:t>
            </a:r>
            <a:r>
              <a:rPr lang="en-US" sz="2000" b="1" dirty="0"/>
              <a:t>home </a:t>
            </a:r>
            <a:r>
              <a:rPr lang="en-US" sz="2000" b="1" dirty="0" err="1"/>
              <a:t>compostability</a:t>
            </a:r>
            <a:r>
              <a:rPr lang="en-US" sz="2000" b="1" dirty="0"/>
              <a:t> of packaging, </a:t>
            </a:r>
            <a:r>
              <a:rPr lang="en-US" sz="2000" dirty="0"/>
              <a:t>by 12 months from the date of entry into force of this Regulation</a:t>
            </a:r>
            <a:endParaRPr lang="en-US" sz="2000" b="1" dirty="0"/>
          </a:p>
          <a:p>
            <a:pPr algn="just">
              <a:spcAft>
                <a:spcPts val="500"/>
              </a:spcAft>
            </a:pPr>
            <a:r>
              <a:rPr lang="en-US" sz="2000" dirty="0"/>
              <a:t>The Commission can present a legislative proposal to amend the list of packaging that need to be compostable</a:t>
            </a:r>
          </a:p>
        </p:txBody>
      </p:sp>
      <p:sp>
        <p:nvSpPr>
          <p:cNvPr id="3" name="Slide Number Placeholder 2">
            <a:extLst>
              <a:ext uri="{FF2B5EF4-FFF2-40B4-BE49-F238E27FC236}">
                <a16:creationId xmlns:a16="http://schemas.microsoft.com/office/drawing/2014/main" id="{D189305A-F6CD-4755-B233-D55FEA60FF5D}"/>
              </a:ext>
            </a:extLst>
          </p:cNvPr>
          <p:cNvSpPr>
            <a:spLocks noGrp="1"/>
          </p:cNvSpPr>
          <p:nvPr>
            <p:ph type="sldNum" sz="quarter" idx="4"/>
          </p:nvPr>
        </p:nvSpPr>
        <p:spPr/>
        <p:txBody>
          <a:bodyPr/>
          <a:lstStyle/>
          <a:p>
            <a:fld id="{0C7B3C8D-2770-41D6-8B41-1E36909EC4B9}" type="slidenum">
              <a:rPr lang="en-US" smtClean="0"/>
              <a:pPr/>
              <a:t>27</a:t>
            </a:fld>
            <a:endParaRPr lang="en-US" dirty="0"/>
          </a:p>
        </p:txBody>
      </p:sp>
      <p:sp>
        <p:nvSpPr>
          <p:cNvPr id="4" name="Title 3">
            <a:extLst>
              <a:ext uri="{FF2B5EF4-FFF2-40B4-BE49-F238E27FC236}">
                <a16:creationId xmlns:a16="http://schemas.microsoft.com/office/drawing/2014/main" id="{EACC2A64-939B-49F0-AEF2-DEC3BC46BB9F}"/>
              </a:ext>
            </a:extLst>
          </p:cNvPr>
          <p:cNvSpPr>
            <a:spLocks noGrp="1"/>
          </p:cNvSpPr>
          <p:nvPr>
            <p:ph type="title"/>
          </p:nvPr>
        </p:nvSpPr>
        <p:spPr/>
        <p:txBody>
          <a:bodyPr/>
          <a:lstStyle/>
          <a:p>
            <a:r>
              <a:rPr lang="fr-BE" dirty="0" err="1"/>
              <a:t>Sustainability</a:t>
            </a:r>
            <a:r>
              <a:rPr lang="fr-BE" dirty="0"/>
              <a:t> </a:t>
            </a:r>
            <a:r>
              <a:rPr lang="fr-BE" dirty="0" err="1"/>
              <a:t>requirements</a:t>
            </a:r>
            <a:r>
              <a:rPr lang="fr-BE" dirty="0"/>
              <a:t> – Compostable packaging</a:t>
            </a:r>
            <a:endParaRPr lang="en-US" dirty="0"/>
          </a:p>
        </p:txBody>
      </p:sp>
    </p:spTree>
    <p:extLst>
      <p:ext uri="{BB962C8B-B14F-4D97-AF65-F5344CB8AC3E}">
        <p14:creationId xmlns:p14="http://schemas.microsoft.com/office/powerpoint/2010/main" val="382585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FE6103-F674-4016-A718-15F9A0E84E9B}"/>
              </a:ext>
            </a:extLst>
          </p:cNvPr>
          <p:cNvSpPr>
            <a:spLocks noGrp="1"/>
          </p:cNvSpPr>
          <p:nvPr>
            <p:ph idx="1"/>
          </p:nvPr>
        </p:nvSpPr>
        <p:spPr/>
        <p:txBody>
          <a:bodyPr/>
          <a:lstStyle/>
          <a:p>
            <a:r>
              <a:rPr lang="en-US" dirty="0"/>
              <a:t>Requirement that the packaging is conceived, designed and placed on the market with the objective to be </a:t>
            </a:r>
            <a:r>
              <a:rPr lang="en-US" b="1" dirty="0"/>
              <a:t>re-used multiple times </a:t>
            </a:r>
            <a:r>
              <a:rPr lang="en-US" dirty="0"/>
              <a:t>and to accomplish </a:t>
            </a:r>
            <a:r>
              <a:rPr lang="en-US" b="1" dirty="0"/>
              <a:t>as many rotations as possible </a:t>
            </a:r>
            <a:r>
              <a:rPr lang="en-US" dirty="0"/>
              <a:t>in </a:t>
            </a:r>
            <a:r>
              <a:rPr lang="en-US" b="1" dirty="0"/>
              <a:t>normally predictable conditions of use</a:t>
            </a:r>
          </a:p>
          <a:p>
            <a:pPr lvl="1"/>
            <a:r>
              <a:rPr lang="en-US" dirty="0"/>
              <a:t>Includes emptying, unloading, refilling or reloading </a:t>
            </a:r>
          </a:p>
          <a:p>
            <a:pPr lvl="1"/>
            <a:r>
              <a:rPr lang="en-US" dirty="0"/>
              <a:t>Includes reconditioning in accordance with </a:t>
            </a:r>
            <a:r>
              <a:rPr lang="en-GB" dirty="0"/>
              <a:t>with Part B of Annex VI</a:t>
            </a:r>
          </a:p>
          <a:p>
            <a:r>
              <a:rPr lang="en-US" dirty="0"/>
              <a:t>Compliance with the applicable safety and hygiene requirements, including those on food safety</a:t>
            </a:r>
          </a:p>
          <a:p>
            <a:r>
              <a:rPr lang="en-US" dirty="0"/>
              <a:t>The Commission shall adopt delegated act setting a minimum number for the rotations </a:t>
            </a:r>
          </a:p>
          <a:p>
            <a:r>
              <a:rPr lang="en-US" dirty="0"/>
              <a:t>Compliance shall be demonstrated in the technical information concerning the packaging referred to in Annex VII</a:t>
            </a:r>
          </a:p>
        </p:txBody>
      </p:sp>
      <p:sp>
        <p:nvSpPr>
          <p:cNvPr id="3" name="Slide Number Placeholder 2">
            <a:extLst>
              <a:ext uri="{FF2B5EF4-FFF2-40B4-BE49-F238E27FC236}">
                <a16:creationId xmlns:a16="http://schemas.microsoft.com/office/drawing/2014/main" id="{F3A213FB-228C-4E25-BAB3-DDC2E3726335}"/>
              </a:ext>
            </a:extLst>
          </p:cNvPr>
          <p:cNvSpPr>
            <a:spLocks noGrp="1"/>
          </p:cNvSpPr>
          <p:nvPr>
            <p:ph type="sldNum" sz="quarter" idx="4"/>
          </p:nvPr>
        </p:nvSpPr>
        <p:spPr/>
        <p:txBody>
          <a:bodyPr/>
          <a:lstStyle/>
          <a:p>
            <a:fld id="{0C7B3C8D-2770-41D6-8B41-1E36909EC4B9}" type="slidenum">
              <a:rPr lang="en-US" smtClean="0"/>
              <a:pPr/>
              <a:t>28</a:t>
            </a:fld>
            <a:endParaRPr lang="en-US" dirty="0"/>
          </a:p>
        </p:txBody>
      </p:sp>
      <p:sp>
        <p:nvSpPr>
          <p:cNvPr id="4" name="Title 3">
            <a:extLst>
              <a:ext uri="{FF2B5EF4-FFF2-40B4-BE49-F238E27FC236}">
                <a16:creationId xmlns:a16="http://schemas.microsoft.com/office/drawing/2014/main" id="{C07AF535-D188-41B5-8F98-1ED8DD354FA7}"/>
              </a:ext>
            </a:extLst>
          </p:cNvPr>
          <p:cNvSpPr>
            <a:spLocks noGrp="1"/>
          </p:cNvSpPr>
          <p:nvPr>
            <p:ph type="title"/>
          </p:nvPr>
        </p:nvSpPr>
        <p:spPr/>
        <p:txBody>
          <a:bodyPr/>
          <a:lstStyle/>
          <a:p>
            <a:r>
              <a:rPr lang="fr-BE" dirty="0" err="1"/>
              <a:t>Sustainability</a:t>
            </a:r>
            <a:r>
              <a:rPr lang="fr-BE" dirty="0"/>
              <a:t> </a:t>
            </a:r>
            <a:r>
              <a:rPr lang="fr-BE" dirty="0" err="1"/>
              <a:t>requirements</a:t>
            </a:r>
            <a:r>
              <a:rPr lang="fr-BE" dirty="0"/>
              <a:t> – </a:t>
            </a:r>
            <a:r>
              <a:rPr lang="fr-BE" dirty="0" err="1"/>
              <a:t>Reusable</a:t>
            </a:r>
            <a:r>
              <a:rPr lang="fr-BE" dirty="0"/>
              <a:t> packaging</a:t>
            </a:r>
            <a:endParaRPr lang="en-US" dirty="0"/>
          </a:p>
        </p:txBody>
      </p:sp>
    </p:spTree>
    <p:extLst>
      <p:ext uri="{BB962C8B-B14F-4D97-AF65-F5344CB8AC3E}">
        <p14:creationId xmlns:p14="http://schemas.microsoft.com/office/powerpoint/2010/main" val="146075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A5C0BC-80CE-475F-B684-6961E06331F2}"/>
              </a:ext>
            </a:extLst>
          </p:cNvPr>
          <p:cNvSpPr>
            <a:spLocks noGrp="1"/>
          </p:cNvSpPr>
          <p:nvPr>
            <p:ph idx="1"/>
          </p:nvPr>
        </p:nvSpPr>
        <p:spPr>
          <a:xfrm>
            <a:off x="609600" y="1035438"/>
            <a:ext cx="10793506" cy="5272522"/>
          </a:xfrm>
        </p:spPr>
        <p:txBody>
          <a:bodyPr>
            <a:normAutofit/>
          </a:bodyPr>
          <a:lstStyle/>
          <a:p>
            <a:pPr algn="just">
              <a:spcAft>
                <a:spcPts val="500"/>
              </a:spcAft>
            </a:pPr>
            <a:r>
              <a:rPr lang="en-US" b="1" dirty="0"/>
              <a:t>Targets on re-use </a:t>
            </a:r>
            <a:r>
              <a:rPr lang="en-US" dirty="0"/>
              <a:t>for different sectors and packaging formats</a:t>
            </a:r>
          </a:p>
          <a:p>
            <a:pPr lvl="1" algn="just">
              <a:spcAft>
                <a:spcPts val="500"/>
              </a:spcAft>
            </a:pPr>
            <a:r>
              <a:rPr lang="en-US" b="1" dirty="0"/>
              <a:t>Different targets </a:t>
            </a:r>
            <a:r>
              <a:rPr lang="en-US" dirty="0"/>
              <a:t>from 1 January </a:t>
            </a:r>
            <a:r>
              <a:rPr lang="en-US" b="1" dirty="0"/>
              <a:t>2030</a:t>
            </a:r>
            <a:r>
              <a:rPr lang="en-US" dirty="0"/>
              <a:t> and 1 January </a:t>
            </a:r>
            <a:r>
              <a:rPr lang="en-US" b="1" dirty="0"/>
              <a:t>2040</a:t>
            </a:r>
          </a:p>
          <a:p>
            <a:pPr lvl="1" algn="just">
              <a:spcAft>
                <a:spcPts val="500"/>
              </a:spcAft>
            </a:pPr>
            <a:r>
              <a:rPr lang="en-US" dirty="0"/>
              <a:t>Packaging in the form of pallets, foldable-plastic boxes, boxes, trays, plastic crates, intermediate bulk containers, pails, drums and canisters of all sizes and materials, including flexible formats or pallet wrappings or straps for </a:t>
            </a:r>
            <a:r>
              <a:rPr lang="en-US" dirty="0" err="1"/>
              <a:t>stabilisation</a:t>
            </a:r>
            <a:r>
              <a:rPr lang="en-US" dirty="0"/>
              <a:t> and protection of products put on pallets during transport </a:t>
            </a:r>
          </a:p>
          <a:p>
            <a:pPr lvl="1" algn="just">
              <a:spcAft>
                <a:spcPts val="500"/>
              </a:spcAft>
            </a:pPr>
            <a:r>
              <a:rPr lang="en-US" dirty="0"/>
              <a:t>Derogations for economic operators transporting products to certain sites, using transport packaging and sales packaging </a:t>
            </a:r>
          </a:p>
          <a:p>
            <a:pPr lvl="1" algn="just">
              <a:spcAft>
                <a:spcPts val="500"/>
              </a:spcAft>
            </a:pPr>
            <a:r>
              <a:rPr lang="en-US" dirty="0"/>
              <a:t>Shall not apply to transportation of dangerous goods, for the large-scale machinery, for equipment and commodities, transportation that is in direct contact with food and feed, cardboard boxes</a:t>
            </a:r>
          </a:p>
          <a:p>
            <a:pPr lvl="1" algn="just">
              <a:spcAft>
                <a:spcPts val="500"/>
              </a:spcAft>
            </a:pPr>
            <a:r>
              <a:rPr lang="en-US" dirty="0"/>
              <a:t>Different targets for grouped packaging in the form of boxes, excluding cardboard, used outside of sales packaging</a:t>
            </a:r>
          </a:p>
          <a:p>
            <a:pPr lvl="1" algn="just">
              <a:spcAft>
                <a:spcPts val="500"/>
              </a:spcAft>
            </a:pPr>
            <a:r>
              <a:rPr lang="en-US" dirty="0"/>
              <a:t>Different targets for alcoholic and non-alcoholic beverages in sales packaging </a:t>
            </a:r>
          </a:p>
          <a:p>
            <a:pPr lvl="2" algn="just">
              <a:spcAft>
                <a:spcPts val="500"/>
              </a:spcAft>
            </a:pPr>
            <a:r>
              <a:rPr lang="en-US" dirty="0"/>
              <a:t>Shall not apply to highly perishable beverages, milk and milk products, their dairy analogies, certain categories of grape wine, </a:t>
            </a:r>
            <a:r>
              <a:rPr lang="en-US" dirty="0" err="1"/>
              <a:t>aromatised</a:t>
            </a:r>
            <a:r>
              <a:rPr lang="en-US" dirty="0"/>
              <a:t> wine products, certain products similar to wine products and </a:t>
            </a:r>
            <a:r>
              <a:rPr lang="en-US" dirty="0" err="1"/>
              <a:t>aromatised</a:t>
            </a:r>
            <a:r>
              <a:rPr lang="en-US" dirty="0"/>
              <a:t> wine products, other fermented beverages and alcohol-based spirituous beverages </a:t>
            </a:r>
          </a:p>
          <a:p>
            <a:pPr algn="just">
              <a:spcAft>
                <a:spcPts val="500"/>
              </a:spcAft>
            </a:pPr>
            <a:r>
              <a:rPr lang="en-US" dirty="0"/>
              <a:t>The Commission may adopt delegated acts laying down more specific conditions and further exemptions</a:t>
            </a:r>
          </a:p>
        </p:txBody>
      </p:sp>
      <p:sp>
        <p:nvSpPr>
          <p:cNvPr id="3" name="Slide Number Placeholder 2">
            <a:extLst>
              <a:ext uri="{FF2B5EF4-FFF2-40B4-BE49-F238E27FC236}">
                <a16:creationId xmlns:a16="http://schemas.microsoft.com/office/drawing/2014/main" id="{59C8C5E4-C1E9-422C-B17C-321FB3F23E2A}"/>
              </a:ext>
            </a:extLst>
          </p:cNvPr>
          <p:cNvSpPr>
            <a:spLocks noGrp="1"/>
          </p:cNvSpPr>
          <p:nvPr>
            <p:ph type="sldNum" sz="quarter" idx="4"/>
          </p:nvPr>
        </p:nvSpPr>
        <p:spPr/>
        <p:txBody>
          <a:bodyPr/>
          <a:lstStyle/>
          <a:p>
            <a:fld id="{0C7B3C8D-2770-41D6-8B41-1E36909EC4B9}" type="slidenum">
              <a:rPr lang="en-US" smtClean="0"/>
              <a:pPr/>
              <a:t>29</a:t>
            </a:fld>
            <a:endParaRPr lang="en-US" dirty="0"/>
          </a:p>
        </p:txBody>
      </p:sp>
      <p:sp>
        <p:nvSpPr>
          <p:cNvPr id="4" name="Title 3">
            <a:extLst>
              <a:ext uri="{FF2B5EF4-FFF2-40B4-BE49-F238E27FC236}">
                <a16:creationId xmlns:a16="http://schemas.microsoft.com/office/drawing/2014/main" id="{4416C198-B6B5-42AD-B26A-9D0A859E9C3A}"/>
              </a:ext>
            </a:extLst>
          </p:cNvPr>
          <p:cNvSpPr>
            <a:spLocks noGrp="1"/>
          </p:cNvSpPr>
          <p:nvPr>
            <p:ph type="title"/>
          </p:nvPr>
        </p:nvSpPr>
        <p:spPr/>
        <p:txBody>
          <a:bodyPr/>
          <a:lstStyle/>
          <a:p>
            <a:r>
              <a:rPr lang="fr-BE" dirty="0" err="1"/>
              <a:t>Sector-specific</a:t>
            </a:r>
            <a:r>
              <a:rPr lang="fr-BE" dirty="0"/>
              <a:t> </a:t>
            </a:r>
            <a:r>
              <a:rPr lang="fr-BE" dirty="0" err="1"/>
              <a:t>targets</a:t>
            </a:r>
            <a:endParaRPr lang="en-US" dirty="0"/>
          </a:p>
        </p:txBody>
      </p:sp>
    </p:spTree>
    <p:extLst>
      <p:ext uri="{BB962C8B-B14F-4D97-AF65-F5344CB8AC3E}">
        <p14:creationId xmlns:p14="http://schemas.microsoft.com/office/powerpoint/2010/main" val="91489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7F872C-12FD-439D-BB40-A9C2F49EF1E4}"/>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CBE33-AE55-0842-AB42-C7884F52FA9E}" type="slidenum">
              <a:rPr kumimoji="0" lang="en-US" sz="1100" b="0" i="0" u="none" strike="noStrike" kern="1200" cap="none" spc="0" normalizeH="0" baseline="0" noProof="0" smtClean="0">
                <a:ln>
                  <a:noFill/>
                </a:ln>
                <a:solidFill>
                  <a:srgbClr val="0B2B43"/>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dirty="0">
              <a:ln>
                <a:noFill/>
              </a:ln>
              <a:solidFill>
                <a:srgbClr val="0B2B43"/>
              </a:solidFill>
              <a:effectLst/>
              <a:uLnTx/>
              <a:uFillTx/>
              <a:latin typeface="Century Gothic" panose="020B0502020202020204" pitchFamily="34" charset="0"/>
              <a:ea typeface="+mn-ea"/>
              <a:cs typeface="+mn-cs"/>
            </a:endParaRPr>
          </a:p>
        </p:txBody>
      </p:sp>
      <p:pic>
        <p:nvPicPr>
          <p:cNvPr id="4" name="Picture Placeholder 3">
            <a:extLst>
              <a:ext uri="{FF2B5EF4-FFF2-40B4-BE49-F238E27FC236}">
                <a16:creationId xmlns:a16="http://schemas.microsoft.com/office/drawing/2014/main" id="{135936D0-E2BF-47B9-9846-FF8C111C3F25}"/>
              </a:ext>
            </a:extLst>
          </p:cNvPr>
          <p:cNvPicPr>
            <a:picLocks noGrp="1" noChangeAspect="1"/>
          </p:cNvPicPr>
          <p:nvPr>
            <p:ph type="pic" sz="quarter" idx="14"/>
          </p:nvPr>
        </p:nvPicPr>
        <p:blipFill>
          <a:blip r:embed="rId2"/>
          <a:stretch>
            <a:fillRect/>
          </a:stretch>
        </p:blipFill>
        <p:spPr>
          <a:xfrm>
            <a:off x="1056198" y="318344"/>
            <a:ext cx="2539156" cy="2539156"/>
          </a:xfrm>
        </p:spPr>
      </p:pic>
      <p:sp>
        <p:nvSpPr>
          <p:cNvPr id="21" name="Text Placeholder 20">
            <a:extLst>
              <a:ext uri="{FF2B5EF4-FFF2-40B4-BE49-F238E27FC236}">
                <a16:creationId xmlns:a16="http://schemas.microsoft.com/office/drawing/2014/main" id="{4106B8E3-5CC4-4A04-A729-43ADCFD12999}"/>
              </a:ext>
            </a:extLst>
          </p:cNvPr>
          <p:cNvSpPr>
            <a:spLocks noGrp="1"/>
          </p:cNvSpPr>
          <p:nvPr>
            <p:ph type="body" sz="quarter" idx="15"/>
          </p:nvPr>
        </p:nvSpPr>
        <p:spPr/>
        <p:txBody>
          <a:bodyPr>
            <a:normAutofit/>
          </a:bodyPr>
          <a:lstStyle/>
          <a:p>
            <a:pPr lvl="0">
              <a:spcBef>
                <a:spcPts val="0"/>
              </a:spcBef>
              <a:buClr>
                <a:srgbClr val="0B2B43"/>
              </a:buClr>
            </a:pPr>
            <a:r>
              <a:rPr lang="en-US" dirty="0">
                <a:solidFill>
                  <a:srgbClr val="262626"/>
                </a:solidFill>
                <a:ea typeface="Cambria" panose="02040503050406030204" pitchFamily="18" charset="0"/>
              </a:rPr>
              <a:t>Joan Baughan is chair of Steptoe’s Global Chemical, Environmental and Life Sciences practice group.  She has been practicing food and drug law, focusing on US Food and Drug Administration (FDA) and comparable international regulation of food contact materials, drugs, cosmetics, and medical devices, for over 30 years. With a distinctive legal and scientific background in microbiology and medical technology, Joan helps clients establish regulatory compliance for their products globally, performs compliance audits and training seminars, and represents companies and trade associations before US agencies and their international counterparts.</a:t>
            </a:r>
          </a:p>
          <a:p>
            <a:pPr lvl="0">
              <a:spcBef>
                <a:spcPts val="0"/>
              </a:spcBef>
              <a:buClr>
                <a:srgbClr val="0B2B43"/>
              </a:buClr>
            </a:pPr>
            <a:endParaRPr lang="en-US" sz="1800" dirty="0">
              <a:solidFill>
                <a:srgbClr val="262626"/>
              </a:solidFill>
              <a:ea typeface="Cambria" panose="02040503050406030204" pitchFamily="18" charset="0"/>
            </a:endParaRPr>
          </a:p>
          <a:p>
            <a:pPr lvl="0">
              <a:spcBef>
                <a:spcPts val="0"/>
              </a:spcBef>
              <a:buClr>
                <a:srgbClr val="0B2B43"/>
              </a:buClr>
            </a:pPr>
            <a:endParaRPr lang="en-US" dirty="0"/>
          </a:p>
        </p:txBody>
      </p:sp>
      <p:sp>
        <p:nvSpPr>
          <p:cNvPr id="22" name="Text Placeholder 21">
            <a:extLst>
              <a:ext uri="{FF2B5EF4-FFF2-40B4-BE49-F238E27FC236}">
                <a16:creationId xmlns:a16="http://schemas.microsoft.com/office/drawing/2014/main" id="{DF87D1EC-D209-4E28-A18A-6C239E39EA94}"/>
              </a:ext>
            </a:extLst>
          </p:cNvPr>
          <p:cNvSpPr>
            <a:spLocks noGrp="1"/>
          </p:cNvSpPr>
          <p:nvPr>
            <p:ph type="body" sz="quarter" idx="16"/>
          </p:nvPr>
        </p:nvSpPr>
        <p:spPr/>
        <p:txBody>
          <a:bodyPr/>
          <a:lstStyle/>
          <a:p>
            <a:r>
              <a:rPr lang="en-US" dirty="0"/>
              <a:t>Joan Baughan</a:t>
            </a:r>
          </a:p>
          <a:p>
            <a:endParaRPr lang="en-US" dirty="0"/>
          </a:p>
        </p:txBody>
      </p:sp>
      <p:sp>
        <p:nvSpPr>
          <p:cNvPr id="23" name="Text Placeholder 22">
            <a:extLst>
              <a:ext uri="{FF2B5EF4-FFF2-40B4-BE49-F238E27FC236}">
                <a16:creationId xmlns:a16="http://schemas.microsoft.com/office/drawing/2014/main" id="{DE569DFD-4244-4C87-89FC-8D70E359687D}"/>
              </a:ext>
            </a:extLst>
          </p:cNvPr>
          <p:cNvSpPr>
            <a:spLocks noGrp="1"/>
          </p:cNvSpPr>
          <p:nvPr>
            <p:ph type="body" sz="quarter" idx="17"/>
          </p:nvPr>
        </p:nvSpPr>
        <p:spPr/>
        <p:txBody>
          <a:bodyPr/>
          <a:lstStyle/>
          <a:p>
            <a:r>
              <a:rPr lang="en-US" dirty="0"/>
              <a:t>Partner</a:t>
            </a:r>
            <a:r>
              <a:rPr lang="en-US" i="1" dirty="0"/>
              <a:t> </a:t>
            </a:r>
          </a:p>
        </p:txBody>
      </p:sp>
      <p:sp>
        <p:nvSpPr>
          <p:cNvPr id="24" name="Text Placeholder 23">
            <a:extLst>
              <a:ext uri="{FF2B5EF4-FFF2-40B4-BE49-F238E27FC236}">
                <a16:creationId xmlns:a16="http://schemas.microsoft.com/office/drawing/2014/main" id="{2F546E7B-78FD-41F1-8090-BC41EE49D36C}"/>
              </a:ext>
            </a:extLst>
          </p:cNvPr>
          <p:cNvSpPr>
            <a:spLocks noGrp="1"/>
          </p:cNvSpPr>
          <p:nvPr>
            <p:ph type="body" sz="quarter" idx="18"/>
          </p:nvPr>
        </p:nvSpPr>
        <p:spPr/>
        <p:txBody>
          <a:bodyPr/>
          <a:lstStyle/>
          <a:p>
            <a:r>
              <a:rPr lang="en-US" dirty="0"/>
              <a:t>Washington, DC</a:t>
            </a:r>
          </a:p>
          <a:p>
            <a:r>
              <a:rPr lang="en-US" dirty="0"/>
              <a:t>+1 202 429 6417</a:t>
            </a:r>
          </a:p>
          <a:p>
            <a:r>
              <a:rPr lang="en-US" dirty="0"/>
              <a:t>jbaughan@steptoe.com</a:t>
            </a:r>
          </a:p>
        </p:txBody>
      </p:sp>
    </p:spTree>
    <p:extLst>
      <p:ext uri="{BB962C8B-B14F-4D97-AF65-F5344CB8AC3E}">
        <p14:creationId xmlns:p14="http://schemas.microsoft.com/office/powerpoint/2010/main" val="2825662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516829-D8CA-4811-AB28-E11B8B558886}"/>
              </a:ext>
            </a:extLst>
          </p:cNvPr>
          <p:cNvSpPr>
            <a:spLocks noGrp="1"/>
          </p:cNvSpPr>
          <p:nvPr>
            <p:ph idx="1"/>
          </p:nvPr>
        </p:nvSpPr>
        <p:spPr>
          <a:xfrm>
            <a:off x="609600" y="1220580"/>
            <a:ext cx="10793506" cy="4892838"/>
          </a:xfrm>
        </p:spPr>
        <p:txBody>
          <a:bodyPr>
            <a:normAutofit lnSpcReduction="10000"/>
          </a:bodyPr>
          <a:lstStyle/>
          <a:p>
            <a:pPr algn="just">
              <a:spcAft>
                <a:spcPts val="500"/>
              </a:spcAft>
            </a:pPr>
            <a:r>
              <a:rPr lang="en-US" dirty="0"/>
              <a:t>The label must contain information on the </a:t>
            </a:r>
            <a:r>
              <a:rPr lang="en-US" b="1" dirty="0"/>
              <a:t>material composition </a:t>
            </a:r>
            <a:r>
              <a:rPr lang="en-US" dirty="0"/>
              <a:t>in order to facilitate </a:t>
            </a:r>
            <a:r>
              <a:rPr lang="en-US" b="1" dirty="0"/>
              <a:t>consumer sorting</a:t>
            </a:r>
            <a:r>
              <a:rPr lang="en-US" dirty="0"/>
              <a:t>. </a:t>
            </a:r>
          </a:p>
          <a:p>
            <a:pPr algn="just">
              <a:spcAft>
                <a:spcPts val="500"/>
              </a:spcAft>
            </a:pPr>
            <a:r>
              <a:rPr lang="en-US" dirty="0"/>
              <a:t>The label must be based on </a:t>
            </a:r>
            <a:r>
              <a:rPr lang="en-US" b="1" dirty="0"/>
              <a:t>pictograms</a:t>
            </a:r>
            <a:r>
              <a:rPr lang="en-US" dirty="0"/>
              <a:t> and be </a:t>
            </a:r>
            <a:r>
              <a:rPr lang="en-US" b="1" dirty="0"/>
              <a:t>easily understandable</a:t>
            </a:r>
            <a:endParaRPr lang="en-US" dirty="0"/>
          </a:p>
          <a:p>
            <a:pPr algn="just">
              <a:spcAft>
                <a:spcPts val="500"/>
              </a:spcAft>
            </a:pPr>
            <a:r>
              <a:rPr lang="en-US" dirty="0"/>
              <a:t>A </a:t>
            </a:r>
            <a:r>
              <a:rPr lang="en-US" b="1" dirty="0"/>
              <a:t>QR code </a:t>
            </a:r>
            <a:r>
              <a:rPr lang="en-US" dirty="0"/>
              <a:t>or </a:t>
            </a:r>
            <a:r>
              <a:rPr lang="en-US" b="1" dirty="0"/>
              <a:t>other type of digital data carrier </a:t>
            </a:r>
            <a:r>
              <a:rPr lang="en-US" dirty="0"/>
              <a:t>may be placed on the packaging that contains information on the </a:t>
            </a:r>
            <a:r>
              <a:rPr lang="en-US" b="1" dirty="0"/>
              <a:t>destination of each separate component of the packaging</a:t>
            </a:r>
          </a:p>
          <a:p>
            <a:pPr algn="just">
              <a:spcAft>
                <a:spcPts val="500"/>
              </a:spcAft>
            </a:pPr>
            <a:r>
              <a:rPr lang="en-US" dirty="0"/>
              <a:t>Labels, the QR code and other type of digital data carriers shall be </a:t>
            </a:r>
            <a:r>
              <a:rPr lang="en-GB" dirty="0"/>
              <a:t>placed, printed or engraved </a:t>
            </a:r>
            <a:r>
              <a:rPr lang="en-GB" b="1" dirty="0"/>
              <a:t>visibly, clearly legibly </a:t>
            </a:r>
            <a:r>
              <a:rPr lang="en-GB" dirty="0"/>
              <a:t>and </a:t>
            </a:r>
            <a:r>
              <a:rPr lang="en-GB" b="1" i="1" dirty="0"/>
              <a:t>firmly</a:t>
            </a:r>
            <a:r>
              <a:rPr lang="en-GB" dirty="0"/>
              <a:t> on the packaging</a:t>
            </a:r>
          </a:p>
          <a:p>
            <a:pPr lvl="1" algn="just">
              <a:spcAft>
                <a:spcPts val="500"/>
              </a:spcAft>
            </a:pPr>
            <a:r>
              <a:rPr lang="en-GB" i="1" dirty="0"/>
              <a:t>Also for end-users before the purchase of the product in </a:t>
            </a:r>
            <a:r>
              <a:rPr lang="en-GB" b="1" i="1" dirty="0"/>
              <a:t>online sales</a:t>
            </a:r>
            <a:r>
              <a:rPr lang="en-GB" i="1" dirty="0"/>
              <a:t> </a:t>
            </a:r>
            <a:endParaRPr lang="en-US" b="1" dirty="0"/>
          </a:p>
          <a:p>
            <a:pPr algn="just">
              <a:spcAft>
                <a:spcPts val="500"/>
              </a:spcAft>
            </a:pPr>
            <a:r>
              <a:rPr lang="en-US" dirty="0"/>
              <a:t>Packaging subject to </a:t>
            </a:r>
            <a:r>
              <a:rPr lang="en-US" b="1" dirty="0"/>
              <a:t>deposit and return systems </a:t>
            </a:r>
            <a:r>
              <a:rPr lang="en-US" dirty="0"/>
              <a:t>shall be marked with a </a:t>
            </a:r>
            <a:r>
              <a:rPr lang="en-US" b="1" dirty="0"/>
              <a:t>clear and unambiguous label</a:t>
            </a:r>
          </a:p>
          <a:p>
            <a:pPr algn="just">
              <a:spcAft>
                <a:spcPts val="500"/>
              </a:spcAft>
            </a:pPr>
            <a:r>
              <a:rPr lang="en-US" b="1" dirty="0"/>
              <a:t>Reusable packaging </a:t>
            </a:r>
            <a:r>
              <a:rPr lang="en-US" dirty="0"/>
              <a:t>shall bear a </a:t>
            </a:r>
            <a:r>
              <a:rPr lang="en-US" b="1" dirty="0"/>
              <a:t>label</a:t>
            </a:r>
            <a:r>
              <a:rPr lang="en-US" dirty="0"/>
              <a:t> informing users that the packaging is reusable</a:t>
            </a:r>
          </a:p>
          <a:p>
            <a:pPr lvl="1" algn="just">
              <a:spcAft>
                <a:spcPts val="500"/>
              </a:spcAft>
            </a:pPr>
            <a:r>
              <a:rPr lang="en-US" dirty="0"/>
              <a:t>Further information through a QR code or other type of digital data carrier</a:t>
            </a:r>
          </a:p>
          <a:p>
            <a:pPr algn="just">
              <a:spcAft>
                <a:spcPts val="500"/>
              </a:spcAft>
            </a:pPr>
            <a:r>
              <a:rPr lang="en-GB" dirty="0"/>
              <a:t>The Commission shall adopt implementing acts to establish a harmonised label and specifications for the labelling requirements and formats</a:t>
            </a:r>
          </a:p>
          <a:p>
            <a:pPr algn="just">
              <a:spcAft>
                <a:spcPts val="500"/>
              </a:spcAft>
            </a:pPr>
            <a:r>
              <a:rPr lang="en-US" dirty="0"/>
              <a:t>By 1 January 2030, identification of </a:t>
            </a:r>
            <a:r>
              <a:rPr lang="en-US" b="1" dirty="0"/>
              <a:t>substances of concern </a:t>
            </a:r>
            <a:r>
              <a:rPr lang="en-US" dirty="0"/>
              <a:t>shall be included (at least name and concentration)</a:t>
            </a:r>
          </a:p>
        </p:txBody>
      </p:sp>
      <p:sp>
        <p:nvSpPr>
          <p:cNvPr id="3" name="Slide Number Placeholder 2">
            <a:extLst>
              <a:ext uri="{FF2B5EF4-FFF2-40B4-BE49-F238E27FC236}">
                <a16:creationId xmlns:a16="http://schemas.microsoft.com/office/drawing/2014/main" id="{C656795C-448B-413D-90EA-14B25BB3A334}"/>
              </a:ext>
            </a:extLst>
          </p:cNvPr>
          <p:cNvSpPr>
            <a:spLocks noGrp="1"/>
          </p:cNvSpPr>
          <p:nvPr>
            <p:ph type="sldNum" sz="quarter" idx="4"/>
          </p:nvPr>
        </p:nvSpPr>
        <p:spPr/>
        <p:txBody>
          <a:bodyPr/>
          <a:lstStyle/>
          <a:p>
            <a:fld id="{0C7B3C8D-2770-41D6-8B41-1E36909EC4B9}" type="slidenum">
              <a:rPr lang="en-US" smtClean="0"/>
              <a:pPr/>
              <a:t>30</a:t>
            </a:fld>
            <a:endParaRPr lang="en-US" dirty="0"/>
          </a:p>
        </p:txBody>
      </p:sp>
      <p:sp>
        <p:nvSpPr>
          <p:cNvPr id="4" name="Title 3">
            <a:extLst>
              <a:ext uri="{FF2B5EF4-FFF2-40B4-BE49-F238E27FC236}">
                <a16:creationId xmlns:a16="http://schemas.microsoft.com/office/drawing/2014/main" id="{73C4EB7F-4E80-421E-BFD1-C220C4DB61A2}"/>
              </a:ext>
            </a:extLst>
          </p:cNvPr>
          <p:cNvSpPr>
            <a:spLocks noGrp="1"/>
          </p:cNvSpPr>
          <p:nvPr>
            <p:ph type="title"/>
          </p:nvPr>
        </p:nvSpPr>
        <p:spPr/>
        <p:txBody>
          <a:bodyPr/>
          <a:lstStyle/>
          <a:p>
            <a:r>
              <a:rPr lang="fr-BE" dirty="0"/>
              <a:t>Labelling </a:t>
            </a:r>
            <a:r>
              <a:rPr lang="fr-BE" dirty="0" err="1"/>
              <a:t>requirements</a:t>
            </a:r>
            <a:r>
              <a:rPr lang="fr-BE" dirty="0"/>
              <a:t> of packaging </a:t>
            </a:r>
            <a:endParaRPr lang="en-US" dirty="0"/>
          </a:p>
        </p:txBody>
      </p:sp>
    </p:spTree>
    <p:extLst>
      <p:ext uri="{BB962C8B-B14F-4D97-AF65-F5344CB8AC3E}">
        <p14:creationId xmlns:p14="http://schemas.microsoft.com/office/powerpoint/2010/main" val="46828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45EAE4-D96D-44B2-A525-BF0AC680EE8E}"/>
              </a:ext>
            </a:extLst>
          </p:cNvPr>
          <p:cNvSpPr>
            <a:spLocks noGrp="1"/>
          </p:cNvSpPr>
          <p:nvPr>
            <p:ph idx="1"/>
          </p:nvPr>
        </p:nvSpPr>
        <p:spPr/>
        <p:txBody>
          <a:bodyPr/>
          <a:lstStyle/>
          <a:p>
            <a:pPr algn="just"/>
            <a:r>
              <a:rPr lang="en-US" dirty="0"/>
              <a:t>Environmental claims</a:t>
            </a:r>
          </a:p>
          <a:p>
            <a:pPr algn="just"/>
            <a:r>
              <a:rPr lang="en-US" dirty="0"/>
              <a:t>Conditions for environmental claims to be placed on packaging</a:t>
            </a:r>
          </a:p>
          <a:p>
            <a:pPr lvl="1" algn="just"/>
            <a:r>
              <a:rPr lang="en-US" dirty="0"/>
              <a:t>Made only in relation to packaging properties </a:t>
            </a:r>
            <a:r>
              <a:rPr lang="en-US" u="sng" dirty="0"/>
              <a:t>exceeding</a:t>
            </a:r>
            <a:r>
              <a:rPr lang="en-US" dirty="0"/>
              <a:t> the applicable minimum requirements set out in this Regulation – must respect criteria, methodologies and calculation rules;</a:t>
            </a:r>
          </a:p>
          <a:p>
            <a:pPr lvl="1" algn="just"/>
            <a:r>
              <a:rPr lang="en-US" dirty="0"/>
              <a:t>Must specify whether they relate to the packaging unit, part of the packaging unit or to all packaging</a:t>
            </a:r>
          </a:p>
          <a:p>
            <a:pPr algn="just"/>
            <a:r>
              <a:rPr lang="en-US" dirty="0"/>
              <a:t>Compliance with the requirements set out in this paragraph shall be demonstrated in the technical documentation concerning the packaging as set out in Annex VII.</a:t>
            </a:r>
          </a:p>
          <a:p>
            <a:pPr lvl="1"/>
            <a:endParaRPr lang="en-US" dirty="0"/>
          </a:p>
        </p:txBody>
      </p:sp>
      <p:sp>
        <p:nvSpPr>
          <p:cNvPr id="3" name="Slide Number Placeholder 2">
            <a:extLst>
              <a:ext uri="{FF2B5EF4-FFF2-40B4-BE49-F238E27FC236}">
                <a16:creationId xmlns:a16="http://schemas.microsoft.com/office/drawing/2014/main" id="{08123C7C-0085-45DC-A7AD-A70EDC581B6E}"/>
              </a:ext>
            </a:extLst>
          </p:cNvPr>
          <p:cNvSpPr>
            <a:spLocks noGrp="1"/>
          </p:cNvSpPr>
          <p:nvPr>
            <p:ph type="sldNum" sz="quarter" idx="4"/>
          </p:nvPr>
        </p:nvSpPr>
        <p:spPr/>
        <p:txBody>
          <a:bodyPr/>
          <a:lstStyle/>
          <a:p>
            <a:fld id="{0C7B3C8D-2770-41D6-8B41-1E36909EC4B9}" type="slidenum">
              <a:rPr lang="en-US" smtClean="0"/>
              <a:pPr/>
              <a:t>31</a:t>
            </a:fld>
            <a:endParaRPr lang="en-US" dirty="0"/>
          </a:p>
        </p:txBody>
      </p:sp>
      <p:sp>
        <p:nvSpPr>
          <p:cNvPr id="4" name="Title 3">
            <a:extLst>
              <a:ext uri="{FF2B5EF4-FFF2-40B4-BE49-F238E27FC236}">
                <a16:creationId xmlns:a16="http://schemas.microsoft.com/office/drawing/2014/main" id="{7DA94C4A-1607-429B-B2DC-F8A674075027}"/>
              </a:ext>
            </a:extLst>
          </p:cNvPr>
          <p:cNvSpPr>
            <a:spLocks noGrp="1"/>
          </p:cNvSpPr>
          <p:nvPr>
            <p:ph type="title"/>
          </p:nvPr>
        </p:nvSpPr>
        <p:spPr/>
        <p:txBody>
          <a:bodyPr/>
          <a:lstStyle/>
          <a:p>
            <a:r>
              <a:rPr lang="en-US" dirty="0"/>
              <a:t>Claims</a:t>
            </a:r>
          </a:p>
        </p:txBody>
      </p:sp>
    </p:spTree>
    <p:extLst>
      <p:ext uri="{BB962C8B-B14F-4D97-AF65-F5344CB8AC3E}">
        <p14:creationId xmlns:p14="http://schemas.microsoft.com/office/powerpoint/2010/main" val="11681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2AB5BA-66E7-41E3-B00B-25F6BBE472AE}"/>
              </a:ext>
            </a:extLst>
          </p:cNvPr>
          <p:cNvSpPr>
            <a:spLocks noGrp="1"/>
          </p:cNvSpPr>
          <p:nvPr>
            <p:ph idx="1"/>
          </p:nvPr>
        </p:nvSpPr>
        <p:spPr>
          <a:xfrm>
            <a:off x="609600" y="1220580"/>
            <a:ext cx="10793506" cy="2855032"/>
          </a:xfrm>
        </p:spPr>
        <p:txBody>
          <a:bodyPr/>
          <a:lstStyle/>
          <a:p>
            <a:pPr>
              <a:spcAft>
                <a:spcPts val="500"/>
              </a:spcAft>
            </a:pPr>
            <a:r>
              <a:rPr lang="en-US" dirty="0"/>
              <a:t>Economic operators that make use of reusable packaging must participate in a system for re-use of such packaging </a:t>
            </a:r>
          </a:p>
          <a:p>
            <a:pPr lvl="1">
              <a:spcAft>
                <a:spcPts val="500"/>
              </a:spcAft>
            </a:pPr>
            <a:r>
              <a:rPr lang="en-GB" dirty="0"/>
              <a:t>Such systems for re-use shall comply with the requirements of Part A of Annex VI</a:t>
            </a:r>
          </a:p>
          <a:p>
            <a:pPr lvl="1">
              <a:spcAft>
                <a:spcPts val="500"/>
              </a:spcAft>
            </a:pPr>
            <a:r>
              <a:rPr lang="en-GB" dirty="0"/>
              <a:t>Such packaging shall be </a:t>
            </a:r>
            <a:r>
              <a:rPr lang="en-GB" b="1" dirty="0"/>
              <a:t>reconditioned </a:t>
            </a:r>
            <a:r>
              <a:rPr lang="en-GB" dirty="0"/>
              <a:t>in compliance with Part B of Annex VI, prior to offering it again for use</a:t>
            </a:r>
            <a:endParaRPr lang="en-US" dirty="0"/>
          </a:p>
          <a:p>
            <a:pPr>
              <a:spcAft>
                <a:spcPts val="500"/>
              </a:spcAft>
            </a:pPr>
            <a:r>
              <a:rPr lang="en-GB" dirty="0"/>
              <a:t>Economic operators making use of reusable packaging may designate </a:t>
            </a:r>
            <a:r>
              <a:rPr lang="en-GB" b="1" dirty="0"/>
              <a:t>third parties </a:t>
            </a:r>
            <a:r>
              <a:rPr lang="en-GB" dirty="0"/>
              <a:t>responsible of one or more mutualised </a:t>
            </a:r>
            <a:r>
              <a:rPr lang="en-GB" b="1" dirty="0"/>
              <a:t>systems for re-use</a:t>
            </a:r>
            <a:endParaRPr lang="en-US" b="1" dirty="0"/>
          </a:p>
          <a:p>
            <a:pPr lvl="1">
              <a:spcAft>
                <a:spcPts val="500"/>
              </a:spcAft>
            </a:pPr>
            <a:r>
              <a:rPr lang="en-GB" dirty="0"/>
              <a:t>Obligations shall be met by the third parties on behalf of economic operators</a:t>
            </a:r>
            <a:endParaRPr lang="en-US" dirty="0"/>
          </a:p>
          <a:p>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E3B82FAF-EAE8-411E-8CF6-62F6E319CFD2}"/>
              </a:ext>
            </a:extLst>
          </p:cNvPr>
          <p:cNvSpPr>
            <a:spLocks noGrp="1"/>
          </p:cNvSpPr>
          <p:nvPr>
            <p:ph type="sldNum" sz="quarter" idx="4"/>
          </p:nvPr>
        </p:nvSpPr>
        <p:spPr/>
        <p:txBody>
          <a:bodyPr/>
          <a:lstStyle/>
          <a:p>
            <a:fld id="{0C7B3C8D-2770-41D6-8B41-1E36909EC4B9}" type="slidenum">
              <a:rPr lang="en-US" smtClean="0"/>
              <a:pPr/>
              <a:t>32</a:t>
            </a:fld>
            <a:endParaRPr lang="en-US" dirty="0"/>
          </a:p>
        </p:txBody>
      </p:sp>
      <p:sp>
        <p:nvSpPr>
          <p:cNvPr id="4" name="Title 3">
            <a:extLst>
              <a:ext uri="{FF2B5EF4-FFF2-40B4-BE49-F238E27FC236}">
                <a16:creationId xmlns:a16="http://schemas.microsoft.com/office/drawing/2014/main" id="{2929EA0A-5732-4893-BB63-CFCAA258EE09}"/>
              </a:ext>
            </a:extLst>
          </p:cNvPr>
          <p:cNvSpPr>
            <a:spLocks noGrp="1"/>
          </p:cNvSpPr>
          <p:nvPr>
            <p:ph type="title"/>
          </p:nvPr>
        </p:nvSpPr>
        <p:spPr/>
        <p:txBody>
          <a:bodyPr/>
          <a:lstStyle/>
          <a:p>
            <a:r>
              <a:rPr lang="fr-BE" dirty="0"/>
              <a:t>Obligations </a:t>
            </a:r>
            <a:r>
              <a:rPr lang="fr-BE" dirty="0" err="1"/>
              <a:t>related</a:t>
            </a:r>
            <a:r>
              <a:rPr lang="fr-BE" dirty="0"/>
              <a:t> to </a:t>
            </a:r>
            <a:r>
              <a:rPr lang="fr-BE" dirty="0" err="1"/>
              <a:t>systems</a:t>
            </a:r>
            <a:r>
              <a:rPr lang="fr-BE" dirty="0"/>
              <a:t> for </a:t>
            </a:r>
            <a:r>
              <a:rPr lang="fr-BE" dirty="0" err="1"/>
              <a:t>re-use</a:t>
            </a:r>
            <a:r>
              <a:rPr lang="fr-BE" dirty="0"/>
              <a:t> </a:t>
            </a:r>
            <a:endParaRPr lang="en-US" dirty="0"/>
          </a:p>
        </p:txBody>
      </p:sp>
    </p:spTree>
    <p:extLst>
      <p:ext uri="{BB962C8B-B14F-4D97-AF65-F5344CB8AC3E}">
        <p14:creationId xmlns:p14="http://schemas.microsoft.com/office/powerpoint/2010/main" val="134471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047AD2-3AB9-4DAD-A60A-97462E1E4EAD}"/>
              </a:ext>
            </a:extLst>
          </p:cNvPr>
          <p:cNvSpPr>
            <a:spLocks noGrp="1"/>
          </p:cNvSpPr>
          <p:nvPr>
            <p:ph idx="1"/>
          </p:nvPr>
        </p:nvSpPr>
        <p:spPr/>
        <p:txBody>
          <a:bodyPr/>
          <a:lstStyle/>
          <a:p>
            <a:pPr>
              <a:spcAft>
                <a:spcPts val="500"/>
              </a:spcAft>
            </a:pPr>
            <a:r>
              <a:rPr lang="en-GB" dirty="0"/>
              <a:t>Economic operators shall provide </a:t>
            </a:r>
            <a:r>
              <a:rPr lang="en-GB" b="1" dirty="0"/>
              <a:t>information</a:t>
            </a:r>
            <a:r>
              <a:rPr lang="en-GB" dirty="0"/>
              <a:t> on the </a:t>
            </a:r>
            <a:r>
              <a:rPr lang="en-GB" b="1" dirty="0"/>
              <a:t>types of containers </a:t>
            </a:r>
            <a:r>
              <a:rPr lang="en-GB" dirty="0"/>
              <a:t>that may be used to refill, the </a:t>
            </a:r>
            <a:r>
              <a:rPr lang="en-GB" b="1" dirty="0"/>
              <a:t>hygiene standards </a:t>
            </a:r>
            <a:r>
              <a:rPr lang="en-GB" dirty="0"/>
              <a:t>for refill, the </a:t>
            </a:r>
            <a:r>
              <a:rPr lang="en-GB" b="1" dirty="0"/>
              <a:t>responsibility of the end user </a:t>
            </a:r>
            <a:r>
              <a:rPr lang="en-GB" dirty="0"/>
              <a:t>in relation to the use of the containers</a:t>
            </a:r>
            <a:endParaRPr lang="en-US" dirty="0"/>
          </a:p>
          <a:p>
            <a:pPr lvl="1">
              <a:spcAft>
                <a:spcPts val="500"/>
              </a:spcAft>
            </a:pPr>
            <a:r>
              <a:rPr lang="en-GB" dirty="0"/>
              <a:t>Regularly updated and either clearly displayed on the premises or otherwise provided to end users</a:t>
            </a:r>
            <a:endParaRPr lang="en-US" dirty="0"/>
          </a:p>
          <a:p>
            <a:pPr>
              <a:spcAft>
                <a:spcPts val="500"/>
              </a:spcAft>
            </a:pPr>
            <a:r>
              <a:rPr lang="en-GB" dirty="0"/>
              <a:t>Refill </a:t>
            </a:r>
            <a:r>
              <a:rPr lang="en-GB" b="1" dirty="0"/>
              <a:t>requirements</a:t>
            </a:r>
          </a:p>
          <a:p>
            <a:pPr lvl="1">
              <a:spcAft>
                <a:spcPts val="500"/>
              </a:spcAft>
            </a:pPr>
            <a:r>
              <a:rPr lang="en-GB" dirty="0"/>
              <a:t>Laid down in Part C of Annex VI </a:t>
            </a:r>
          </a:p>
          <a:p>
            <a:pPr lvl="1">
              <a:spcAft>
                <a:spcPts val="500"/>
              </a:spcAft>
            </a:pPr>
            <a:r>
              <a:rPr lang="en-GB" dirty="0"/>
              <a:t>Can be set in other Union legislation for the sale of products through refill</a:t>
            </a:r>
            <a:endParaRPr lang="en-US" dirty="0"/>
          </a:p>
          <a:p>
            <a:pPr>
              <a:spcAft>
                <a:spcPts val="500"/>
              </a:spcAft>
            </a:pPr>
            <a:r>
              <a:rPr lang="en-US" dirty="0"/>
              <a:t>From 1 January 2030, final distributors with a sales area of more than 400m2 shall </a:t>
            </a:r>
            <a:r>
              <a:rPr lang="en-US" dirty="0" err="1"/>
              <a:t>endeavour</a:t>
            </a:r>
            <a:r>
              <a:rPr lang="en-US" dirty="0"/>
              <a:t> to dedicate 10% of that sales area to refill stations </a:t>
            </a:r>
          </a:p>
          <a:p>
            <a:pPr lvl="1">
              <a:spcAft>
                <a:spcPts val="500"/>
              </a:spcAft>
            </a:pPr>
            <a:r>
              <a:rPr lang="en-US" dirty="0"/>
              <a:t>For both food and non-food products</a:t>
            </a:r>
          </a:p>
        </p:txBody>
      </p:sp>
      <p:sp>
        <p:nvSpPr>
          <p:cNvPr id="3" name="Slide Number Placeholder 2">
            <a:extLst>
              <a:ext uri="{FF2B5EF4-FFF2-40B4-BE49-F238E27FC236}">
                <a16:creationId xmlns:a16="http://schemas.microsoft.com/office/drawing/2014/main" id="{22DB53EC-F05D-4F81-9FD8-BBE9EB736F34}"/>
              </a:ext>
            </a:extLst>
          </p:cNvPr>
          <p:cNvSpPr>
            <a:spLocks noGrp="1"/>
          </p:cNvSpPr>
          <p:nvPr>
            <p:ph type="sldNum" sz="quarter" idx="4"/>
          </p:nvPr>
        </p:nvSpPr>
        <p:spPr/>
        <p:txBody>
          <a:bodyPr/>
          <a:lstStyle/>
          <a:p>
            <a:fld id="{0C7B3C8D-2770-41D6-8B41-1E36909EC4B9}" type="slidenum">
              <a:rPr lang="en-US" smtClean="0"/>
              <a:pPr/>
              <a:t>33</a:t>
            </a:fld>
            <a:endParaRPr lang="en-US" dirty="0"/>
          </a:p>
        </p:txBody>
      </p:sp>
      <p:sp>
        <p:nvSpPr>
          <p:cNvPr id="4" name="Title 3">
            <a:extLst>
              <a:ext uri="{FF2B5EF4-FFF2-40B4-BE49-F238E27FC236}">
                <a16:creationId xmlns:a16="http://schemas.microsoft.com/office/drawing/2014/main" id="{299DAC75-4F21-4AB6-A811-077726A31D7D}"/>
              </a:ext>
            </a:extLst>
          </p:cNvPr>
          <p:cNvSpPr>
            <a:spLocks noGrp="1"/>
          </p:cNvSpPr>
          <p:nvPr>
            <p:ph type="title"/>
          </p:nvPr>
        </p:nvSpPr>
        <p:spPr/>
        <p:txBody>
          <a:bodyPr/>
          <a:lstStyle/>
          <a:p>
            <a:r>
              <a:rPr lang="en-US" dirty="0"/>
              <a:t>Obligations related to refill </a:t>
            </a:r>
          </a:p>
        </p:txBody>
      </p:sp>
    </p:spTree>
    <p:extLst>
      <p:ext uri="{BB962C8B-B14F-4D97-AF65-F5344CB8AC3E}">
        <p14:creationId xmlns:p14="http://schemas.microsoft.com/office/powerpoint/2010/main" val="266125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98B337-0646-4886-968E-A84F0BF3FE67}"/>
              </a:ext>
            </a:extLst>
          </p:cNvPr>
          <p:cNvSpPr>
            <a:spLocks noGrp="1"/>
          </p:cNvSpPr>
          <p:nvPr>
            <p:ph idx="1"/>
          </p:nvPr>
        </p:nvSpPr>
        <p:spPr/>
        <p:txBody>
          <a:bodyPr/>
          <a:lstStyle/>
          <a:p>
            <a:r>
              <a:rPr lang="en-US" dirty="0"/>
              <a:t>Certain provisions of the PPWR apply specifically to “food-contact packaging,” some refer specifically to packaging for specific foods (e.g., beverages), and some provisions apply only to “contact sensitive” packaging</a:t>
            </a:r>
          </a:p>
          <a:p>
            <a:r>
              <a:rPr lang="en-US" dirty="0"/>
              <a:t>Recall the definition of ‘</a:t>
            </a:r>
            <a:r>
              <a:rPr lang="en-US" b="1" dirty="0"/>
              <a:t>contact sensitive packaging</a:t>
            </a:r>
            <a:r>
              <a:rPr lang="en-US" dirty="0"/>
              <a:t>’ under Article 1.3 (49) of the PPWR:</a:t>
            </a:r>
          </a:p>
          <a:p>
            <a:pPr lvl="1"/>
            <a:r>
              <a:rPr lang="en-US" dirty="0"/>
              <a:t>packaging that is intended to be applied to products in the scope of Regulations: (EC) No 1831/2003, (EC) No 1935/2004, (EC) No 767/2009, (EC) No 2009/1223, (EU) 2017/745, (EU) 2017/746, (EU) 2019/4, (EU) 2019/6, Directive 2001/83/EC, Directive 2008/68/EC or for products as defined in Article 1 and 2 of Commission Decision (EU)2023/1809, Directive 2002/46/EC of the European Parliament and of the Council, or Directive 2008/68/EC      </a:t>
            </a:r>
          </a:p>
          <a:p>
            <a:r>
              <a:rPr lang="en-US" dirty="0"/>
              <a:t>Under this definition, contact sensitive packaging applies to several different types of products, covered under the regulations cited above (e.g., packaging for cosmetics, medical devices, medicinal products)</a:t>
            </a:r>
          </a:p>
          <a:p>
            <a:r>
              <a:rPr lang="en-US" dirty="0"/>
              <a:t>Contact sensitive packaging includes packaging intended to come into contact with food, as these packaging products are under the scope of the “Framework Regulation”  ((EC) No 1935/2004)</a:t>
            </a:r>
          </a:p>
          <a:p>
            <a:pPr marL="0" indent="0">
              <a:buNone/>
            </a:pPr>
            <a:endParaRPr lang="en-US" dirty="0"/>
          </a:p>
        </p:txBody>
      </p:sp>
      <p:sp>
        <p:nvSpPr>
          <p:cNvPr id="3" name="Slide Number Placeholder 2">
            <a:extLst>
              <a:ext uri="{FF2B5EF4-FFF2-40B4-BE49-F238E27FC236}">
                <a16:creationId xmlns:a16="http://schemas.microsoft.com/office/drawing/2014/main" id="{EF60E9F6-F94C-44A3-AA16-07FCD417727C}"/>
              </a:ext>
            </a:extLst>
          </p:cNvPr>
          <p:cNvSpPr>
            <a:spLocks noGrp="1"/>
          </p:cNvSpPr>
          <p:nvPr>
            <p:ph type="sldNum" sz="quarter" idx="4"/>
          </p:nvPr>
        </p:nvSpPr>
        <p:spPr/>
        <p:txBody>
          <a:bodyPr/>
          <a:lstStyle/>
          <a:p>
            <a:fld id="{0C7B3C8D-2770-41D6-8B41-1E36909EC4B9}" type="slidenum">
              <a:rPr lang="en-US" smtClean="0"/>
              <a:pPr/>
              <a:t>34</a:t>
            </a:fld>
            <a:endParaRPr lang="en-US" dirty="0"/>
          </a:p>
        </p:txBody>
      </p:sp>
      <p:sp>
        <p:nvSpPr>
          <p:cNvPr id="4" name="Title 3">
            <a:extLst>
              <a:ext uri="{FF2B5EF4-FFF2-40B4-BE49-F238E27FC236}">
                <a16:creationId xmlns:a16="http://schemas.microsoft.com/office/drawing/2014/main" id="{8EE608DB-533F-4EB0-AEF4-1B71C30CCED7}"/>
              </a:ext>
            </a:extLst>
          </p:cNvPr>
          <p:cNvSpPr>
            <a:spLocks noGrp="1"/>
          </p:cNvSpPr>
          <p:nvPr>
            <p:ph type="title"/>
          </p:nvPr>
        </p:nvSpPr>
        <p:spPr/>
        <p:txBody>
          <a:bodyPr/>
          <a:lstStyle/>
          <a:p>
            <a:r>
              <a:rPr lang="en-US" dirty="0"/>
              <a:t>Specific provisions on food packaging</a:t>
            </a:r>
          </a:p>
        </p:txBody>
      </p:sp>
    </p:spTree>
    <p:extLst>
      <p:ext uri="{BB962C8B-B14F-4D97-AF65-F5344CB8AC3E}">
        <p14:creationId xmlns:p14="http://schemas.microsoft.com/office/powerpoint/2010/main" val="317371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10C076-2247-44C6-A9B9-C40EC2C29950}"/>
              </a:ext>
            </a:extLst>
          </p:cNvPr>
          <p:cNvSpPr>
            <a:spLocks noGrp="1"/>
          </p:cNvSpPr>
          <p:nvPr>
            <p:ph idx="1"/>
          </p:nvPr>
        </p:nvSpPr>
        <p:spPr/>
        <p:txBody>
          <a:bodyPr/>
          <a:lstStyle/>
          <a:p>
            <a:r>
              <a:rPr lang="en-US" dirty="0"/>
              <a:t>Article 5.5 - Food packaging will not be allowed to be placed on the market </a:t>
            </a:r>
            <a:r>
              <a:rPr lang="en-US" b="1" dirty="0"/>
              <a:t>as of 26 August 2026</a:t>
            </a:r>
            <a:r>
              <a:rPr lang="en-US" sz="2000" b="1" dirty="0"/>
              <a:t>*</a:t>
            </a:r>
            <a:r>
              <a:rPr lang="en-US" b="1" dirty="0"/>
              <a:t> </a:t>
            </a:r>
            <a:r>
              <a:rPr lang="en-US" dirty="0"/>
              <a:t>if it contains PFAS at levels equal to or above the following levels:</a:t>
            </a:r>
          </a:p>
          <a:p>
            <a:endParaRPr lang="en-US" dirty="0"/>
          </a:p>
          <a:p>
            <a:pPr lvl="1"/>
            <a:r>
              <a:rPr lang="en-US" dirty="0"/>
              <a:t>25 parts per billion (ppb) for any PFAS measured with targeted PFAS analysis (polymeric PFAS excluded)</a:t>
            </a:r>
          </a:p>
          <a:p>
            <a:pPr lvl="1"/>
            <a:endParaRPr lang="en-US" dirty="0"/>
          </a:p>
          <a:p>
            <a:pPr lvl="1"/>
            <a:r>
              <a:rPr lang="en-US" dirty="0"/>
              <a:t>250 ppb for the sum of PFAS measured with targeted PFAS analysis (polymeric PFAS excluded) </a:t>
            </a:r>
          </a:p>
          <a:p>
            <a:pPr lvl="1"/>
            <a:endParaRPr lang="en-US" dirty="0"/>
          </a:p>
          <a:p>
            <a:pPr lvl="1"/>
            <a:r>
              <a:rPr lang="en-US" dirty="0"/>
              <a:t>50 parts per million (ppm) for PFASs (including polymeric PFAS) </a:t>
            </a:r>
          </a:p>
          <a:p>
            <a:pPr lvl="2"/>
            <a:r>
              <a:rPr lang="en-US" dirty="0"/>
              <a:t>if total fluorine exceeds 50 ppm, it will be important to know the quantity of fluorine measured as PFAS or non-PFAS – this information will need to be passed down the supply chain on request so that the final manufacturer or importer is able to complete its required Declaration of Conformity </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r>
              <a:rPr lang="en-US" i="1" dirty="0"/>
              <a:t>* To the extent placing on the market is not already prohibited under another Union act </a:t>
            </a:r>
          </a:p>
          <a:p>
            <a:pPr lvl="1"/>
            <a:endParaRPr lang="en-US" dirty="0"/>
          </a:p>
        </p:txBody>
      </p:sp>
      <p:sp>
        <p:nvSpPr>
          <p:cNvPr id="3" name="Slide Number Placeholder 2">
            <a:extLst>
              <a:ext uri="{FF2B5EF4-FFF2-40B4-BE49-F238E27FC236}">
                <a16:creationId xmlns:a16="http://schemas.microsoft.com/office/drawing/2014/main" id="{0CAB9FB6-6569-4B44-A7A4-0DFDA7FDCCE6}"/>
              </a:ext>
            </a:extLst>
          </p:cNvPr>
          <p:cNvSpPr>
            <a:spLocks noGrp="1"/>
          </p:cNvSpPr>
          <p:nvPr>
            <p:ph type="sldNum" sz="quarter" idx="4"/>
          </p:nvPr>
        </p:nvSpPr>
        <p:spPr/>
        <p:txBody>
          <a:bodyPr/>
          <a:lstStyle/>
          <a:p>
            <a:fld id="{0C7B3C8D-2770-41D6-8B41-1E36909EC4B9}" type="slidenum">
              <a:rPr lang="en-US" smtClean="0"/>
              <a:pPr/>
              <a:t>35</a:t>
            </a:fld>
            <a:endParaRPr lang="en-US" dirty="0"/>
          </a:p>
        </p:txBody>
      </p:sp>
      <p:sp>
        <p:nvSpPr>
          <p:cNvPr id="4" name="Title 3">
            <a:extLst>
              <a:ext uri="{FF2B5EF4-FFF2-40B4-BE49-F238E27FC236}">
                <a16:creationId xmlns:a16="http://schemas.microsoft.com/office/drawing/2014/main" id="{85079323-BEC9-4095-8223-AF334A47F046}"/>
              </a:ext>
            </a:extLst>
          </p:cNvPr>
          <p:cNvSpPr>
            <a:spLocks noGrp="1"/>
          </p:cNvSpPr>
          <p:nvPr>
            <p:ph type="title"/>
          </p:nvPr>
        </p:nvSpPr>
        <p:spPr/>
        <p:txBody>
          <a:bodyPr/>
          <a:lstStyle/>
          <a:p>
            <a:r>
              <a:rPr lang="en-US" dirty="0"/>
              <a:t>Food Packaging Restrictions - PFAS</a:t>
            </a:r>
          </a:p>
        </p:txBody>
      </p:sp>
    </p:spTree>
    <p:extLst>
      <p:ext uri="{BB962C8B-B14F-4D97-AF65-F5344CB8AC3E}">
        <p14:creationId xmlns:p14="http://schemas.microsoft.com/office/powerpoint/2010/main" val="68569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912223-58E8-4363-83AC-6CECFFC02B98}"/>
              </a:ext>
            </a:extLst>
          </p:cNvPr>
          <p:cNvSpPr>
            <a:spLocks noGrp="1"/>
          </p:cNvSpPr>
          <p:nvPr>
            <p:ph idx="1"/>
          </p:nvPr>
        </p:nvSpPr>
        <p:spPr/>
        <p:txBody>
          <a:bodyPr/>
          <a:lstStyle/>
          <a:p>
            <a:r>
              <a:rPr lang="en-US" dirty="0"/>
              <a:t>The PPWR Article 6 requirements for recyclability specifically exempt “contact-sensitive packaging” for certain types of food:</a:t>
            </a:r>
          </a:p>
          <a:p>
            <a:pPr lvl="1"/>
            <a:r>
              <a:rPr lang="en-US" dirty="0"/>
              <a:t>Infant formula and follow-on formula</a:t>
            </a:r>
          </a:p>
          <a:p>
            <a:pPr lvl="1"/>
            <a:r>
              <a:rPr lang="en-US" dirty="0"/>
              <a:t>Processed cereal-based food</a:t>
            </a:r>
          </a:p>
          <a:p>
            <a:pPr lvl="1"/>
            <a:r>
              <a:rPr lang="en-US" dirty="0"/>
              <a:t>Baby food</a:t>
            </a:r>
          </a:p>
          <a:p>
            <a:pPr lvl="1"/>
            <a:r>
              <a:rPr lang="en-US" dirty="0"/>
              <a:t>Food for special medical purposes</a:t>
            </a:r>
          </a:p>
          <a:p>
            <a:pPr lvl="1"/>
            <a:endParaRPr lang="en-US" dirty="0"/>
          </a:p>
          <a:p>
            <a:r>
              <a:rPr lang="en-US" dirty="0"/>
              <a:t>Compostable packaging is also exempt – note that the following materials must be compostable by 12 February 2028</a:t>
            </a:r>
          </a:p>
          <a:p>
            <a:pPr lvl="1"/>
            <a:r>
              <a:rPr lang="en-US" dirty="0"/>
              <a:t>Sticky labels affixed to fruit and vegetables</a:t>
            </a:r>
          </a:p>
          <a:p>
            <a:pPr lvl="1"/>
            <a:r>
              <a:rPr lang="en-US" dirty="0"/>
              <a:t>Tea, coffee, or other beverage bags that are intended to be used and disposed of together with the product</a:t>
            </a:r>
          </a:p>
          <a:p>
            <a:pPr lvl="1"/>
            <a:endParaRPr lang="en-US" dirty="0"/>
          </a:p>
          <a:p>
            <a:pPr marL="0" indent="0">
              <a:buNone/>
            </a:pPr>
            <a:r>
              <a:rPr lang="en-US" dirty="0"/>
              <a:t> </a:t>
            </a:r>
          </a:p>
        </p:txBody>
      </p:sp>
      <p:sp>
        <p:nvSpPr>
          <p:cNvPr id="3" name="Slide Number Placeholder 2">
            <a:extLst>
              <a:ext uri="{FF2B5EF4-FFF2-40B4-BE49-F238E27FC236}">
                <a16:creationId xmlns:a16="http://schemas.microsoft.com/office/drawing/2014/main" id="{03899EFE-DFF0-4D27-AF3C-D9FA0DF82ECB}"/>
              </a:ext>
            </a:extLst>
          </p:cNvPr>
          <p:cNvSpPr>
            <a:spLocks noGrp="1"/>
          </p:cNvSpPr>
          <p:nvPr>
            <p:ph type="sldNum" sz="quarter" idx="4"/>
          </p:nvPr>
        </p:nvSpPr>
        <p:spPr/>
        <p:txBody>
          <a:bodyPr/>
          <a:lstStyle/>
          <a:p>
            <a:fld id="{0C7B3C8D-2770-41D6-8B41-1E36909EC4B9}" type="slidenum">
              <a:rPr lang="en-US" smtClean="0"/>
              <a:pPr/>
              <a:t>36</a:t>
            </a:fld>
            <a:endParaRPr lang="en-US" dirty="0"/>
          </a:p>
        </p:txBody>
      </p:sp>
      <p:sp>
        <p:nvSpPr>
          <p:cNvPr id="4" name="Title 3">
            <a:extLst>
              <a:ext uri="{FF2B5EF4-FFF2-40B4-BE49-F238E27FC236}">
                <a16:creationId xmlns:a16="http://schemas.microsoft.com/office/drawing/2014/main" id="{7235EA19-ACB9-4C09-AAD3-0BB95EABE5FB}"/>
              </a:ext>
            </a:extLst>
          </p:cNvPr>
          <p:cNvSpPr>
            <a:spLocks noGrp="1"/>
          </p:cNvSpPr>
          <p:nvPr>
            <p:ph type="title"/>
          </p:nvPr>
        </p:nvSpPr>
        <p:spPr/>
        <p:txBody>
          <a:bodyPr/>
          <a:lstStyle/>
          <a:p>
            <a:r>
              <a:rPr lang="en-US" dirty="0"/>
              <a:t>Exemptions from “Recyclable Packaging” Provisions for Food Packaging</a:t>
            </a:r>
          </a:p>
        </p:txBody>
      </p:sp>
    </p:spTree>
    <p:extLst>
      <p:ext uri="{BB962C8B-B14F-4D97-AF65-F5344CB8AC3E}">
        <p14:creationId xmlns:p14="http://schemas.microsoft.com/office/powerpoint/2010/main" val="37705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A9B48-D29E-478B-A669-4A45ADC587DB}"/>
              </a:ext>
            </a:extLst>
          </p:cNvPr>
          <p:cNvSpPr>
            <a:spLocks noGrp="1"/>
          </p:cNvSpPr>
          <p:nvPr>
            <p:ph idx="1"/>
          </p:nvPr>
        </p:nvSpPr>
        <p:spPr>
          <a:xfrm>
            <a:off x="609600" y="1220579"/>
            <a:ext cx="10793506" cy="5408821"/>
          </a:xfrm>
        </p:spPr>
        <p:txBody>
          <a:bodyPr/>
          <a:lstStyle/>
          <a:p>
            <a:r>
              <a:rPr lang="en-US" dirty="0"/>
              <a:t>Minimum recycled content (post-consumer waste) requirements (see slide 23 above)</a:t>
            </a:r>
          </a:p>
          <a:p>
            <a:r>
              <a:rPr lang="en-US" dirty="0"/>
              <a:t>Recall that plastic packaging intended for use only for foods for infants and young children, for special medical purposes, and for drinks and food typically used for young children is exempt </a:t>
            </a:r>
          </a:p>
          <a:p>
            <a:r>
              <a:rPr lang="en-US" dirty="0"/>
              <a:t>Also note that an exemption will apply if the quantity of recycled content poses a threat to human health and results in non-compliance with the Framework Regulation on food-contact materials ((EC 1935/2004)</a:t>
            </a:r>
          </a:p>
          <a:p>
            <a:endParaRPr lang="en-US" dirty="0"/>
          </a:p>
        </p:txBody>
      </p:sp>
      <p:sp>
        <p:nvSpPr>
          <p:cNvPr id="3" name="Slide Number Placeholder 2">
            <a:extLst>
              <a:ext uri="{FF2B5EF4-FFF2-40B4-BE49-F238E27FC236}">
                <a16:creationId xmlns:a16="http://schemas.microsoft.com/office/drawing/2014/main" id="{9636E63F-B9CF-466A-B75D-2A264328CF37}"/>
              </a:ext>
            </a:extLst>
          </p:cNvPr>
          <p:cNvSpPr>
            <a:spLocks noGrp="1"/>
          </p:cNvSpPr>
          <p:nvPr>
            <p:ph type="sldNum" sz="quarter" idx="4"/>
          </p:nvPr>
        </p:nvSpPr>
        <p:spPr/>
        <p:txBody>
          <a:bodyPr/>
          <a:lstStyle/>
          <a:p>
            <a:fld id="{0C7B3C8D-2770-41D6-8B41-1E36909EC4B9}" type="slidenum">
              <a:rPr lang="en-US" smtClean="0"/>
              <a:pPr/>
              <a:t>37</a:t>
            </a:fld>
            <a:endParaRPr lang="en-US" dirty="0"/>
          </a:p>
        </p:txBody>
      </p:sp>
      <p:sp>
        <p:nvSpPr>
          <p:cNvPr id="4" name="Title 3">
            <a:extLst>
              <a:ext uri="{FF2B5EF4-FFF2-40B4-BE49-F238E27FC236}">
                <a16:creationId xmlns:a16="http://schemas.microsoft.com/office/drawing/2014/main" id="{5172239A-2C85-45C9-BC62-A5BB4C444E29}"/>
              </a:ext>
            </a:extLst>
          </p:cNvPr>
          <p:cNvSpPr>
            <a:spLocks noGrp="1"/>
          </p:cNvSpPr>
          <p:nvPr>
            <p:ph type="title"/>
          </p:nvPr>
        </p:nvSpPr>
        <p:spPr/>
        <p:txBody>
          <a:bodyPr/>
          <a:lstStyle/>
          <a:p>
            <a:r>
              <a:rPr lang="en-US" dirty="0"/>
              <a:t>Recycled Content Requirements for Plastic Food Packaging</a:t>
            </a:r>
          </a:p>
        </p:txBody>
      </p:sp>
      <p:graphicFrame>
        <p:nvGraphicFramePr>
          <p:cNvPr id="5" name="Table 4">
            <a:extLst>
              <a:ext uri="{FF2B5EF4-FFF2-40B4-BE49-F238E27FC236}">
                <a16:creationId xmlns:a16="http://schemas.microsoft.com/office/drawing/2014/main" id="{D92FC858-9D2F-46E4-9D1A-067F5B30DC2B}"/>
              </a:ext>
            </a:extLst>
          </p:cNvPr>
          <p:cNvGraphicFramePr>
            <a:graphicFrameLocks noGrp="1"/>
          </p:cNvGraphicFramePr>
          <p:nvPr>
            <p:extLst>
              <p:ext uri="{D42A27DB-BD31-4B8C-83A1-F6EECF244321}">
                <p14:modId xmlns:p14="http://schemas.microsoft.com/office/powerpoint/2010/main" val="1718011739"/>
              </p:ext>
            </p:extLst>
          </p:nvPr>
        </p:nvGraphicFramePr>
        <p:xfrm>
          <a:off x="788894" y="3057914"/>
          <a:ext cx="9929382" cy="3068250"/>
        </p:xfrm>
        <a:graphic>
          <a:graphicData uri="http://schemas.openxmlformats.org/drawingml/2006/table">
            <a:tbl>
              <a:tblPr firstRow="1" bandRow="1">
                <a:tableStyleId>{9DCAF9ED-07DC-4A11-8D7F-57B35C25682E}</a:tableStyleId>
              </a:tblPr>
              <a:tblGrid>
                <a:gridCol w="7346437">
                  <a:extLst>
                    <a:ext uri="{9D8B030D-6E8A-4147-A177-3AD203B41FA5}">
                      <a16:colId xmlns:a16="http://schemas.microsoft.com/office/drawing/2014/main" val="2629988829"/>
                    </a:ext>
                  </a:extLst>
                </a:gridCol>
                <a:gridCol w="1300899">
                  <a:extLst>
                    <a:ext uri="{9D8B030D-6E8A-4147-A177-3AD203B41FA5}">
                      <a16:colId xmlns:a16="http://schemas.microsoft.com/office/drawing/2014/main" val="3116724827"/>
                    </a:ext>
                  </a:extLst>
                </a:gridCol>
                <a:gridCol w="1282046">
                  <a:extLst>
                    <a:ext uri="{9D8B030D-6E8A-4147-A177-3AD203B41FA5}">
                      <a16:colId xmlns:a16="http://schemas.microsoft.com/office/drawing/2014/main" val="153481155"/>
                    </a:ext>
                  </a:extLst>
                </a:gridCol>
              </a:tblGrid>
              <a:tr h="777170">
                <a:tc>
                  <a:txBody>
                    <a:bodyPr/>
                    <a:lstStyle/>
                    <a:p>
                      <a:r>
                        <a:rPr lang="en-US" dirty="0"/>
                        <a:t>Packaging Type</a:t>
                      </a:r>
                    </a:p>
                  </a:txBody>
                  <a:tcPr/>
                </a:tc>
                <a:tc>
                  <a:txBody>
                    <a:bodyPr/>
                    <a:lstStyle/>
                    <a:p>
                      <a:r>
                        <a:rPr lang="en-US" dirty="0"/>
                        <a:t>1 January 2030</a:t>
                      </a:r>
                    </a:p>
                  </a:txBody>
                  <a:tcPr/>
                </a:tc>
                <a:tc>
                  <a:txBody>
                    <a:bodyPr/>
                    <a:lstStyle/>
                    <a:p>
                      <a:r>
                        <a:rPr lang="en-US" dirty="0"/>
                        <a:t>1 January 2040</a:t>
                      </a:r>
                    </a:p>
                  </a:txBody>
                  <a:tcPr/>
                </a:tc>
                <a:extLst>
                  <a:ext uri="{0D108BD9-81ED-4DB2-BD59-A6C34878D82A}">
                    <a16:rowId xmlns:a16="http://schemas.microsoft.com/office/drawing/2014/main" val="1890092014"/>
                  </a:ext>
                </a:extLst>
              </a:tr>
              <a:tr h="370840">
                <a:tc>
                  <a:txBody>
                    <a:bodyPr/>
                    <a:lstStyle/>
                    <a:p>
                      <a:r>
                        <a:rPr lang="en-US" dirty="0"/>
                        <a:t>Contact-sensitive packaging made from PET as the major component </a:t>
                      </a:r>
                    </a:p>
                    <a:p>
                      <a:r>
                        <a:rPr lang="en-US" dirty="0"/>
                        <a:t>(except single-use beverage bottles)</a:t>
                      </a:r>
                    </a:p>
                  </a:txBody>
                  <a:tcPr/>
                </a:tc>
                <a:tc>
                  <a:txBody>
                    <a:bodyPr/>
                    <a:lstStyle/>
                    <a:p>
                      <a:r>
                        <a:rPr lang="en-US" dirty="0"/>
                        <a:t>30%</a:t>
                      </a:r>
                    </a:p>
                  </a:txBody>
                  <a:tcPr/>
                </a:tc>
                <a:tc>
                  <a:txBody>
                    <a:bodyPr/>
                    <a:lstStyle/>
                    <a:p>
                      <a:r>
                        <a:rPr lang="en-US" dirty="0"/>
                        <a:t>50%</a:t>
                      </a:r>
                    </a:p>
                  </a:txBody>
                  <a:tcPr/>
                </a:tc>
                <a:extLst>
                  <a:ext uri="{0D108BD9-81ED-4DB2-BD59-A6C34878D82A}">
                    <a16:rowId xmlns:a16="http://schemas.microsoft.com/office/drawing/2014/main" val="24276347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B2B43"/>
                          </a:solidFill>
                          <a:effectLst/>
                          <a:uLnTx/>
                          <a:uFillTx/>
                          <a:latin typeface="+mn-lt"/>
                          <a:ea typeface="+mn-ea"/>
                          <a:cs typeface="+mn-cs"/>
                        </a:rPr>
                        <a:t>Contact-sensitive packaging made from plastic materials other than PET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B2B43"/>
                          </a:solidFill>
                          <a:effectLst/>
                          <a:uLnTx/>
                          <a:uFillTx/>
                          <a:latin typeface="+mn-lt"/>
                          <a:ea typeface="+mn-ea"/>
                          <a:cs typeface="+mn-cs"/>
                        </a:rPr>
                        <a:t>(except single-use beverage bottles)</a:t>
                      </a:r>
                    </a:p>
                    <a:p>
                      <a:endParaRPr lang="en-US" dirty="0"/>
                    </a:p>
                  </a:txBody>
                  <a:tcPr/>
                </a:tc>
                <a:tc>
                  <a:txBody>
                    <a:bodyPr/>
                    <a:lstStyle/>
                    <a:p>
                      <a:r>
                        <a:rPr lang="en-US" dirty="0"/>
                        <a:t>10%</a:t>
                      </a:r>
                    </a:p>
                  </a:txBody>
                  <a:tcPr/>
                </a:tc>
                <a:tc>
                  <a:txBody>
                    <a:bodyPr/>
                    <a:lstStyle/>
                    <a:p>
                      <a:r>
                        <a:rPr lang="en-US" dirty="0"/>
                        <a:t>25%</a:t>
                      </a:r>
                    </a:p>
                  </a:txBody>
                  <a:tcPr/>
                </a:tc>
                <a:extLst>
                  <a:ext uri="{0D108BD9-81ED-4DB2-BD59-A6C34878D82A}">
                    <a16:rowId xmlns:a16="http://schemas.microsoft.com/office/drawing/2014/main" val="4109973392"/>
                  </a:ext>
                </a:extLst>
              </a:tr>
              <a:tr h="370840">
                <a:tc>
                  <a:txBody>
                    <a:bodyPr/>
                    <a:lstStyle/>
                    <a:p>
                      <a:r>
                        <a:rPr lang="en-US" dirty="0"/>
                        <a:t>Single-use plastic beverage bottles</a:t>
                      </a:r>
                    </a:p>
                  </a:txBody>
                  <a:tcPr/>
                </a:tc>
                <a:tc>
                  <a:txBody>
                    <a:bodyPr/>
                    <a:lstStyle/>
                    <a:p>
                      <a:r>
                        <a:rPr lang="en-US" dirty="0"/>
                        <a:t>30%</a:t>
                      </a:r>
                    </a:p>
                  </a:txBody>
                  <a:tcPr/>
                </a:tc>
                <a:tc>
                  <a:txBody>
                    <a:bodyPr/>
                    <a:lstStyle/>
                    <a:p>
                      <a:r>
                        <a:rPr lang="en-US" dirty="0"/>
                        <a:t>65%</a:t>
                      </a:r>
                    </a:p>
                  </a:txBody>
                  <a:tcPr/>
                </a:tc>
                <a:extLst>
                  <a:ext uri="{0D108BD9-81ED-4DB2-BD59-A6C34878D82A}">
                    <a16:rowId xmlns:a16="http://schemas.microsoft.com/office/drawing/2014/main" val="2074657712"/>
                  </a:ext>
                </a:extLst>
              </a:tr>
              <a:tr h="361221">
                <a:tc>
                  <a:txBody>
                    <a:bodyPr/>
                    <a:lstStyle/>
                    <a:p>
                      <a:r>
                        <a:rPr lang="en-US" dirty="0"/>
                        <a:t>Other plastic packaging</a:t>
                      </a:r>
                    </a:p>
                  </a:txBody>
                  <a:tcPr/>
                </a:tc>
                <a:tc>
                  <a:txBody>
                    <a:bodyPr/>
                    <a:lstStyle/>
                    <a:p>
                      <a:r>
                        <a:rPr lang="en-US" dirty="0"/>
                        <a:t>35%</a:t>
                      </a:r>
                    </a:p>
                  </a:txBody>
                  <a:tcPr/>
                </a:tc>
                <a:tc>
                  <a:txBody>
                    <a:bodyPr/>
                    <a:lstStyle/>
                    <a:p>
                      <a:r>
                        <a:rPr lang="en-US" dirty="0"/>
                        <a:t>65%</a:t>
                      </a:r>
                    </a:p>
                  </a:txBody>
                  <a:tcPr/>
                </a:tc>
                <a:extLst>
                  <a:ext uri="{0D108BD9-81ED-4DB2-BD59-A6C34878D82A}">
                    <a16:rowId xmlns:a16="http://schemas.microsoft.com/office/drawing/2014/main" val="656133893"/>
                  </a:ext>
                </a:extLst>
              </a:tr>
            </a:tbl>
          </a:graphicData>
        </a:graphic>
      </p:graphicFrame>
    </p:spTree>
    <p:extLst>
      <p:ext uri="{BB962C8B-B14F-4D97-AF65-F5344CB8AC3E}">
        <p14:creationId xmlns:p14="http://schemas.microsoft.com/office/powerpoint/2010/main" val="289623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1AE1D6-5521-4752-B42D-8C18FE20F074}"/>
              </a:ext>
            </a:extLst>
          </p:cNvPr>
          <p:cNvSpPr>
            <a:spLocks noGrp="1"/>
          </p:cNvSpPr>
          <p:nvPr>
            <p:ph idx="1"/>
          </p:nvPr>
        </p:nvSpPr>
        <p:spPr/>
        <p:txBody>
          <a:bodyPr/>
          <a:lstStyle/>
          <a:p>
            <a:r>
              <a:rPr lang="en-US" dirty="0"/>
              <a:t>Article 34 of the PPWR directs Member States to achieve a sustained reduction in lightweight carrier bags in their territory by adopting national measures.</a:t>
            </a:r>
          </a:p>
          <a:p>
            <a:r>
              <a:rPr lang="en-US" dirty="0"/>
              <a:t>But, Member States are allowed to exclude from the obligations set up under such measures very lightweight plastic carrier bags which are required for hygiene purposes or provided as sales packaging for loose food to prevent food waste.</a:t>
            </a:r>
          </a:p>
        </p:txBody>
      </p:sp>
      <p:sp>
        <p:nvSpPr>
          <p:cNvPr id="3" name="Slide Number Placeholder 2">
            <a:extLst>
              <a:ext uri="{FF2B5EF4-FFF2-40B4-BE49-F238E27FC236}">
                <a16:creationId xmlns:a16="http://schemas.microsoft.com/office/drawing/2014/main" id="{0119F03D-62AC-4F86-83D1-7755EE1632A1}"/>
              </a:ext>
            </a:extLst>
          </p:cNvPr>
          <p:cNvSpPr>
            <a:spLocks noGrp="1"/>
          </p:cNvSpPr>
          <p:nvPr>
            <p:ph type="sldNum" sz="quarter" idx="4"/>
          </p:nvPr>
        </p:nvSpPr>
        <p:spPr/>
        <p:txBody>
          <a:bodyPr/>
          <a:lstStyle/>
          <a:p>
            <a:fld id="{0C7B3C8D-2770-41D6-8B41-1E36909EC4B9}" type="slidenum">
              <a:rPr lang="en-US" smtClean="0"/>
              <a:pPr/>
              <a:t>38</a:t>
            </a:fld>
            <a:endParaRPr lang="en-US" dirty="0"/>
          </a:p>
        </p:txBody>
      </p:sp>
      <p:sp>
        <p:nvSpPr>
          <p:cNvPr id="4" name="Title 3">
            <a:extLst>
              <a:ext uri="{FF2B5EF4-FFF2-40B4-BE49-F238E27FC236}">
                <a16:creationId xmlns:a16="http://schemas.microsoft.com/office/drawing/2014/main" id="{19985D2F-08B3-4D3F-AFA5-672C06B1383F}"/>
              </a:ext>
            </a:extLst>
          </p:cNvPr>
          <p:cNvSpPr>
            <a:spLocks noGrp="1"/>
          </p:cNvSpPr>
          <p:nvPr>
            <p:ph type="title"/>
          </p:nvPr>
        </p:nvSpPr>
        <p:spPr/>
        <p:txBody>
          <a:bodyPr/>
          <a:lstStyle/>
          <a:p>
            <a:r>
              <a:rPr lang="en-US" dirty="0"/>
              <a:t>Provisions on Plastic Carrier Bags</a:t>
            </a:r>
          </a:p>
        </p:txBody>
      </p:sp>
    </p:spTree>
    <p:extLst>
      <p:ext uri="{BB962C8B-B14F-4D97-AF65-F5344CB8AC3E}">
        <p14:creationId xmlns:p14="http://schemas.microsoft.com/office/powerpoint/2010/main" val="121318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FF99D-536B-424C-9577-98CE0EC6EB69}"/>
              </a:ext>
            </a:extLst>
          </p:cNvPr>
          <p:cNvSpPr>
            <a:spLocks noGrp="1"/>
          </p:cNvSpPr>
          <p:nvPr>
            <p:ph type="title"/>
          </p:nvPr>
        </p:nvSpPr>
        <p:spPr/>
        <p:txBody>
          <a:bodyPr/>
          <a:lstStyle/>
          <a:p>
            <a:r>
              <a:rPr lang="en-US" dirty="0"/>
              <a:t>Considerations for assessment and action</a:t>
            </a:r>
            <a:endParaRPr lang="en-GB" dirty="0"/>
          </a:p>
        </p:txBody>
      </p:sp>
      <p:sp>
        <p:nvSpPr>
          <p:cNvPr id="3" name="Content Placeholder 2">
            <a:extLst>
              <a:ext uri="{FF2B5EF4-FFF2-40B4-BE49-F238E27FC236}">
                <a16:creationId xmlns:a16="http://schemas.microsoft.com/office/drawing/2014/main" id="{202756CE-03B3-41CD-854D-8BABBB364DD8}"/>
              </a:ext>
            </a:extLst>
          </p:cNvPr>
          <p:cNvSpPr>
            <a:spLocks noGrp="1"/>
          </p:cNvSpPr>
          <p:nvPr>
            <p:ph idx="1"/>
          </p:nvPr>
        </p:nvSpPr>
        <p:spPr/>
        <p:txBody>
          <a:bodyPr/>
          <a:lstStyle/>
          <a:p>
            <a:pPr lvl="0">
              <a:buFont typeface="Wingdings" panose="05000000000000000000" pitchFamily="2" charset="2"/>
              <a:buChar char="Ø"/>
            </a:pPr>
            <a:r>
              <a:rPr lang="en-US" sz="1733" b="1" dirty="0">
                <a:solidFill>
                  <a:schemeClr val="accent2"/>
                </a:solidFill>
                <a:latin typeface="+mn-lt"/>
              </a:rPr>
              <a:t>Assess the requirements that have the potential to affect you the most</a:t>
            </a:r>
          </a:p>
          <a:p>
            <a:pPr lvl="1">
              <a:buFont typeface="Wingdings" panose="05000000000000000000" pitchFamily="2" charset="2"/>
              <a:buChar char="Ø"/>
            </a:pPr>
            <a:r>
              <a:rPr lang="fr-BE" sz="1800" dirty="0"/>
              <a:t>A</a:t>
            </a:r>
            <a:r>
              <a:rPr lang="en-US" sz="1800" dirty="0"/>
              <a:t>re the requirements clear/clearly defined? </a:t>
            </a:r>
          </a:p>
          <a:p>
            <a:pPr lvl="1">
              <a:buFont typeface="Wingdings" panose="05000000000000000000" pitchFamily="2" charset="2"/>
              <a:buChar char="Ø"/>
            </a:pPr>
            <a:r>
              <a:rPr lang="fr-BE" sz="1800" dirty="0"/>
              <a:t>A</a:t>
            </a:r>
            <a:r>
              <a:rPr lang="en-US" sz="1800" dirty="0"/>
              <a:t>re the requirements consistent with other existing or proposed legislation?</a:t>
            </a:r>
          </a:p>
          <a:p>
            <a:pPr lvl="2">
              <a:buFont typeface="Wingdings" panose="05000000000000000000" pitchFamily="2" charset="2"/>
              <a:buChar char="Ø"/>
            </a:pPr>
            <a:r>
              <a:rPr lang="fr-BE" sz="1800" dirty="0"/>
              <a:t>e</a:t>
            </a:r>
            <a:r>
              <a:rPr lang="en-US" sz="1800" dirty="0"/>
              <a:t>.g. FCM, WFD, SUPD, ESPR, Green claims</a:t>
            </a:r>
          </a:p>
          <a:p>
            <a:pPr lvl="1">
              <a:buFont typeface="Wingdings" panose="05000000000000000000" pitchFamily="2" charset="2"/>
              <a:buChar char="Ø"/>
            </a:pPr>
            <a:r>
              <a:rPr lang="fr-BE" sz="1800" dirty="0"/>
              <a:t>A</a:t>
            </a:r>
            <a:r>
              <a:rPr lang="en-US" sz="1800" dirty="0"/>
              <a:t>re the thresholds achievable?</a:t>
            </a:r>
          </a:p>
          <a:p>
            <a:pPr lvl="2">
              <a:buClr>
                <a:srgbClr val="7C878E"/>
              </a:buClr>
              <a:buFont typeface="Wingdings" panose="05000000000000000000" pitchFamily="2" charset="2"/>
              <a:buChar char="Ø"/>
            </a:pPr>
            <a:endParaRPr lang="en-US" sz="1733" dirty="0">
              <a:solidFill>
                <a:prstClr val="black"/>
              </a:solidFill>
              <a:latin typeface="Arial"/>
            </a:endParaRPr>
          </a:p>
          <a:p>
            <a:pPr lvl="0">
              <a:buFont typeface="Wingdings" panose="05000000000000000000" pitchFamily="2" charset="2"/>
              <a:buChar char="Ø"/>
            </a:pPr>
            <a:r>
              <a:rPr lang="en-US" sz="1733" b="1" dirty="0">
                <a:solidFill>
                  <a:schemeClr val="accent2"/>
                </a:solidFill>
                <a:latin typeface="+mn-lt"/>
              </a:rPr>
              <a:t>Prepare compliance plan</a:t>
            </a:r>
          </a:p>
          <a:p>
            <a:pPr lvl="0">
              <a:buFont typeface="Wingdings" panose="05000000000000000000" pitchFamily="2" charset="2"/>
              <a:buChar char="Ø"/>
            </a:pPr>
            <a:endParaRPr lang="en-US" sz="1733" b="1" dirty="0">
              <a:solidFill>
                <a:schemeClr val="accent2"/>
              </a:solidFill>
              <a:latin typeface="+mn-lt"/>
            </a:endParaRPr>
          </a:p>
          <a:p>
            <a:pPr lvl="0">
              <a:buFont typeface="Wingdings" panose="05000000000000000000" pitchFamily="2" charset="2"/>
              <a:buChar char="Ø"/>
            </a:pPr>
            <a:r>
              <a:rPr lang="en-US" sz="1733" b="1" dirty="0">
                <a:solidFill>
                  <a:schemeClr val="accent2"/>
                </a:solidFill>
                <a:latin typeface="+mn-lt"/>
              </a:rPr>
              <a:t>Identify current gaps</a:t>
            </a:r>
          </a:p>
          <a:p>
            <a:pPr lvl="0">
              <a:buFont typeface="Wingdings" panose="05000000000000000000" pitchFamily="2" charset="2"/>
              <a:buChar char="Ø"/>
            </a:pPr>
            <a:endParaRPr lang="en-US" sz="1733" b="1" dirty="0">
              <a:solidFill>
                <a:schemeClr val="accent2"/>
              </a:solidFill>
              <a:latin typeface="+mn-lt"/>
            </a:endParaRPr>
          </a:p>
          <a:p>
            <a:pPr lvl="0">
              <a:buFont typeface="Wingdings" panose="05000000000000000000" pitchFamily="2" charset="2"/>
              <a:buChar char="Ø"/>
            </a:pPr>
            <a:r>
              <a:rPr lang="en-US" sz="1733" b="1" dirty="0">
                <a:solidFill>
                  <a:schemeClr val="accent2"/>
                </a:solidFill>
                <a:latin typeface="+mn-lt"/>
              </a:rPr>
              <a:t>Get involved in delegated/implementing acts relevant to your products</a:t>
            </a:r>
          </a:p>
          <a:p>
            <a:pPr lvl="0">
              <a:buFont typeface="Wingdings" panose="05000000000000000000" pitchFamily="2" charset="2"/>
              <a:buChar char="Ø"/>
            </a:pPr>
            <a:endParaRPr lang="en-US" sz="1733" b="1" dirty="0">
              <a:solidFill>
                <a:schemeClr val="accent2"/>
              </a:solidFill>
              <a:latin typeface="+mn-lt"/>
            </a:endParaRPr>
          </a:p>
          <a:p>
            <a:pPr lvl="0">
              <a:buFont typeface="Wingdings" panose="05000000000000000000" pitchFamily="2" charset="2"/>
              <a:buChar char="Ø"/>
            </a:pPr>
            <a:r>
              <a:rPr lang="en-US" sz="1733" b="1" dirty="0">
                <a:solidFill>
                  <a:schemeClr val="accent2"/>
                </a:solidFill>
                <a:latin typeface="+mn-lt"/>
              </a:rPr>
              <a:t>If you have questions, Steptoe can help!</a:t>
            </a:r>
          </a:p>
          <a:p>
            <a:pPr marL="0" indent="0">
              <a:buNone/>
            </a:pPr>
            <a:endParaRPr lang="en-GB" dirty="0"/>
          </a:p>
        </p:txBody>
      </p:sp>
    </p:spTree>
    <p:extLst>
      <p:ext uri="{BB962C8B-B14F-4D97-AF65-F5344CB8AC3E}">
        <p14:creationId xmlns:p14="http://schemas.microsoft.com/office/powerpoint/2010/main" val="28705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7F872C-12FD-439D-BB40-A9C2F49EF1E4}"/>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CBE33-AE55-0842-AB42-C7884F52FA9E}" type="slidenum">
              <a:rPr kumimoji="0" lang="en-US" sz="1100" b="0" i="0" u="none" strike="noStrike" kern="1200" cap="none" spc="0" normalizeH="0" baseline="0" noProof="0" smtClean="0">
                <a:ln>
                  <a:noFill/>
                </a:ln>
                <a:solidFill>
                  <a:srgbClr val="0B2B43"/>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100" b="0" i="0" u="none" strike="noStrike" kern="1200" cap="none" spc="0" normalizeH="0" baseline="0" noProof="0">
              <a:ln>
                <a:noFill/>
              </a:ln>
              <a:solidFill>
                <a:srgbClr val="0B2B43"/>
              </a:solidFill>
              <a:effectLst/>
              <a:uLnTx/>
              <a:uFillTx/>
              <a:latin typeface="Century Gothic" panose="020B0502020202020204" pitchFamily="34" charset="0"/>
              <a:ea typeface="+mn-ea"/>
              <a:cs typeface="+mn-cs"/>
            </a:endParaRPr>
          </a:p>
        </p:txBody>
      </p:sp>
      <p:pic>
        <p:nvPicPr>
          <p:cNvPr id="4" name="Picture Placeholder 3">
            <a:extLst>
              <a:ext uri="{FF2B5EF4-FFF2-40B4-BE49-F238E27FC236}">
                <a16:creationId xmlns:a16="http://schemas.microsoft.com/office/drawing/2014/main" id="{15CC2882-C0DE-4DCB-ABD7-C679599D62B6}"/>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31" b="31"/>
          <a:stretch>
            <a:fillRect/>
          </a:stretch>
        </p:blipFill>
        <p:spPr/>
      </p:pic>
      <p:sp>
        <p:nvSpPr>
          <p:cNvPr id="21" name="Text Placeholder 20">
            <a:extLst>
              <a:ext uri="{FF2B5EF4-FFF2-40B4-BE49-F238E27FC236}">
                <a16:creationId xmlns:a16="http://schemas.microsoft.com/office/drawing/2014/main" id="{4106B8E3-5CC4-4A04-A729-43ADCFD12999}"/>
              </a:ext>
            </a:extLst>
          </p:cNvPr>
          <p:cNvSpPr>
            <a:spLocks noGrp="1"/>
          </p:cNvSpPr>
          <p:nvPr>
            <p:ph type="body" sz="quarter" idx="15"/>
          </p:nvPr>
        </p:nvSpPr>
        <p:spPr/>
        <p:txBody>
          <a:bodyPr>
            <a:normAutofit/>
          </a:bodyPr>
          <a:lstStyle/>
          <a:p>
            <a:r>
              <a:rPr lang="en-US" dirty="0" err="1">
                <a:latin typeface="Cambria" panose="02040503050406030204" pitchFamily="18" charset="0"/>
                <a:ea typeface="Cambria" panose="02040503050406030204" pitchFamily="18" charset="0"/>
              </a:rPr>
              <a:t>Ruxandra’s</a:t>
            </a:r>
            <a:r>
              <a:rPr lang="en-US" dirty="0">
                <a:latin typeface="Cambria" panose="02040503050406030204" pitchFamily="18" charset="0"/>
                <a:ea typeface="Cambria" panose="02040503050406030204" pitchFamily="18" charset="0"/>
              </a:rPr>
              <a:t> practice focuses on EU regulatory law and litigation with a strong emphasis on chemicals and product regulations, REACH in particular. She is recognized as a "leading expert in EU chemicals regulation” and “leading individual” by Chambers Europe. </a:t>
            </a:r>
          </a:p>
          <a:p>
            <a:r>
              <a:rPr lang="en-US" dirty="0">
                <a:latin typeface="Cambria" panose="02040503050406030204" pitchFamily="18" charset="0"/>
                <a:ea typeface="Cambria" panose="02040503050406030204" pitchFamily="18" charset="0"/>
              </a:rPr>
              <a:t>Ruxandra litigated over twenty cases before the Court of Justice of the EU and over forty cases before the European Chemicals Agency's Board of Appeal (</a:t>
            </a:r>
            <a:r>
              <a:rPr lang="en-US" dirty="0" err="1">
                <a:latin typeface="Cambria" panose="02040503050406030204" pitchFamily="18" charset="0"/>
                <a:ea typeface="Cambria" panose="02040503050406030204" pitchFamily="18" charset="0"/>
              </a:rPr>
              <a:t>BoA</a:t>
            </a:r>
            <a:r>
              <a:rPr lang="en-US" dirty="0">
                <a:latin typeface="Cambria" panose="02040503050406030204" pitchFamily="18" charset="0"/>
                <a:ea typeface="Cambria" panose="02040503050406030204" pitchFamily="18" charset="0"/>
              </a:rPr>
              <a:t>). </a:t>
            </a:r>
          </a:p>
          <a:p>
            <a:r>
              <a:rPr lang="en-US" dirty="0">
                <a:latin typeface="Cambria" panose="02040503050406030204" pitchFamily="18" charset="0"/>
                <a:ea typeface="Cambria" panose="02040503050406030204" pitchFamily="18" charset="0"/>
              </a:rPr>
              <a:t>She helped form and acts as a trusted advisor to more than 30 industry groups. </a:t>
            </a:r>
          </a:p>
          <a:p>
            <a:r>
              <a:rPr lang="en-US" dirty="0">
                <a:latin typeface="Cambria" panose="02040503050406030204" pitchFamily="18" charset="0"/>
                <a:ea typeface="Cambria" panose="02040503050406030204" pitchFamily="18" charset="0"/>
              </a:rPr>
              <a:t>Ruxandra leads our EU chemicals and life sciences team and is a co-chair of Steptoe’s ESG core team.</a:t>
            </a:r>
          </a:p>
          <a:p>
            <a:endParaRPr lang="en-US" dirty="0">
              <a:latin typeface="Cambria" panose="02040503050406030204" pitchFamily="18" charset="0"/>
              <a:ea typeface="Cambria" panose="02040503050406030204" pitchFamily="18" charset="0"/>
            </a:endParaRPr>
          </a:p>
          <a:p>
            <a:endParaRPr lang="en-US" dirty="0"/>
          </a:p>
          <a:p>
            <a:endParaRPr lang="en-US" dirty="0"/>
          </a:p>
        </p:txBody>
      </p:sp>
      <p:sp>
        <p:nvSpPr>
          <p:cNvPr id="22" name="Text Placeholder 21">
            <a:extLst>
              <a:ext uri="{FF2B5EF4-FFF2-40B4-BE49-F238E27FC236}">
                <a16:creationId xmlns:a16="http://schemas.microsoft.com/office/drawing/2014/main" id="{DF87D1EC-D209-4E28-A18A-6C239E39EA94}"/>
              </a:ext>
            </a:extLst>
          </p:cNvPr>
          <p:cNvSpPr>
            <a:spLocks noGrp="1"/>
          </p:cNvSpPr>
          <p:nvPr>
            <p:ph type="body" sz="quarter" idx="16"/>
          </p:nvPr>
        </p:nvSpPr>
        <p:spPr/>
        <p:txBody>
          <a:bodyPr/>
          <a:lstStyle/>
          <a:p>
            <a:pPr>
              <a:buClr>
                <a:schemeClr val="accent1"/>
              </a:buClr>
            </a:pPr>
            <a:r>
              <a:rPr lang="en-US" dirty="0">
                <a:solidFill>
                  <a:srgbClr val="991636"/>
                </a:solidFill>
              </a:rPr>
              <a:t>Ruxandra Cana</a:t>
            </a:r>
          </a:p>
          <a:p>
            <a:endParaRPr lang="en-US" dirty="0"/>
          </a:p>
        </p:txBody>
      </p:sp>
      <p:sp>
        <p:nvSpPr>
          <p:cNvPr id="23" name="Text Placeholder 22">
            <a:extLst>
              <a:ext uri="{FF2B5EF4-FFF2-40B4-BE49-F238E27FC236}">
                <a16:creationId xmlns:a16="http://schemas.microsoft.com/office/drawing/2014/main" id="{DE569DFD-4244-4C87-89FC-8D70E359687D}"/>
              </a:ext>
            </a:extLst>
          </p:cNvPr>
          <p:cNvSpPr>
            <a:spLocks noGrp="1"/>
          </p:cNvSpPr>
          <p:nvPr>
            <p:ph type="body" sz="quarter" idx="17"/>
          </p:nvPr>
        </p:nvSpPr>
        <p:spPr/>
        <p:txBody>
          <a:bodyPr/>
          <a:lstStyle/>
          <a:p>
            <a:r>
              <a:rPr lang="en-US" dirty="0"/>
              <a:t>Partner</a:t>
            </a:r>
          </a:p>
        </p:txBody>
      </p:sp>
      <p:sp>
        <p:nvSpPr>
          <p:cNvPr id="24" name="Text Placeholder 23">
            <a:extLst>
              <a:ext uri="{FF2B5EF4-FFF2-40B4-BE49-F238E27FC236}">
                <a16:creationId xmlns:a16="http://schemas.microsoft.com/office/drawing/2014/main" id="{2F546E7B-78FD-41F1-8090-BC41EE49D36C}"/>
              </a:ext>
            </a:extLst>
          </p:cNvPr>
          <p:cNvSpPr>
            <a:spLocks noGrp="1"/>
          </p:cNvSpPr>
          <p:nvPr>
            <p:ph type="body" sz="quarter" idx="18"/>
          </p:nvPr>
        </p:nvSpPr>
        <p:spPr/>
        <p:txBody>
          <a:bodyPr/>
          <a:lstStyle/>
          <a:p>
            <a:r>
              <a:rPr lang="en-US" dirty="0"/>
              <a:t>Brussels </a:t>
            </a:r>
          </a:p>
          <a:p>
            <a:r>
              <a:rPr lang="en-US" dirty="0"/>
              <a:t>+32 2 626 0563</a:t>
            </a:r>
          </a:p>
          <a:p>
            <a:r>
              <a:rPr lang="en-US" dirty="0"/>
              <a:t>rcana@steptoe.com</a:t>
            </a:r>
          </a:p>
        </p:txBody>
      </p:sp>
    </p:spTree>
    <p:extLst>
      <p:ext uri="{BB962C8B-B14F-4D97-AF65-F5344CB8AC3E}">
        <p14:creationId xmlns:p14="http://schemas.microsoft.com/office/powerpoint/2010/main" val="23572226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A913F5-51AB-81BE-D1CE-34CAE88968EE}"/>
              </a:ext>
            </a:extLst>
          </p:cNvPr>
          <p:cNvSpPr txBox="1"/>
          <p:nvPr/>
        </p:nvSpPr>
        <p:spPr>
          <a:xfrm>
            <a:off x="4150718" y="1559009"/>
            <a:ext cx="89197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mbria"/>
                <a:ea typeface="+mn-ea"/>
                <a:cs typeface="+mn-cs"/>
              </a:rPr>
              <a:t>Thank You!</a:t>
            </a:r>
          </a:p>
        </p:txBody>
      </p:sp>
    </p:spTree>
    <p:extLst>
      <p:ext uri="{BB962C8B-B14F-4D97-AF65-F5344CB8AC3E}">
        <p14:creationId xmlns:p14="http://schemas.microsoft.com/office/powerpoint/2010/main" val="2332100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7F872C-12FD-439D-BB40-A9C2F49EF1E4}"/>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CBE33-AE55-0842-AB42-C7884F52FA9E}" type="slidenum">
              <a:rPr kumimoji="0" lang="en-US" sz="1100" b="0" i="0" u="none" strike="noStrike" kern="1200" cap="none" spc="0" normalizeH="0" baseline="0" noProof="0" smtClean="0">
                <a:ln>
                  <a:noFill/>
                </a:ln>
                <a:solidFill>
                  <a:srgbClr val="0B2B43"/>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100" b="0" i="0" u="none" strike="noStrike" kern="1200" cap="none" spc="0" normalizeH="0" baseline="0" noProof="0">
              <a:ln>
                <a:noFill/>
              </a:ln>
              <a:solidFill>
                <a:srgbClr val="0B2B43"/>
              </a:solidFill>
              <a:effectLst/>
              <a:uLnTx/>
              <a:uFillTx/>
              <a:latin typeface="Century Gothic" panose="020B0502020202020204" pitchFamily="34" charset="0"/>
              <a:ea typeface="+mn-ea"/>
              <a:cs typeface="+mn-cs"/>
            </a:endParaRPr>
          </a:p>
        </p:txBody>
      </p:sp>
      <p:pic>
        <p:nvPicPr>
          <p:cNvPr id="4" name="Picture Placeholder 3">
            <a:extLst>
              <a:ext uri="{FF2B5EF4-FFF2-40B4-BE49-F238E27FC236}">
                <a16:creationId xmlns:a16="http://schemas.microsoft.com/office/drawing/2014/main" id="{15CC2882-C0DE-4DCB-ABD7-C679599D62B6}"/>
              </a:ext>
            </a:extLst>
          </p:cNvPr>
          <p:cNvPicPr>
            <a:picLocks noGrp="1" noChangeAspect="1"/>
          </p:cNvPicPr>
          <p:nvPr>
            <p:ph type="pic" sz="quarter" idx="14"/>
          </p:nvPr>
        </p:nvPicPr>
        <p:blipFill>
          <a:blip r:embed="rId2"/>
          <a:stretch>
            <a:fillRect/>
          </a:stretch>
        </p:blipFill>
        <p:spPr>
          <a:xfrm>
            <a:off x="1056198" y="318344"/>
            <a:ext cx="2539156" cy="2539156"/>
          </a:xfrm>
        </p:spPr>
      </p:pic>
      <p:sp>
        <p:nvSpPr>
          <p:cNvPr id="21" name="Text Placeholder 20">
            <a:extLst>
              <a:ext uri="{FF2B5EF4-FFF2-40B4-BE49-F238E27FC236}">
                <a16:creationId xmlns:a16="http://schemas.microsoft.com/office/drawing/2014/main" id="{4106B8E3-5CC4-4A04-A729-43ADCFD12999}"/>
              </a:ext>
            </a:extLst>
          </p:cNvPr>
          <p:cNvSpPr>
            <a:spLocks noGrp="1"/>
          </p:cNvSpPr>
          <p:nvPr>
            <p:ph type="body" sz="quarter" idx="15"/>
          </p:nvPr>
        </p:nvSpPr>
        <p:spPr/>
        <p:txBody>
          <a:bodyPr>
            <a:normAutofit/>
          </a:bodyPr>
          <a:lstStyle/>
          <a:p>
            <a:r>
              <a:rPr lang="en-GB" dirty="0"/>
              <a:t>Eléonore Mullier specializes in EU regulatory law and litigation. She advises clients who, whether based in the EU or not, come into contact with EU regulations affecting the placing on the EU market of their products. </a:t>
            </a:r>
            <a:r>
              <a:rPr lang="en-GB" dirty="0" err="1"/>
              <a:t>Eléonore's</a:t>
            </a:r>
            <a:r>
              <a:rPr lang="en-GB" dirty="0"/>
              <a:t> knowledge extends to the entire life-cycle of materials: from chemicals legislation (biocides, REACH, classification and labelling, plant protection products, POPs, etc.) to product legislation and waste legislation (CE marking, RoHS/WEEE, </a:t>
            </a:r>
            <a:r>
              <a:rPr lang="en-GB" dirty="0" err="1"/>
              <a:t>Ecodesign</a:t>
            </a:r>
            <a:r>
              <a:rPr lang="en-GB" dirty="0"/>
              <a:t>, medical devices, single use plastics, waste and end-of-waste). She also advises clients on the interface between these regulations and on cross-sectoral issues including the European Green Deal initiatives such as the Chemicals Strategy for Sustainability, the Sustainable Products Initiative and the corporate sustainability initiatives.</a:t>
            </a:r>
            <a:endParaRPr lang="en-US" dirty="0"/>
          </a:p>
          <a:p>
            <a:r>
              <a:rPr lang="en-US" dirty="0"/>
              <a:t>Quoting clients and peers, Chambers Europe highlights that Eléonore has “very strong communication skills” and “provides advice which is easy to understand and to translate into business practices, while also remaining within the realms of what will be accepted in the regulatory arena.“</a:t>
            </a:r>
          </a:p>
          <a:p>
            <a:endParaRPr lang="en-US" dirty="0"/>
          </a:p>
        </p:txBody>
      </p:sp>
      <p:sp>
        <p:nvSpPr>
          <p:cNvPr id="22" name="Text Placeholder 21">
            <a:extLst>
              <a:ext uri="{FF2B5EF4-FFF2-40B4-BE49-F238E27FC236}">
                <a16:creationId xmlns:a16="http://schemas.microsoft.com/office/drawing/2014/main" id="{DF87D1EC-D209-4E28-A18A-6C239E39EA94}"/>
              </a:ext>
            </a:extLst>
          </p:cNvPr>
          <p:cNvSpPr>
            <a:spLocks noGrp="1"/>
          </p:cNvSpPr>
          <p:nvPr>
            <p:ph type="body" sz="quarter" idx="16"/>
          </p:nvPr>
        </p:nvSpPr>
        <p:spPr/>
        <p:txBody>
          <a:bodyPr/>
          <a:lstStyle/>
          <a:p>
            <a:r>
              <a:rPr lang="en-US" dirty="0"/>
              <a:t>Eléonore Mullier</a:t>
            </a:r>
          </a:p>
        </p:txBody>
      </p:sp>
      <p:sp>
        <p:nvSpPr>
          <p:cNvPr id="23" name="Text Placeholder 22">
            <a:extLst>
              <a:ext uri="{FF2B5EF4-FFF2-40B4-BE49-F238E27FC236}">
                <a16:creationId xmlns:a16="http://schemas.microsoft.com/office/drawing/2014/main" id="{DE569DFD-4244-4C87-89FC-8D70E359687D}"/>
              </a:ext>
            </a:extLst>
          </p:cNvPr>
          <p:cNvSpPr>
            <a:spLocks noGrp="1"/>
          </p:cNvSpPr>
          <p:nvPr>
            <p:ph type="body" sz="quarter" idx="17"/>
          </p:nvPr>
        </p:nvSpPr>
        <p:spPr/>
        <p:txBody>
          <a:bodyPr/>
          <a:lstStyle/>
          <a:p>
            <a:r>
              <a:rPr lang="en-US" dirty="0"/>
              <a:t>Partner</a:t>
            </a:r>
          </a:p>
        </p:txBody>
      </p:sp>
      <p:sp>
        <p:nvSpPr>
          <p:cNvPr id="24" name="Text Placeholder 23">
            <a:extLst>
              <a:ext uri="{FF2B5EF4-FFF2-40B4-BE49-F238E27FC236}">
                <a16:creationId xmlns:a16="http://schemas.microsoft.com/office/drawing/2014/main" id="{2F546E7B-78FD-41F1-8090-BC41EE49D36C}"/>
              </a:ext>
            </a:extLst>
          </p:cNvPr>
          <p:cNvSpPr>
            <a:spLocks noGrp="1"/>
          </p:cNvSpPr>
          <p:nvPr>
            <p:ph type="body" sz="quarter" idx="18"/>
          </p:nvPr>
        </p:nvSpPr>
        <p:spPr/>
        <p:txBody>
          <a:bodyPr/>
          <a:lstStyle/>
          <a:p>
            <a:r>
              <a:rPr lang="en-US" dirty="0"/>
              <a:t>Brussels </a:t>
            </a:r>
          </a:p>
          <a:p>
            <a:r>
              <a:rPr lang="en-US" dirty="0"/>
              <a:t>+32 2 626 0563</a:t>
            </a:r>
          </a:p>
          <a:p>
            <a:r>
              <a:rPr lang="en-US" dirty="0"/>
              <a:t>emullier@steptoe.com</a:t>
            </a:r>
          </a:p>
        </p:txBody>
      </p:sp>
    </p:spTree>
    <p:extLst>
      <p:ext uri="{BB962C8B-B14F-4D97-AF65-F5344CB8AC3E}">
        <p14:creationId xmlns:p14="http://schemas.microsoft.com/office/powerpoint/2010/main" val="2983812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FF2799-9A65-4404-88C2-7179F7BD75A8}"/>
              </a:ext>
            </a:extLst>
          </p:cNvPr>
          <p:cNvSpPr>
            <a:spLocks noGrp="1"/>
          </p:cNvSpPr>
          <p:nvPr>
            <p:ph type="title"/>
          </p:nvPr>
        </p:nvSpPr>
        <p:spPr/>
        <p:txBody>
          <a:bodyPr>
            <a:noAutofit/>
          </a:bodyPr>
          <a:lstStyle/>
          <a:p>
            <a:r>
              <a:rPr lang="en-US" dirty="0"/>
              <a:t>About Steptoe</a:t>
            </a:r>
          </a:p>
        </p:txBody>
      </p:sp>
      <p:sp>
        <p:nvSpPr>
          <p:cNvPr id="4" name="Text Placeholder 3">
            <a:extLst>
              <a:ext uri="{FF2B5EF4-FFF2-40B4-BE49-F238E27FC236}">
                <a16:creationId xmlns:a16="http://schemas.microsoft.com/office/drawing/2014/main" id="{FC4C74E5-D9A2-4570-A402-C1D680FEAF54}"/>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1071427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D4CC9F79-19BA-FDA8-3D44-57B2BEF40F3A}"/>
              </a:ext>
            </a:extLst>
          </p:cNvPr>
          <p:cNvSpPr/>
          <p:nvPr/>
        </p:nvSpPr>
        <p:spPr>
          <a:xfrm>
            <a:off x="1" y="4353589"/>
            <a:ext cx="12191999" cy="2504412"/>
          </a:xfrm>
          <a:custGeom>
            <a:avLst/>
            <a:gdLst>
              <a:gd name="connsiteX0" fmla="*/ 6017484 w 12191999"/>
              <a:gd name="connsiteY0" fmla="*/ 0 h 2504412"/>
              <a:gd name="connsiteX1" fmla="*/ 12190461 w 12191999"/>
              <a:gd name="connsiteY1" fmla="*/ 1117330 h 2504412"/>
              <a:gd name="connsiteX2" fmla="*/ 12191999 w 12191999"/>
              <a:gd name="connsiteY2" fmla="*/ 1117950 h 2504412"/>
              <a:gd name="connsiteX3" fmla="*/ 12191999 w 12191999"/>
              <a:gd name="connsiteY3" fmla="*/ 2504412 h 2504412"/>
              <a:gd name="connsiteX4" fmla="*/ 0 w 12191999"/>
              <a:gd name="connsiteY4" fmla="*/ 2504412 h 2504412"/>
              <a:gd name="connsiteX5" fmla="*/ 0 w 12191999"/>
              <a:gd name="connsiteY5" fmla="*/ 1061868 h 2504412"/>
              <a:gd name="connsiteX6" fmla="*/ 440036 w 12191999"/>
              <a:gd name="connsiteY6" fmla="*/ 902434 h 2504412"/>
              <a:gd name="connsiteX7" fmla="*/ 6017484 w 12191999"/>
              <a:gd name="connsiteY7" fmla="*/ 0 h 25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2504412">
                <a:moveTo>
                  <a:pt x="6017484" y="0"/>
                </a:moveTo>
                <a:cubicBezTo>
                  <a:pt x="8227734" y="0"/>
                  <a:pt x="10321101" y="401061"/>
                  <a:pt x="12190461" y="1117330"/>
                </a:cubicBezTo>
                <a:lnTo>
                  <a:pt x="12191999" y="1117950"/>
                </a:lnTo>
                <a:lnTo>
                  <a:pt x="12191999" y="2504412"/>
                </a:lnTo>
                <a:lnTo>
                  <a:pt x="0" y="2504412"/>
                </a:lnTo>
                <a:lnTo>
                  <a:pt x="0" y="1061868"/>
                </a:lnTo>
                <a:lnTo>
                  <a:pt x="440036" y="902434"/>
                </a:lnTo>
                <a:cubicBezTo>
                  <a:pt x="2154320" y="321336"/>
                  <a:pt x="4039078" y="0"/>
                  <a:pt x="601748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a:ea typeface="+mn-ea"/>
              <a:cs typeface="+mn-cs"/>
            </a:endParaRPr>
          </a:p>
        </p:txBody>
      </p:sp>
      <p:sp>
        <p:nvSpPr>
          <p:cNvPr id="10" name="Title 9">
            <a:extLst>
              <a:ext uri="{FF2B5EF4-FFF2-40B4-BE49-F238E27FC236}">
                <a16:creationId xmlns:a16="http://schemas.microsoft.com/office/drawing/2014/main" id="{21632B4B-97DE-FF40-9439-CCFCC8065FA9}"/>
              </a:ext>
            </a:extLst>
          </p:cNvPr>
          <p:cNvSpPr>
            <a:spLocks noGrp="1"/>
          </p:cNvSpPr>
          <p:nvPr>
            <p:ph type="title"/>
          </p:nvPr>
        </p:nvSpPr>
        <p:spPr/>
        <p:txBody>
          <a:bodyPr>
            <a:normAutofit/>
          </a:bodyPr>
          <a:lstStyle/>
          <a:p>
            <a:r>
              <a:rPr lang="en-US" dirty="0"/>
              <a:t>Solving our clients’ largest, most complex legal challenges</a:t>
            </a:r>
            <a:endParaRPr lang="en-US" dirty="0">
              <a:solidFill>
                <a:srgbClr val="102A42"/>
              </a:solidFill>
            </a:endParaRPr>
          </a:p>
        </p:txBody>
      </p:sp>
      <p:sp>
        <p:nvSpPr>
          <p:cNvPr id="11" name="Text Placeholder 10">
            <a:extLst>
              <a:ext uri="{FF2B5EF4-FFF2-40B4-BE49-F238E27FC236}">
                <a16:creationId xmlns:a16="http://schemas.microsoft.com/office/drawing/2014/main" id="{53C6F690-6291-5A44-B7CF-900EF92D94A3}"/>
              </a:ext>
            </a:extLst>
          </p:cNvPr>
          <p:cNvSpPr>
            <a:spLocks noGrp="1"/>
          </p:cNvSpPr>
          <p:nvPr>
            <p:ph type="body" sz="quarter" idx="10"/>
          </p:nvPr>
        </p:nvSpPr>
        <p:spPr>
          <a:xfrm>
            <a:off x="450849" y="1163824"/>
            <a:ext cx="9372659" cy="748738"/>
          </a:xfrm>
        </p:spPr>
        <p:txBody>
          <a:bodyPr>
            <a:normAutofit/>
          </a:bodyPr>
          <a:lstStyle/>
          <a:p>
            <a:pPr marL="0" indent="0">
              <a:buNone/>
            </a:pPr>
            <a:r>
              <a:rPr lang="en-US" dirty="0"/>
              <a:t>Steptoe is known for delivering results for clients around the globe, bringing the right mix of capabilities across the full spectrum of legal services and industries, with a distinct focus on:</a:t>
            </a:r>
            <a:endParaRPr lang="en-GB" dirty="0"/>
          </a:p>
        </p:txBody>
      </p:sp>
      <p:sp>
        <p:nvSpPr>
          <p:cNvPr id="4" name="Slide Number Placeholder 3">
            <a:extLst>
              <a:ext uri="{FF2B5EF4-FFF2-40B4-BE49-F238E27FC236}">
                <a16:creationId xmlns:a16="http://schemas.microsoft.com/office/drawing/2014/main" id="{4C483EA5-E54F-6A47-9536-1DF9ECF9044E}"/>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CBE33-AE55-0842-AB42-C7884F52FA9E}" type="slidenum">
              <a:rPr kumimoji="0" lang="en-US" sz="1100" b="0" i="0" u="none" strike="noStrike" kern="1200" cap="none" spc="0" normalizeH="0" baseline="0" noProof="0" smtClean="0">
                <a:ln>
                  <a:noFill/>
                </a:ln>
                <a:solidFill>
                  <a:srgbClr val="FFFFFF"/>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nvGrpSpPr>
          <p:cNvPr id="15" name="Group 14">
            <a:extLst>
              <a:ext uri="{FF2B5EF4-FFF2-40B4-BE49-F238E27FC236}">
                <a16:creationId xmlns:a16="http://schemas.microsoft.com/office/drawing/2014/main" id="{F5088DB4-950E-E6DD-B3D7-39B38F6E45B4}"/>
              </a:ext>
            </a:extLst>
          </p:cNvPr>
          <p:cNvGrpSpPr/>
          <p:nvPr/>
        </p:nvGrpSpPr>
        <p:grpSpPr>
          <a:xfrm>
            <a:off x="2895579" y="4989772"/>
            <a:ext cx="6770111" cy="1606185"/>
            <a:chOff x="3186353" y="4864675"/>
            <a:chExt cx="6770111" cy="1606185"/>
          </a:xfrm>
        </p:grpSpPr>
        <p:sp>
          <p:nvSpPr>
            <p:cNvPr id="2" name="Title 9">
              <a:extLst>
                <a:ext uri="{FF2B5EF4-FFF2-40B4-BE49-F238E27FC236}">
                  <a16:creationId xmlns:a16="http://schemas.microsoft.com/office/drawing/2014/main" id="{20F37329-94D1-D099-4CCD-8EDE17204435}"/>
                </a:ext>
              </a:extLst>
            </p:cNvPr>
            <p:cNvSpPr txBox="1">
              <a:spLocks/>
            </p:cNvSpPr>
            <p:nvPr/>
          </p:nvSpPr>
          <p:spPr>
            <a:xfrm>
              <a:off x="3186353" y="4864675"/>
              <a:ext cx="2302249" cy="1515007"/>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2400" b="1" i="0" kern="1200">
                  <a:solidFill>
                    <a:schemeClr val="tx2"/>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1000" normalizeH="0" baseline="0" noProof="0" dirty="0">
                  <a:ln>
                    <a:noFill/>
                  </a:ln>
                  <a:solidFill>
                    <a:srgbClr val="FFFFFF"/>
                  </a:solidFill>
                  <a:effectLst/>
                  <a:uLnTx/>
                  <a:uFillTx/>
                  <a:latin typeface="Century Gothic" panose="020B0502020202020204" pitchFamily="34" charset="0"/>
                  <a:ea typeface="+mj-ea"/>
                  <a:cs typeface="+mj-cs"/>
                </a:rPr>
                <a:t>1913</a:t>
              </a:r>
            </a:p>
          </p:txBody>
        </p:sp>
        <p:sp>
          <p:nvSpPr>
            <p:cNvPr id="3" name="Text Placeholder 10">
              <a:extLst>
                <a:ext uri="{FF2B5EF4-FFF2-40B4-BE49-F238E27FC236}">
                  <a16:creationId xmlns:a16="http://schemas.microsoft.com/office/drawing/2014/main" id="{F0DA8067-B2A6-0D8C-7E9D-0B77B6C53ED2}"/>
                </a:ext>
              </a:extLst>
            </p:cNvPr>
            <p:cNvSpPr txBox="1">
              <a:spLocks/>
            </p:cNvSpPr>
            <p:nvPr/>
          </p:nvSpPr>
          <p:spPr>
            <a:xfrm>
              <a:off x="3421185" y="6023218"/>
              <a:ext cx="1377950" cy="447642"/>
            </a:xfrm>
            <a:prstGeom prst="rect">
              <a:avLst/>
            </a:prstGeom>
          </p:spPr>
          <p:txBody>
            <a:bodyPr vert="horz" lIns="91440" tIns="45720" rIns="91440" bIns="45720" rtlCol="0">
              <a:normAutofit/>
            </a:bodyPr>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sz="1800" b="0" i="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i="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b="0" i="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000" b="0" i="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991636"/>
                </a:buClr>
                <a:buSzTx/>
                <a:buFont typeface="Arial" panose="020B0604020202020204" pitchFamily="34" charset="0"/>
                <a:buNone/>
                <a:tabLst/>
                <a:defRPr/>
              </a:pPr>
              <a:r>
                <a:rPr kumimoji="0" lang="en-US" sz="1700" b="0" i="0" u="none" strike="noStrike" kern="1200" cap="none" spc="0" normalizeH="0" baseline="0" noProof="0" dirty="0">
                  <a:ln>
                    <a:noFill/>
                  </a:ln>
                  <a:solidFill>
                    <a:srgbClr val="FFFFFF"/>
                  </a:solidFill>
                  <a:effectLst/>
                  <a:uLnTx/>
                  <a:uFillTx/>
                  <a:latin typeface="Century Gothic"/>
                  <a:ea typeface="+mn-ea"/>
                  <a:cs typeface="+mn-cs"/>
                </a:rPr>
                <a:t>Founded</a:t>
              </a:r>
              <a:endParaRPr kumimoji="0" lang="en-GB" sz="17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5" name="Title 9">
              <a:extLst>
                <a:ext uri="{FF2B5EF4-FFF2-40B4-BE49-F238E27FC236}">
                  <a16:creationId xmlns:a16="http://schemas.microsoft.com/office/drawing/2014/main" id="{61CB0142-58E7-A146-E405-3959D92EF9DB}"/>
                </a:ext>
              </a:extLst>
            </p:cNvPr>
            <p:cNvSpPr txBox="1">
              <a:spLocks/>
            </p:cNvSpPr>
            <p:nvPr/>
          </p:nvSpPr>
          <p:spPr>
            <a:xfrm>
              <a:off x="5569156" y="4864675"/>
              <a:ext cx="2302249" cy="1515007"/>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2400" b="1" i="0" kern="1200">
                  <a:solidFill>
                    <a:schemeClr val="tx2"/>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150" normalizeH="0" baseline="0" noProof="0" dirty="0">
                  <a:ln>
                    <a:noFill/>
                  </a:ln>
                  <a:solidFill>
                    <a:srgbClr val="FFFFFF"/>
                  </a:solidFill>
                  <a:effectLst/>
                  <a:uLnTx/>
                  <a:uFillTx/>
                  <a:latin typeface="Century Gothic" panose="020B0502020202020204" pitchFamily="34" charset="0"/>
                  <a:ea typeface="+mj-ea"/>
                  <a:cs typeface="+mj-cs"/>
                </a:rPr>
                <a:t>500</a:t>
              </a:r>
            </a:p>
          </p:txBody>
        </p:sp>
        <p:sp>
          <p:nvSpPr>
            <p:cNvPr id="6" name="Text Placeholder 10">
              <a:extLst>
                <a:ext uri="{FF2B5EF4-FFF2-40B4-BE49-F238E27FC236}">
                  <a16:creationId xmlns:a16="http://schemas.microsoft.com/office/drawing/2014/main" id="{D63C1243-548B-DAC6-245B-7B9EAE3702A8}"/>
                </a:ext>
              </a:extLst>
            </p:cNvPr>
            <p:cNvSpPr txBox="1">
              <a:spLocks/>
            </p:cNvSpPr>
            <p:nvPr/>
          </p:nvSpPr>
          <p:spPr>
            <a:xfrm>
              <a:off x="5617281" y="5991628"/>
              <a:ext cx="1377950" cy="447642"/>
            </a:xfrm>
            <a:prstGeom prst="rect">
              <a:avLst/>
            </a:prstGeom>
          </p:spPr>
          <p:txBody>
            <a:bodyPr vert="horz" lIns="91440" tIns="45720" rIns="91440" bIns="45720" rtlCol="0">
              <a:normAutofit/>
            </a:bodyPr>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sz="1800" b="0" i="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i="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b="0" i="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000" b="0" i="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991636"/>
                </a:buClr>
                <a:buSzTx/>
                <a:buFont typeface="Arial" panose="020B0604020202020204" pitchFamily="34" charset="0"/>
                <a:buNone/>
                <a:tabLst/>
                <a:defRPr/>
              </a:pPr>
              <a:r>
                <a:rPr kumimoji="0" lang="en-US" sz="1700" b="0" i="0" u="none" strike="noStrike" kern="1200" cap="none" spc="0" normalizeH="0" baseline="0" noProof="0" dirty="0">
                  <a:ln>
                    <a:noFill/>
                  </a:ln>
                  <a:solidFill>
                    <a:srgbClr val="FFFFFF"/>
                  </a:solidFill>
                  <a:effectLst/>
                  <a:uLnTx/>
                  <a:uFillTx/>
                  <a:latin typeface="Century Gothic"/>
                  <a:ea typeface="+mn-ea"/>
                  <a:cs typeface="+mn-cs"/>
                </a:rPr>
                <a:t>lawyers</a:t>
              </a:r>
              <a:endParaRPr kumimoji="0" lang="en-GB" sz="17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8" name="Title 9">
              <a:extLst>
                <a:ext uri="{FF2B5EF4-FFF2-40B4-BE49-F238E27FC236}">
                  <a16:creationId xmlns:a16="http://schemas.microsoft.com/office/drawing/2014/main" id="{8195CD6E-650D-E0E6-6623-608386992A53}"/>
                </a:ext>
              </a:extLst>
            </p:cNvPr>
            <p:cNvSpPr txBox="1">
              <a:spLocks/>
            </p:cNvSpPr>
            <p:nvPr/>
          </p:nvSpPr>
          <p:spPr>
            <a:xfrm>
              <a:off x="7654215" y="4864675"/>
              <a:ext cx="1532228" cy="1515007"/>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2400" b="1" i="0" kern="1200">
                  <a:solidFill>
                    <a:schemeClr val="tx2"/>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1000" normalizeH="0" baseline="0" noProof="0" dirty="0">
                  <a:ln>
                    <a:noFill/>
                  </a:ln>
                  <a:solidFill>
                    <a:srgbClr val="FFFFFF"/>
                  </a:solidFill>
                  <a:effectLst/>
                  <a:uLnTx/>
                  <a:uFillTx/>
                  <a:latin typeface="Century Gothic" panose="020B0502020202020204" pitchFamily="34" charset="0"/>
                  <a:ea typeface="+mj-ea"/>
                  <a:cs typeface="+mj-cs"/>
                </a:rPr>
                <a:t>9</a:t>
              </a:r>
            </a:p>
          </p:txBody>
        </p:sp>
        <p:sp>
          <p:nvSpPr>
            <p:cNvPr id="9" name="Text Placeholder 10">
              <a:extLst>
                <a:ext uri="{FF2B5EF4-FFF2-40B4-BE49-F238E27FC236}">
                  <a16:creationId xmlns:a16="http://schemas.microsoft.com/office/drawing/2014/main" id="{7B02337E-2963-CCA8-0021-8EA2B67CF37A}"/>
                </a:ext>
              </a:extLst>
            </p:cNvPr>
            <p:cNvSpPr txBox="1">
              <a:spLocks/>
            </p:cNvSpPr>
            <p:nvPr/>
          </p:nvSpPr>
          <p:spPr>
            <a:xfrm>
              <a:off x="7715038" y="5991628"/>
              <a:ext cx="2241426" cy="447642"/>
            </a:xfrm>
            <a:prstGeom prst="rect">
              <a:avLst/>
            </a:prstGeom>
          </p:spPr>
          <p:txBody>
            <a:bodyPr vert="horz" lIns="91440" tIns="45720" rIns="91440" bIns="45720" rtlCol="0">
              <a:noAutofit/>
            </a:bodyPr>
            <a:lstStyle>
              <a:lvl1pPr marL="285750" marR="0" indent="-285750" algn="l" defTabSz="914400" rtl="0" eaLnBrk="1" fontAlgn="auto" latinLnBrk="0" hangingPunct="1">
                <a:lnSpc>
                  <a:spcPct val="90000"/>
                </a:lnSpc>
                <a:spcBef>
                  <a:spcPts val="1000"/>
                </a:spcBef>
                <a:spcAft>
                  <a:spcPts val="1200"/>
                </a:spcAft>
                <a:buClr>
                  <a:srgbClr val="991636"/>
                </a:buClr>
                <a:buSzTx/>
                <a:buFont typeface="Arial" panose="020B0604020202020204" pitchFamily="34" charset="0"/>
                <a:buChar char="•"/>
                <a:tabLst/>
                <a:defRPr sz="1800" b="0" i="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i="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b="0" i="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000" b="0" i="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991636"/>
                </a:buClr>
                <a:buSzTx/>
                <a:buFont typeface="Arial" panose="020B0604020202020204" pitchFamily="34" charset="0"/>
                <a:buNone/>
                <a:tabLst/>
                <a:defRPr/>
              </a:pPr>
              <a:r>
                <a:rPr kumimoji="0" lang="en-US" sz="1700" b="0" i="0" u="none" strike="noStrike" kern="1200" cap="none" spc="0" normalizeH="0" baseline="0" noProof="0" dirty="0">
                  <a:ln>
                    <a:noFill/>
                  </a:ln>
                  <a:solidFill>
                    <a:srgbClr val="FFFFFF"/>
                  </a:solidFill>
                  <a:effectLst/>
                  <a:uLnTx/>
                  <a:uFillTx/>
                  <a:latin typeface="Century Gothic"/>
                  <a:ea typeface="+mn-ea"/>
                  <a:cs typeface="+mn-cs"/>
                </a:rPr>
                <a:t>offices across US, Europe and Asia </a:t>
              </a:r>
              <a:endParaRPr kumimoji="0" lang="en-GB" sz="1700" b="0" i="0" u="none" strike="noStrike" kern="1200" cap="none" spc="0" normalizeH="0" baseline="0" noProof="0" dirty="0">
                <a:ln>
                  <a:noFill/>
                </a:ln>
                <a:solidFill>
                  <a:srgbClr val="FFFFFF"/>
                </a:solidFill>
                <a:effectLst/>
                <a:uLnTx/>
                <a:uFillTx/>
                <a:latin typeface="Century Gothic"/>
                <a:ea typeface="+mn-ea"/>
                <a:cs typeface="+mn-cs"/>
              </a:endParaRPr>
            </a:p>
          </p:txBody>
        </p:sp>
      </p:grpSp>
      <p:grpSp>
        <p:nvGrpSpPr>
          <p:cNvPr id="30" name="Group 29">
            <a:extLst>
              <a:ext uri="{FF2B5EF4-FFF2-40B4-BE49-F238E27FC236}">
                <a16:creationId xmlns:a16="http://schemas.microsoft.com/office/drawing/2014/main" id="{3C381034-CE04-8641-CD9A-F6B31D586C23}"/>
              </a:ext>
            </a:extLst>
          </p:cNvPr>
          <p:cNvGrpSpPr/>
          <p:nvPr/>
        </p:nvGrpSpPr>
        <p:grpSpPr>
          <a:xfrm>
            <a:off x="262194" y="1912562"/>
            <a:ext cx="10449349" cy="2193533"/>
            <a:chOff x="967887" y="2022532"/>
            <a:chExt cx="10069645" cy="2069981"/>
          </a:xfrm>
        </p:grpSpPr>
        <p:sp>
          <p:nvSpPr>
            <p:cNvPr id="16" name="Oval 15">
              <a:extLst>
                <a:ext uri="{FF2B5EF4-FFF2-40B4-BE49-F238E27FC236}">
                  <a16:creationId xmlns:a16="http://schemas.microsoft.com/office/drawing/2014/main" id="{E5A59040-E5E1-6CCB-A72F-4742E8A5A33C}"/>
                </a:ext>
              </a:extLst>
            </p:cNvPr>
            <p:cNvSpPr/>
            <p:nvPr/>
          </p:nvSpPr>
          <p:spPr>
            <a:xfrm>
              <a:off x="1222176" y="2107921"/>
              <a:ext cx="1099514" cy="1099514"/>
            </a:xfrm>
            <a:prstGeom prst="ellipse">
              <a:avLst/>
            </a:prstGeom>
            <a:solidFill>
              <a:schemeClr val="tx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17" name="Graphic 16">
              <a:extLst>
                <a:ext uri="{FF2B5EF4-FFF2-40B4-BE49-F238E27FC236}">
                  <a16:creationId xmlns:a16="http://schemas.microsoft.com/office/drawing/2014/main" id="{1B72A6BA-B7CB-D95E-C8F6-185CF9F7333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99616" y="2328800"/>
              <a:ext cx="544632" cy="544632"/>
            </a:xfrm>
            <a:prstGeom prst="rect">
              <a:avLst/>
            </a:prstGeom>
          </p:spPr>
        </p:pic>
        <p:sp>
          <p:nvSpPr>
            <p:cNvPr id="14" name="TextBox 13">
              <a:extLst>
                <a:ext uri="{FF2B5EF4-FFF2-40B4-BE49-F238E27FC236}">
                  <a16:creationId xmlns:a16="http://schemas.microsoft.com/office/drawing/2014/main" id="{65523F56-8F23-1CDA-089B-DF199A6CAA0B}"/>
                </a:ext>
              </a:extLst>
            </p:cNvPr>
            <p:cNvSpPr txBox="1"/>
            <p:nvPr/>
          </p:nvSpPr>
          <p:spPr>
            <a:xfrm>
              <a:off x="967887" y="3390038"/>
              <a:ext cx="1608090" cy="69249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62626"/>
                  </a:solidFill>
                  <a:effectLst/>
                  <a:uLnTx/>
                  <a:uFillTx/>
                  <a:latin typeface="Cambria" panose="02040503050406030204" pitchFamily="18" charset="0"/>
                  <a:ea typeface="+mn-ea"/>
                  <a:cs typeface="+mn-cs"/>
                </a:rPr>
                <a:t>Government Investigations </a:t>
              </a:r>
              <a:br>
                <a:rPr kumimoji="0" lang="en-US" sz="1500" b="0" i="0" u="none" strike="noStrike" kern="1200" cap="none" spc="0" normalizeH="0" baseline="0" noProof="0" dirty="0">
                  <a:ln>
                    <a:noFill/>
                  </a:ln>
                  <a:solidFill>
                    <a:srgbClr val="262626"/>
                  </a:solidFill>
                  <a:effectLst/>
                  <a:uLnTx/>
                  <a:uFillTx/>
                  <a:latin typeface="Cambria" panose="02040503050406030204" pitchFamily="18" charset="0"/>
                  <a:ea typeface="+mn-ea"/>
                  <a:cs typeface="+mn-cs"/>
                </a:rPr>
              </a:br>
              <a:r>
                <a:rPr kumimoji="0" lang="en-US" sz="1500" b="0" i="0" u="none" strike="noStrike" kern="1200" cap="none" spc="0" normalizeH="0" baseline="0" noProof="0" dirty="0">
                  <a:ln>
                    <a:noFill/>
                  </a:ln>
                  <a:solidFill>
                    <a:srgbClr val="262626"/>
                  </a:solidFill>
                  <a:effectLst/>
                  <a:uLnTx/>
                  <a:uFillTx/>
                  <a:latin typeface="Cambria" panose="02040503050406030204" pitchFamily="18" charset="0"/>
                  <a:ea typeface="+mn-ea"/>
                  <a:cs typeface="+mn-cs"/>
                </a:rPr>
                <a:t>&amp; Enforcement</a:t>
              </a:r>
            </a:p>
          </p:txBody>
        </p:sp>
        <p:sp>
          <p:nvSpPr>
            <p:cNvPr id="22" name="Oval 21">
              <a:extLst>
                <a:ext uri="{FF2B5EF4-FFF2-40B4-BE49-F238E27FC236}">
                  <a16:creationId xmlns:a16="http://schemas.microsoft.com/office/drawing/2014/main" id="{3C4DC2FC-F481-D865-8CEE-B9A38C6B1878}"/>
                </a:ext>
              </a:extLst>
            </p:cNvPr>
            <p:cNvSpPr/>
            <p:nvPr/>
          </p:nvSpPr>
          <p:spPr>
            <a:xfrm>
              <a:off x="3379355" y="2107920"/>
              <a:ext cx="1099514" cy="1099514"/>
            </a:xfrm>
            <a:prstGeom prst="ellipse">
              <a:avLst/>
            </a:prstGeom>
            <a:solidFill>
              <a:schemeClr val="tx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23" name="Graphic 22">
              <a:extLst>
                <a:ext uri="{FF2B5EF4-FFF2-40B4-BE49-F238E27FC236}">
                  <a16:creationId xmlns:a16="http://schemas.microsoft.com/office/drawing/2014/main" id="{B1916844-BD08-A124-6E97-D861E168204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29564" y="2349750"/>
              <a:ext cx="599095" cy="599095"/>
            </a:xfrm>
            <a:prstGeom prst="rect">
              <a:avLst/>
            </a:prstGeom>
          </p:spPr>
        </p:pic>
        <p:sp>
          <p:nvSpPr>
            <p:cNvPr id="20" name="TextBox 19">
              <a:extLst>
                <a:ext uri="{FF2B5EF4-FFF2-40B4-BE49-F238E27FC236}">
                  <a16:creationId xmlns:a16="http://schemas.microsoft.com/office/drawing/2014/main" id="{5B99AD7B-CE5A-26E4-C2D9-52B31793FB3C}"/>
                </a:ext>
              </a:extLst>
            </p:cNvPr>
            <p:cNvSpPr txBox="1"/>
            <p:nvPr/>
          </p:nvSpPr>
          <p:spPr>
            <a:xfrm>
              <a:off x="3038749" y="3390038"/>
              <a:ext cx="1779508" cy="69249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62626"/>
                  </a:solidFill>
                  <a:effectLst/>
                  <a:uLnTx/>
                  <a:uFillTx/>
                  <a:latin typeface="Cambria" panose="02040503050406030204" pitchFamily="18" charset="0"/>
                  <a:ea typeface="+mn-ea"/>
                  <a:cs typeface="+mn-cs"/>
                </a:rPr>
                <a:t>International </a:t>
              </a:r>
              <a:br>
                <a:rPr kumimoji="0" lang="en-US" sz="1500" b="0" i="0" u="none" strike="noStrike" kern="1200" cap="none" spc="0" normalizeH="0" baseline="0" noProof="0" dirty="0">
                  <a:ln>
                    <a:noFill/>
                  </a:ln>
                  <a:solidFill>
                    <a:srgbClr val="262626"/>
                  </a:solidFill>
                  <a:effectLst/>
                  <a:uLnTx/>
                  <a:uFillTx/>
                  <a:latin typeface="Cambria" panose="02040503050406030204" pitchFamily="18" charset="0"/>
                  <a:ea typeface="+mn-ea"/>
                  <a:cs typeface="+mn-cs"/>
                </a:rPr>
              </a:br>
              <a:r>
                <a:rPr kumimoji="0" lang="en-US" sz="1500" b="0" i="0" u="none" strike="noStrike" kern="1200" cap="none" spc="0" normalizeH="0" baseline="0" noProof="0" dirty="0">
                  <a:ln>
                    <a:noFill/>
                  </a:ln>
                  <a:solidFill>
                    <a:srgbClr val="262626"/>
                  </a:solidFill>
                  <a:effectLst/>
                  <a:uLnTx/>
                  <a:uFillTx/>
                  <a:latin typeface="Cambria" panose="02040503050406030204" pitchFamily="18" charset="0"/>
                  <a:ea typeface="+mn-ea"/>
                  <a:cs typeface="+mn-cs"/>
                </a:rPr>
                <a:t>Regulation, </a:t>
              </a:r>
              <a:br>
                <a:rPr kumimoji="0" lang="en-US" sz="1500" b="0" i="0" u="none" strike="noStrike" kern="1200" cap="none" spc="0" normalizeH="0" baseline="0" noProof="0" dirty="0">
                  <a:ln>
                    <a:noFill/>
                  </a:ln>
                  <a:solidFill>
                    <a:srgbClr val="262626"/>
                  </a:solidFill>
                  <a:effectLst/>
                  <a:uLnTx/>
                  <a:uFillTx/>
                  <a:latin typeface="Cambria" panose="02040503050406030204" pitchFamily="18" charset="0"/>
                  <a:ea typeface="+mn-ea"/>
                  <a:cs typeface="+mn-cs"/>
                </a:rPr>
              </a:br>
              <a:r>
                <a:rPr kumimoji="0" lang="en-US" sz="1500" b="0" i="0" u="none" strike="noStrike" kern="1200" cap="none" spc="0" normalizeH="0" baseline="0" noProof="0" dirty="0">
                  <a:ln>
                    <a:noFill/>
                  </a:ln>
                  <a:solidFill>
                    <a:srgbClr val="262626"/>
                  </a:solidFill>
                  <a:effectLst/>
                  <a:uLnTx/>
                  <a:uFillTx/>
                  <a:latin typeface="Cambria" panose="02040503050406030204" pitchFamily="18" charset="0"/>
                  <a:ea typeface="+mn-ea"/>
                  <a:cs typeface="+mn-cs"/>
                </a:rPr>
                <a:t>&amp; Compliance</a:t>
              </a:r>
            </a:p>
          </p:txBody>
        </p:sp>
        <p:sp>
          <p:nvSpPr>
            <p:cNvPr id="28" name="Oval 27">
              <a:extLst>
                <a:ext uri="{FF2B5EF4-FFF2-40B4-BE49-F238E27FC236}">
                  <a16:creationId xmlns:a16="http://schemas.microsoft.com/office/drawing/2014/main" id="{0155693D-0AF2-566D-4689-C9361BB42F01}"/>
                </a:ext>
              </a:extLst>
            </p:cNvPr>
            <p:cNvSpPr/>
            <p:nvPr/>
          </p:nvSpPr>
          <p:spPr>
            <a:xfrm>
              <a:off x="5536534" y="2107919"/>
              <a:ext cx="1099514" cy="1099514"/>
            </a:xfrm>
            <a:prstGeom prst="ellipse">
              <a:avLst/>
            </a:prstGeom>
            <a:solidFill>
              <a:schemeClr val="tx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29" name="Graphic 28">
              <a:extLst>
                <a:ext uri="{FF2B5EF4-FFF2-40B4-BE49-F238E27FC236}">
                  <a16:creationId xmlns:a16="http://schemas.microsoft.com/office/drawing/2014/main" id="{995A1F43-90A4-C1E6-CA84-F7880AB2B17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883864" y="2384551"/>
              <a:ext cx="495120" cy="495120"/>
            </a:xfrm>
            <a:prstGeom prst="rect">
              <a:avLst/>
            </a:prstGeom>
          </p:spPr>
        </p:pic>
        <p:sp>
          <p:nvSpPr>
            <p:cNvPr id="26" name="TextBox 25">
              <a:extLst>
                <a:ext uri="{FF2B5EF4-FFF2-40B4-BE49-F238E27FC236}">
                  <a16:creationId xmlns:a16="http://schemas.microsoft.com/office/drawing/2014/main" id="{5737B645-BCFA-0EA8-1704-E305BF36E845}"/>
                </a:ext>
              </a:extLst>
            </p:cNvPr>
            <p:cNvSpPr txBox="1"/>
            <p:nvPr/>
          </p:nvSpPr>
          <p:spPr>
            <a:xfrm>
              <a:off x="5281029" y="3390038"/>
              <a:ext cx="1608090" cy="461665"/>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62626"/>
                  </a:solidFill>
                  <a:effectLst/>
                  <a:uLnTx/>
                  <a:uFillTx/>
                  <a:latin typeface="Cambria" panose="02040503050406030204" pitchFamily="18" charset="0"/>
                  <a:ea typeface="+mn-ea"/>
                  <a:cs typeface="+mn-cs"/>
                </a:rPr>
                <a:t>International Disputes</a:t>
              </a:r>
            </a:p>
          </p:txBody>
        </p:sp>
        <p:sp>
          <p:nvSpPr>
            <p:cNvPr id="34" name="Oval 33">
              <a:extLst>
                <a:ext uri="{FF2B5EF4-FFF2-40B4-BE49-F238E27FC236}">
                  <a16:creationId xmlns:a16="http://schemas.microsoft.com/office/drawing/2014/main" id="{B02432A5-070A-33F6-FC46-4334D157B852}"/>
                </a:ext>
              </a:extLst>
            </p:cNvPr>
            <p:cNvSpPr/>
            <p:nvPr/>
          </p:nvSpPr>
          <p:spPr>
            <a:xfrm>
              <a:off x="9850890" y="2107919"/>
              <a:ext cx="1099514" cy="1099514"/>
            </a:xfrm>
            <a:prstGeom prst="ellipse">
              <a:avLst/>
            </a:prstGeom>
            <a:solidFill>
              <a:schemeClr val="tx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35" name="Graphic 34">
              <a:extLst>
                <a:ext uri="{FF2B5EF4-FFF2-40B4-BE49-F238E27FC236}">
                  <a16:creationId xmlns:a16="http://schemas.microsoft.com/office/drawing/2014/main" id="{F28BB5F8-ECB5-DA62-85A3-A67E3C7A1FF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128330" y="2337109"/>
              <a:ext cx="544632" cy="544632"/>
            </a:xfrm>
            <a:prstGeom prst="rect">
              <a:avLst/>
            </a:prstGeom>
          </p:spPr>
        </p:pic>
        <p:sp>
          <p:nvSpPr>
            <p:cNvPr id="32" name="TextBox 31">
              <a:extLst>
                <a:ext uri="{FF2B5EF4-FFF2-40B4-BE49-F238E27FC236}">
                  <a16:creationId xmlns:a16="http://schemas.microsoft.com/office/drawing/2014/main" id="{3C582671-11AC-9E38-BAC4-6FDE470EBD2B}"/>
                </a:ext>
              </a:extLst>
            </p:cNvPr>
            <p:cNvSpPr txBox="1"/>
            <p:nvPr/>
          </p:nvSpPr>
          <p:spPr>
            <a:xfrm>
              <a:off x="9835119" y="3390038"/>
              <a:ext cx="1131054" cy="461665"/>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62626"/>
                  </a:solidFill>
                  <a:effectLst/>
                  <a:uLnTx/>
                  <a:uFillTx/>
                  <a:latin typeface="Cambria" panose="02040503050406030204" pitchFamily="18" charset="0"/>
                  <a:ea typeface="+mn-ea"/>
                  <a:cs typeface="+mn-cs"/>
                </a:rPr>
                <a:t>Regulated Industries</a:t>
              </a:r>
            </a:p>
          </p:txBody>
        </p:sp>
        <p:sp>
          <p:nvSpPr>
            <p:cNvPr id="40" name="Oval 39">
              <a:extLst>
                <a:ext uri="{FF2B5EF4-FFF2-40B4-BE49-F238E27FC236}">
                  <a16:creationId xmlns:a16="http://schemas.microsoft.com/office/drawing/2014/main" id="{780A3F54-26FA-E64C-1821-6F4CE572AB4C}"/>
                </a:ext>
              </a:extLst>
            </p:cNvPr>
            <p:cNvSpPr/>
            <p:nvPr/>
          </p:nvSpPr>
          <p:spPr>
            <a:xfrm>
              <a:off x="7693713" y="2107919"/>
              <a:ext cx="1099514" cy="1099514"/>
            </a:xfrm>
            <a:prstGeom prst="ellipse">
              <a:avLst/>
            </a:prstGeom>
            <a:solidFill>
              <a:schemeClr val="tx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41" name="Graphic 40">
              <a:extLst>
                <a:ext uri="{FF2B5EF4-FFF2-40B4-BE49-F238E27FC236}">
                  <a16:creationId xmlns:a16="http://schemas.microsoft.com/office/drawing/2014/main" id="{C60BA799-E99B-3A5B-12D8-CADF1A58E768}"/>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810835" y="2220328"/>
              <a:ext cx="877135" cy="877135"/>
            </a:xfrm>
            <a:prstGeom prst="rect">
              <a:avLst/>
            </a:prstGeom>
          </p:spPr>
        </p:pic>
        <p:sp>
          <p:nvSpPr>
            <p:cNvPr id="38" name="TextBox 37">
              <a:extLst>
                <a:ext uri="{FF2B5EF4-FFF2-40B4-BE49-F238E27FC236}">
                  <a16:creationId xmlns:a16="http://schemas.microsoft.com/office/drawing/2014/main" id="{1E9CD85B-CC26-507D-3FD7-8A59A7D1B013}"/>
                </a:ext>
              </a:extLst>
            </p:cNvPr>
            <p:cNvSpPr txBox="1"/>
            <p:nvPr/>
          </p:nvSpPr>
          <p:spPr>
            <a:xfrm>
              <a:off x="7676430" y="3400016"/>
              <a:ext cx="1134079" cy="69249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62626"/>
                  </a:solidFill>
                  <a:effectLst/>
                  <a:uLnTx/>
                  <a:uFillTx/>
                  <a:latin typeface="Cambria" panose="02040503050406030204" pitchFamily="18" charset="0"/>
                  <a:ea typeface="+mn-ea"/>
                  <a:cs typeface="+mn-cs"/>
                </a:rPr>
                <a:t>Intellectual Property Litigation</a:t>
              </a:r>
            </a:p>
          </p:txBody>
        </p:sp>
        <p:sp>
          <p:nvSpPr>
            <p:cNvPr id="19" name="Oval 18">
              <a:extLst>
                <a:ext uri="{FF2B5EF4-FFF2-40B4-BE49-F238E27FC236}">
                  <a16:creationId xmlns:a16="http://schemas.microsoft.com/office/drawing/2014/main" id="{D4B94FEA-E16D-C8D2-2526-F31054E2EB3F}"/>
                </a:ext>
              </a:extLst>
            </p:cNvPr>
            <p:cNvSpPr/>
            <p:nvPr/>
          </p:nvSpPr>
          <p:spPr>
            <a:xfrm>
              <a:off x="1135048" y="2022534"/>
              <a:ext cx="1273770" cy="1273770"/>
            </a:xfrm>
            <a:prstGeom prst="ellipse">
              <a:avLst/>
            </a:prstGeom>
            <a:noFill/>
            <a:ln w="12700">
              <a:solidFill>
                <a:srgbClr val="991636"/>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1" name="Oval 20">
              <a:extLst>
                <a:ext uri="{FF2B5EF4-FFF2-40B4-BE49-F238E27FC236}">
                  <a16:creationId xmlns:a16="http://schemas.microsoft.com/office/drawing/2014/main" id="{0750A23B-F5B8-93AD-C725-628BF5A74A99}"/>
                </a:ext>
              </a:extLst>
            </p:cNvPr>
            <p:cNvSpPr/>
            <p:nvPr/>
          </p:nvSpPr>
          <p:spPr>
            <a:xfrm>
              <a:off x="3292227" y="2022533"/>
              <a:ext cx="1273770" cy="1273770"/>
            </a:xfrm>
            <a:prstGeom prst="ellipse">
              <a:avLst/>
            </a:prstGeom>
            <a:noFill/>
            <a:ln w="12700">
              <a:solidFill>
                <a:srgbClr val="991636"/>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4" name="Oval 23">
              <a:extLst>
                <a:ext uri="{FF2B5EF4-FFF2-40B4-BE49-F238E27FC236}">
                  <a16:creationId xmlns:a16="http://schemas.microsoft.com/office/drawing/2014/main" id="{249EFAA3-A174-564A-A16D-9645CD033CC5}"/>
                </a:ext>
              </a:extLst>
            </p:cNvPr>
            <p:cNvSpPr/>
            <p:nvPr/>
          </p:nvSpPr>
          <p:spPr>
            <a:xfrm>
              <a:off x="5449406" y="2022532"/>
              <a:ext cx="1273770" cy="1273770"/>
            </a:xfrm>
            <a:prstGeom prst="ellipse">
              <a:avLst/>
            </a:prstGeom>
            <a:noFill/>
            <a:ln w="12700">
              <a:solidFill>
                <a:srgbClr val="991636"/>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5" name="Oval 24">
              <a:extLst>
                <a:ext uri="{FF2B5EF4-FFF2-40B4-BE49-F238E27FC236}">
                  <a16:creationId xmlns:a16="http://schemas.microsoft.com/office/drawing/2014/main" id="{0EBCE67C-BAA4-4008-12FF-84ABB2738DA9}"/>
                </a:ext>
              </a:extLst>
            </p:cNvPr>
            <p:cNvSpPr/>
            <p:nvPr/>
          </p:nvSpPr>
          <p:spPr>
            <a:xfrm>
              <a:off x="9763762" y="2022532"/>
              <a:ext cx="1273770" cy="1273770"/>
            </a:xfrm>
            <a:prstGeom prst="ellipse">
              <a:avLst/>
            </a:prstGeom>
            <a:noFill/>
            <a:ln w="12700">
              <a:solidFill>
                <a:srgbClr val="991636"/>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7" name="Oval 26">
              <a:extLst>
                <a:ext uri="{FF2B5EF4-FFF2-40B4-BE49-F238E27FC236}">
                  <a16:creationId xmlns:a16="http://schemas.microsoft.com/office/drawing/2014/main" id="{66ECC694-0EF8-891B-4939-6BA6A841E00B}"/>
                </a:ext>
              </a:extLst>
            </p:cNvPr>
            <p:cNvSpPr/>
            <p:nvPr/>
          </p:nvSpPr>
          <p:spPr>
            <a:xfrm>
              <a:off x="7606585" y="2022532"/>
              <a:ext cx="1273770" cy="1273770"/>
            </a:xfrm>
            <a:prstGeom prst="ellipse">
              <a:avLst/>
            </a:prstGeom>
            <a:noFill/>
            <a:ln w="12700">
              <a:solidFill>
                <a:srgbClr val="991636"/>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Century Gothic"/>
                <a:ea typeface="+mn-ea"/>
                <a:cs typeface="+mn-cs"/>
              </a:endParaRPr>
            </a:p>
          </p:txBody>
        </p:sp>
      </p:grpSp>
      <p:pic>
        <p:nvPicPr>
          <p:cNvPr id="12" name="Picture 11">
            <a:extLst>
              <a:ext uri="{FF2B5EF4-FFF2-40B4-BE49-F238E27FC236}">
                <a16:creationId xmlns:a16="http://schemas.microsoft.com/office/drawing/2014/main" id="{A6989471-A90C-D356-178A-DE9CDCFD84CB}"/>
              </a:ext>
            </a:extLst>
          </p:cNvPr>
          <p:cNvPicPr>
            <a:picLocks noChangeAspect="1"/>
          </p:cNvPicPr>
          <p:nvPr/>
        </p:nvPicPr>
        <p:blipFill>
          <a:blip r:embed="rId13"/>
          <a:stretch>
            <a:fillRect/>
          </a:stretch>
        </p:blipFill>
        <p:spPr>
          <a:xfrm>
            <a:off x="515003" y="6422609"/>
            <a:ext cx="810877" cy="240320"/>
          </a:xfrm>
          <a:prstGeom prst="rect">
            <a:avLst/>
          </a:prstGeom>
        </p:spPr>
      </p:pic>
    </p:spTree>
    <p:extLst>
      <p:ext uri="{BB962C8B-B14F-4D97-AF65-F5344CB8AC3E}">
        <p14:creationId xmlns:p14="http://schemas.microsoft.com/office/powerpoint/2010/main" val="38493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DCD639-0075-4ECA-8C1B-FE7C57362A90}"/>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CBE33-AE55-0842-AB42-C7884F52FA9E}" type="slidenum">
              <a:rPr kumimoji="0" lang="en-US" sz="1100" b="0" i="0" u="none" strike="noStrike" kern="1200" cap="none" spc="0" normalizeH="0" baseline="0" noProof="0" smtClean="0">
                <a:ln>
                  <a:noFill/>
                </a:ln>
                <a:solidFill>
                  <a:srgbClr val="FFFFFF"/>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FDD71201-6E35-4662-9756-E3AAA59DF017}"/>
              </a:ext>
            </a:extLst>
          </p:cNvPr>
          <p:cNvSpPr>
            <a:spLocks noGrp="1"/>
          </p:cNvSpPr>
          <p:nvPr>
            <p:ph type="title"/>
          </p:nvPr>
        </p:nvSpPr>
        <p:spPr/>
        <p:txBody>
          <a:bodyPr>
            <a:normAutofit fontScale="90000"/>
          </a:bodyPr>
          <a:lstStyle/>
          <a:p>
            <a:r>
              <a:rPr lang="en-US" dirty="0"/>
              <a:t>Our Chemicals and Life Sciences Practice</a:t>
            </a:r>
          </a:p>
        </p:txBody>
      </p:sp>
      <p:sp>
        <p:nvSpPr>
          <p:cNvPr id="6" name="Text Placeholder 5">
            <a:extLst>
              <a:ext uri="{FF2B5EF4-FFF2-40B4-BE49-F238E27FC236}">
                <a16:creationId xmlns:a16="http://schemas.microsoft.com/office/drawing/2014/main" id="{ECA5EA00-2993-48F0-9CE5-C9D955094B05}"/>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329833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755097"/>
      </p:ext>
    </p:extLst>
  </p:cSld>
  <p:clrMapOvr>
    <a:masterClrMapping/>
  </p:clrMapOvr>
</p:sld>
</file>

<file path=ppt/theme/theme1.xml><?xml version="1.0" encoding="utf-8"?>
<a:theme xmlns:a="http://schemas.openxmlformats.org/drawingml/2006/main" name="Office Theme">
  <a:themeElements>
    <a:clrScheme name="Steptoe 1">
      <a:dk1>
        <a:srgbClr val="262626"/>
      </a:dk1>
      <a:lt1>
        <a:srgbClr val="FFFFFF"/>
      </a:lt1>
      <a:dk2>
        <a:srgbClr val="0B2B43"/>
      </a:dk2>
      <a:lt2>
        <a:srgbClr val="B6BAC8"/>
      </a:lt2>
      <a:accent1>
        <a:srgbClr val="0B2B43"/>
      </a:accent1>
      <a:accent2>
        <a:srgbClr val="990033"/>
      </a:accent2>
      <a:accent3>
        <a:srgbClr val="D8A618"/>
      </a:accent3>
      <a:accent4>
        <a:srgbClr val="416761"/>
      </a:accent4>
      <a:accent5>
        <a:srgbClr val="C66641"/>
      </a:accent5>
      <a:accent6>
        <a:srgbClr val="DD857F"/>
      </a:accent6>
      <a:hlink>
        <a:srgbClr val="B6BAC8"/>
      </a:hlink>
      <a:folHlink>
        <a:srgbClr val="D8BF91"/>
      </a:folHlink>
    </a:clrScheme>
    <a:fontScheme name="Nunito">
      <a:majorFont>
        <a:latin typeface="Century Gothic"/>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F0485728-5818-4327-967C-817716CB106C}" vid="{656890E1-4BE9-4657-BDE3-928FE4445478}"/>
    </a:ext>
  </a:extLst>
</a:theme>
</file>

<file path=ppt/theme/theme2.xml><?xml version="1.0" encoding="utf-8"?>
<a:theme xmlns:a="http://schemas.openxmlformats.org/drawingml/2006/main" name="3_Office Theme">
  <a:themeElements>
    <a:clrScheme name="Steptoe 1">
      <a:dk1>
        <a:srgbClr val="262626"/>
      </a:dk1>
      <a:lt1>
        <a:srgbClr val="FFFFFF"/>
      </a:lt1>
      <a:dk2>
        <a:srgbClr val="0B2B43"/>
      </a:dk2>
      <a:lt2>
        <a:srgbClr val="B6BAC8"/>
      </a:lt2>
      <a:accent1>
        <a:srgbClr val="0B2B43"/>
      </a:accent1>
      <a:accent2>
        <a:srgbClr val="990033"/>
      </a:accent2>
      <a:accent3>
        <a:srgbClr val="D8A618"/>
      </a:accent3>
      <a:accent4>
        <a:srgbClr val="416761"/>
      </a:accent4>
      <a:accent5>
        <a:srgbClr val="C66641"/>
      </a:accent5>
      <a:accent6>
        <a:srgbClr val="DD857F"/>
      </a:accent6>
      <a:hlink>
        <a:srgbClr val="B6BAC8"/>
      </a:hlink>
      <a:folHlink>
        <a:srgbClr val="D8BF91"/>
      </a:folHlink>
    </a:clrScheme>
    <a:fontScheme name="Nunito">
      <a:majorFont>
        <a:latin typeface="Century Gothic"/>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F0485728-5818-4327-967C-817716CB106C}" vid="{656890E1-4BE9-4657-BDE3-928FE4445478}"/>
    </a:ext>
  </a:extLst>
</a:theme>
</file>

<file path=ppt/theme/theme3.xml><?xml version="1.0" encoding="utf-8"?>
<a:theme xmlns:a="http://schemas.openxmlformats.org/drawingml/2006/main" name="1_Office Theme">
  <a:themeElements>
    <a:clrScheme name="Steptoe 1">
      <a:dk1>
        <a:srgbClr val="262626"/>
      </a:dk1>
      <a:lt1>
        <a:srgbClr val="FFFFFF"/>
      </a:lt1>
      <a:dk2>
        <a:srgbClr val="0B2B43"/>
      </a:dk2>
      <a:lt2>
        <a:srgbClr val="B6BAC8"/>
      </a:lt2>
      <a:accent1>
        <a:srgbClr val="0B2B43"/>
      </a:accent1>
      <a:accent2>
        <a:srgbClr val="990033"/>
      </a:accent2>
      <a:accent3>
        <a:srgbClr val="D8A618"/>
      </a:accent3>
      <a:accent4>
        <a:srgbClr val="416761"/>
      </a:accent4>
      <a:accent5>
        <a:srgbClr val="C66641"/>
      </a:accent5>
      <a:accent6>
        <a:srgbClr val="DD857F"/>
      </a:accent6>
      <a:hlink>
        <a:srgbClr val="B6BAC8"/>
      </a:hlink>
      <a:folHlink>
        <a:srgbClr val="D8BF91"/>
      </a:folHlink>
    </a:clrScheme>
    <a:fontScheme name="Nunito">
      <a:majorFont>
        <a:latin typeface="Century Gothic"/>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F0485728-5818-4327-967C-817716CB106C}" vid="{656890E1-4BE9-4657-BDE3-928FE4445478}"/>
    </a:ext>
  </a:extLst>
</a:theme>
</file>

<file path=ppt/theme/theme4.xml><?xml version="1.0" encoding="utf-8"?>
<a:theme xmlns:a="http://schemas.openxmlformats.org/drawingml/2006/main" name="6_Office Theme">
  <a:themeElements>
    <a:clrScheme name="Custom 8">
      <a:dk1>
        <a:srgbClr val="0B2B43"/>
      </a:dk1>
      <a:lt1>
        <a:srgbClr val="FFFFFF"/>
      </a:lt1>
      <a:dk2>
        <a:srgbClr val="0B2B43"/>
      </a:dk2>
      <a:lt2>
        <a:srgbClr val="B6BAC8"/>
      </a:lt2>
      <a:accent1>
        <a:srgbClr val="0B2B43"/>
      </a:accent1>
      <a:accent2>
        <a:srgbClr val="990033"/>
      </a:accent2>
      <a:accent3>
        <a:srgbClr val="D8A618"/>
      </a:accent3>
      <a:accent4>
        <a:srgbClr val="416761"/>
      </a:accent4>
      <a:accent5>
        <a:srgbClr val="C66641"/>
      </a:accent5>
      <a:accent6>
        <a:srgbClr val="DD857F"/>
      </a:accent6>
      <a:hlink>
        <a:srgbClr val="B6BAC8"/>
      </a:hlink>
      <a:folHlink>
        <a:srgbClr val="D8BF91"/>
      </a:folHlink>
    </a:clrScheme>
    <a:fontScheme name="Nunito">
      <a:majorFont>
        <a:latin typeface="Century Gothic"/>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ptoe Powerpoint Template.potx" id="{67D964C5-EC0E-44C1-A562-DFD8AE65E27D}" vid="{92C7D78B-C0C3-48FC-A6E9-15CE8C78A442}"/>
    </a:ext>
  </a:extLst>
</a:theme>
</file>

<file path=ppt/theme/theme5.xml><?xml version="1.0" encoding="utf-8"?>
<a:theme xmlns:a="http://schemas.openxmlformats.org/drawingml/2006/main" name="4_Office Theme">
  <a:themeElements>
    <a:clrScheme name="Custom 8">
      <a:dk1>
        <a:srgbClr val="0B2B43"/>
      </a:dk1>
      <a:lt1>
        <a:srgbClr val="FFFFFF"/>
      </a:lt1>
      <a:dk2>
        <a:srgbClr val="0B2B43"/>
      </a:dk2>
      <a:lt2>
        <a:srgbClr val="B6BAC8"/>
      </a:lt2>
      <a:accent1>
        <a:srgbClr val="0B2B43"/>
      </a:accent1>
      <a:accent2>
        <a:srgbClr val="990033"/>
      </a:accent2>
      <a:accent3>
        <a:srgbClr val="D8A618"/>
      </a:accent3>
      <a:accent4>
        <a:srgbClr val="416761"/>
      </a:accent4>
      <a:accent5>
        <a:srgbClr val="C66641"/>
      </a:accent5>
      <a:accent6>
        <a:srgbClr val="DD857F"/>
      </a:accent6>
      <a:hlink>
        <a:srgbClr val="B6BAC8"/>
      </a:hlink>
      <a:folHlink>
        <a:srgbClr val="D8BF91"/>
      </a:folHlink>
    </a:clrScheme>
    <a:fontScheme name="Nunito">
      <a:majorFont>
        <a:latin typeface="Century Gothic"/>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come to Steptoe’s PPT Template!.potx" id="{1746DFB8-BDA8-4C6D-9342-D241AA715789}" vid="{5CA0AB61-9022-4AE8-B2C8-3EBB36313ECF}"/>
    </a:ext>
  </a:extLst>
</a:theme>
</file>

<file path=ppt/theme/theme6.xml><?xml version="1.0" encoding="utf-8"?>
<a:theme xmlns:a="http://schemas.openxmlformats.org/drawingml/2006/main" name="5_Office Theme">
  <a:themeElements>
    <a:clrScheme name="Steptoe 1">
      <a:dk1>
        <a:srgbClr val="262626"/>
      </a:dk1>
      <a:lt1>
        <a:srgbClr val="FFFFFF"/>
      </a:lt1>
      <a:dk2>
        <a:srgbClr val="0B2B43"/>
      </a:dk2>
      <a:lt2>
        <a:srgbClr val="B6BAC8"/>
      </a:lt2>
      <a:accent1>
        <a:srgbClr val="0B2B43"/>
      </a:accent1>
      <a:accent2>
        <a:srgbClr val="990033"/>
      </a:accent2>
      <a:accent3>
        <a:srgbClr val="D8A618"/>
      </a:accent3>
      <a:accent4>
        <a:srgbClr val="416761"/>
      </a:accent4>
      <a:accent5>
        <a:srgbClr val="C66641"/>
      </a:accent5>
      <a:accent6>
        <a:srgbClr val="DD857F"/>
      </a:accent6>
      <a:hlink>
        <a:srgbClr val="B6BAC8"/>
      </a:hlink>
      <a:folHlink>
        <a:srgbClr val="D8BF91"/>
      </a:folHlink>
    </a:clrScheme>
    <a:fontScheme name="Nunito">
      <a:majorFont>
        <a:latin typeface="Century Gothic"/>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F0485728-5818-4327-967C-817716CB106C}" vid="{656890E1-4BE9-4657-BDE3-928FE444547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emplate>
  <TotalTime>264</TotalTime>
  <Words>4609</Words>
  <Application>Microsoft Office PowerPoint</Application>
  <PresentationFormat>Widescreen</PresentationFormat>
  <Paragraphs>370</Paragraphs>
  <Slides>40</Slides>
  <Notes>7</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40</vt:i4>
      </vt:variant>
    </vt:vector>
  </HeadingPairs>
  <TitlesOfParts>
    <vt:vector size="51" baseType="lpstr">
      <vt:lpstr>Arial</vt:lpstr>
      <vt:lpstr>Calibri</vt:lpstr>
      <vt:lpstr>Cambria</vt:lpstr>
      <vt:lpstr>Century Gothic</vt:lpstr>
      <vt:lpstr>Wingdings</vt:lpstr>
      <vt:lpstr>Office Theme</vt:lpstr>
      <vt:lpstr>3_Office Theme</vt:lpstr>
      <vt:lpstr>1_Office Theme</vt:lpstr>
      <vt:lpstr>6_Office Theme</vt:lpstr>
      <vt:lpstr>4_Office Theme</vt:lpstr>
      <vt:lpstr>5_Office Theme</vt:lpstr>
      <vt:lpstr>     Unpacking the new EU rules on packaging and packaging waste  JCII webinar, January 2025    Joan Baughan, Ruxandra Cana &amp; Eléonore Mullier, Steptoe  </vt:lpstr>
      <vt:lpstr>Speakers</vt:lpstr>
      <vt:lpstr>PowerPoint Presentation</vt:lpstr>
      <vt:lpstr>PowerPoint Presentation</vt:lpstr>
      <vt:lpstr>PowerPoint Presentation</vt:lpstr>
      <vt:lpstr>About Steptoe</vt:lpstr>
      <vt:lpstr>Solving our clients’ largest, most complex legal challenges</vt:lpstr>
      <vt:lpstr>Our Chemicals and Life Sciences Practice</vt:lpstr>
      <vt:lpstr>PowerPoint Presentation</vt:lpstr>
      <vt:lpstr>European Chemicals, Environment &amp; Life Science Practice  </vt:lpstr>
      <vt:lpstr>The new EU Regulation on Packaging and Packaging Waste</vt:lpstr>
      <vt:lpstr> Webinar Overview</vt:lpstr>
      <vt:lpstr>Introduction</vt:lpstr>
      <vt:lpstr>Legal basis and form</vt:lpstr>
      <vt:lpstr>Scope</vt:lpstr>
      <vt:lpstr>Definitions</vt:lpstr>
      <vt:lpstr>Definitions (cont’d)</vt:lpstr>
      <vt:lpstr>Sustainability requirements – Substances in packaging</vt:lpstr>
      <vt:lpstr>Sustainability requirements – Substances in packaging (cont.)</vt:lpstr>
      <vt:lpstr>Sustainability requirements – Recyclable packaging </vt:lpstr>
      <vt:lpstr>Sustainability requirements – Recyclable packaging (cont.) </vt:lpstr>
      <vt:lpstr>Sustainability requirements - Recyclability performance grades</vt:lpstr>
      <vt:lpstr>Sustainability requirements – recyclability (cont’d)</vt:lpstr>
      <vt:lpstr>Sustainability requirements – Minimum recycled content</vt:lpstr>
      <vt:lpstr>Sustainability requirements – Minimum recycled content (cont.)</vt:lpstr>
      <vt:lpstr>Sustainability requirements – Minimum recycled content (cont’d)</vt:lpstr>
      <vt:lpstr>Sustainability requirements – Compostable packaging</vt:lpstr>
      <vt:lpstr>Sustainability requirements – Reusable packaging</vt:lpstr>
      <vt:lpstr>Sector-specific targets</vt:lpstr>
      <vt:lpstr>Labelling requirements of packaging </vt:lpstr>
      <vt:lpstr>Claims</vt:lpstr>
      <vt:lpstr>Obligations related to systems for re-use </vt:lpstr>
      <vt:lpstr>Obligations related to refill </vt:lpstr>
      <vt:lpstr>Specific provisions on food packaging</vt:lpstr>
      <vt:lpstr>Food Packaging Restrictions - PFAS</vt:lpstr>
      <vt:lpstr>Exemptions from “Recyclable Packaging” Provisions for Food Packaging</vt:lpstr>
      <vt:lpstr>Recycled Content Requirements for Plastic Food Packaging</vt:lpstr>
      <vt:lpstr>Provisions on Plastic Carrier Bags</vt:lpstr>
      <vt:lpstr>Considerations for assessment and action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 Substance One Assessment” Approach  Staying Ahead of the EU Chemicals Strategy for Sustainability  20 April 2023   Darren Abrahams &amp; Hannah Widemann</dc:title>
  <dc:creator>Abrahams, Darren</dc:creator>
  <cp:lastModifiedBy>Bell, Rich</cp:lastModifiedBy>
  <cp:revision>556</cp:revision>
  <cp:lastPrinted>2023-04-20T06:58:49Z</cp:lastPrinted>
  <dcterms:created xsi:type="dcterms:W3CDTF">1900-01-01T07:00:00Z</dcterms:created>
  <dcterms:modified xsi:type="dcterms:W3CDTF">2025-03-13T17:15:17Z</dcterms:modified>
</cp:coreProperties>
</file>